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B082-DE3A-4CF4-8854-A293E5D47C8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3BC8-57AA-46EB-B0AB-4A17B41F51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390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B082-DE3A-4CF4-8854-A293E5D47C8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3BC8-57AA-46EB-B0AB-4A17B41F51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253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B082-DE3A-4CF4-8854-A293E5D47C8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3BC8-57AA-46EB-B0AB-4A17B41F51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9650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B082-DE3A-4CF4-8854-A293E5D47C8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3BC8-57AA-46EB-B0AB-4A17B41F51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3492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B082-DE3A-4CF4-8854-A293E5D47C8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3BC8-57AA-46EB-B0AB-4A17B41F51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6253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B082-DE3A-4CF4-8854-A293E5D47C8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3BC8-57AA-46EB-B0AB-4A17B41F51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800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B082-DE3A-4CF4-8854-A293E5D47C8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3BC8-57AA-46EB-B0AB-4A17B41F51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3972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B082-DE3A-4CF4-8854-A293E5D47C8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3BC8-57AA-46EB-B0AB-4A17B41F51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2931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B082-DE3A-4CF4-8854-A293E5D47C8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3BC8-57AA-46EB-B0AB-4A17B41F51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248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B082-DE3A-4CF4-8854-A293E5D47C8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3BC8-57AA-46EB-B0AB-4A17B41F51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381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B082-DE3A-4CF4-8854-A293E5D47C8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3BC8-57AA-46EB-B0AB-4A17B41F51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086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FB082-DE3A-4CF4-8854-A293E5D47C8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A3BC8-57AA-46EB-B0AB-4A17B41F51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447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F-15 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Föräldramöte 28 mars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5272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Dagordning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Träningstider</a:t>
            </a:r>
          </a:p>
          <a:p>
            <a:r>
              <a:rPr lang="sv-SE" dirty="0" smtClean="0"/>
              <a:t>Seriespel</a:t>
            </a:r>
          </a:p>
          <a:p>
            <a:r>
              <a:rPr lang="sv-SE" dirty="0" smtClean="0"/>
              <a:t>UNT-cupen</a:t>
            </a:r>
          </a:p>
          <a:p>
            <a:r>
              <a:rPr lang="sv-SE" dirty="0" smtClean="0"/>
              <a:t>Föräldrainsatser</a:t>
            </a:r>
          </a:p>
          <a:p>
            <a:r>
              <a:rPr lang="sv-SE" dirty="0" smtClean="0"/>
              <a:t>Medlemsavgift</a:t>
            </a:r>
          </a:p>
          <a:p>
            <a:r>
              <a:rPr lang="sv-SE" dirty="0" smtClean="0"/>
              <a:t>Bidrag för ekonomiskt utsatta</a:t>
            </a:r>
          </a:p>
        </p:txBody>
      </p:sp>
    </p:spTree>
    <p:extLst>
      <p:ext uri="{BB962C8B-B14F-4D97-AF65-F5344CB8AC3E}">
        <p14:creationId xmlns:p14="http://schemas.microsoft.com/office/powerpoint/2010/main" val="421760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Prel. start </a:t>
            </a:r>
            <a:r>
              <a:rPr lang="sv-SE" dirty="0" smtClean="0"/>
              <a:t>tisdag 11 april kl.18.00 på teknikplanen framför cafeterian. </a:t>
            </a:r>
          </a:p>
          <a:p>
            <a:r>
              <a:rPr lang="sv-SE" dirty="0" smtClean="0"/>
              <a:t>Efter 13 april får vi reda på årets träningstid. </a:t>
            </a:r>
          </a:p>
          <a:p>
            <a:r>
              <a:rPr lang="sv-SE" dirty="0" smtClean="0"/>
              <a:t>Träning 1 gång/vecka på </a:t>
            </a:r>
            <a:r>
              <a:rPr lang="sv-SE" dirty="0"/>
              <a:t>plan </a:t>
            </a:r>
            <a:r>
              <a:rPr lang="sv-SE" dirty="0" smtClean="0"/>
              <a:t>4</a:t>
            </a:r>
          </a:p>
          <a:p>
            <a:r>
              <a:rPr lang="sv-SE" dirty="0" smtClean="0"/>
              <a:t>Träningsutrustning: benskydd </a:t>
            </a:r>
            <a:r>
              <a:rPr lang="sv-SE" dirty="0"/>
              <a:t>och </a:t>
            </a:r>
            <a:r>
              <a:rPr lang="sv-SE" dirty="0" smtClean="0"/>
              <a:t>fotbollsskor</a:t>
            </a:r>
          </a:p>
          <a:p>
            <a:r>
              <a:rPr lang="sv-SE" dirty="0" smtClean="0"/>
              <a:t>Hjälp att lyfta undan mål efter träning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9542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Knatteligan F8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Poolspel </a:t>
            </a:r>
            <a:r>
              <a:rPr lang="sv-SE" dirty="0" smtClean="0"/>
              <a:t>vid 5 tillfällen: </a:t>
            </a:r>
            <a:br>
              <a:rPr lang="sv-SE" dirty="0" smtClean="0"/>
            </a:br>
            <a:r>
              <a:rPr lang="sv-SE" dirty="0" smtClean="0"/>
              <a:t>- 27 maj </a:t>
            </a:r>
            <a:r>
              <a:rPr lang="sv-SE" dirty="0" smtClean="0"/>
              <a:t>hos </a:t>
            </a:r>
            <a:r>
              <a:rPr lang="sv-SE" dirty="0" smtClean="0"/>
              <a:t>Film SK i Österby bruk</a:t>
            </a:r>
            <a:br>
              <a:rPr lang="sv-SE" dirty="0" smtClean="0"/>
            </a:br>
            <a:r>
              <a:rPr lang="sv-SE" dirty="0" smtClean="0"/>
              <a:t>- ev. 17 juni </a:t>
            </a:r>
            <a:r>
              <a:rPr lang="sv-SE" dirty="0" smtClean="0"/>
              <a:t>hos </a:t>
            </a:r>
            <a:r>
              <a:rPr lang="sv-SE" dirty="0" err="1" smtClean="0"/>
              <a:t>Österlövsta</a:t>
            </a:r>
            <a:r>
              <a:rPr lang="sv-SE" dirty="0" smtClean="0"/>
              <a:t> </a:t>
            </a:r>
            <a:r>
              <a:rPr lang="sv-SE" dirty="0" smtClean="0"/>
              <a:t>FF i Skärplinge </a:t>
            </a:r>
            <a:br>
              <a:rPr lang="sv-SE" dirty="0" smtClean="0"/>
            </a:br>
            <a:r>
              <a:rPr lang="sv-SE" dirty="0" smtClean="0"/>
              <a:t>- 26 </a:t>
            </a:r>
            <a:r>
              <a:rPr lang="sv-SE" dirty="0"/>
              <a:t>el. 27 </a:t>
            </a:r>
            <a:r>
              <a:rPr lang="sv-SE" dirty="0" smtClean="0"/>
              <a:t>augusti </a:t>
            </a:r>
            <a:r>
              <a:rPr lang="sv-SE" dirty="0" smtClean="0"/>
              <a:t>hos </a:t>
            </a:r>
            <a:r>
              <a:rPr lang="sv-SE" dirty="0" err="1" smtClean="0"/>
              <a:t>Olands</a:t>
            </a:r>
            <a:r>
              <a:rPr lang="sv-SE" dirty="0" smtClean="0"/>
              <a:t> FF i Alunda</a:t>
            </a:r>
            <a:br>
              <a:rPr lang="sv-SE" dirty="0" smtClean="0"/>
            </a:br>
            <a:r>
              <a:rPr lang="sv-SE" dirty="0" smtClean="0"/>
              <a:t>- </a:t>
            </a:r>
            <a:r>
              <a:rPr lang="sv-SE" b="1" dirty="0" smtClean="0"/>
              <a:t>10 september (vi är värdar)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- 24 september </a:t>
            </a:r>
            <a:r>
              <a:rPr lang="sv-SE" dirty="0" smtClean="0"/>
              <a:t>hos</a:t>
            </a:r>
            <a:r>
              <a:rPr lang="sv-SE" dirty="0" smtClean="0"/>
              <a:t> </a:t>
            </a:r>
            <a:r>
              <a:rPr lang="sv-SE" dirty="0" err="1" smtClean="0"/>
              <a:t>Iron</a:t>
            </a:r>
            <a:r>
              <a:rPr lang="sv-SE" dirty="0" smtClean="0"/>
              <a:t> SK i </a:t>
            </a:r>
            <a:r>
              <a:rPr lang="sv-SE" dirty="0" err="1" smtClean="0"/>
              <a:t>Björklinge</a:t>
            </a:r>
            <a:endParaRPr lang="sv-SE" dirty="0" smtClean="0"/>
          </a:p>
          <a:p>
            <a:pPr lvl="0"/>
            <a:r>
              <a:rPr lang="sv-SE" dirty="0" smtClean="0"/>
              <a:t>Kallelser </a:t>
            </a:r>
            <a:r>
              <a:rPr lang="sv-SE" dirty="0"/>
              <a:t>inför matchen skickas via laget.se 2-3 veckor innan med anmälningsstopp ca 1,5 v. innan</a:t>
            </a:r>
            <a:r>
              <a:rPr lang="sv-SE" dirty="0" smtClean="0"/>
              <a:t>.</a:t>
            </a:r>
            <a:endParaRPr lang="sv-SE" dirty="0"/>
          </a:p>
          <a:p>
            <a:pPr lvl="0"/>
            <a:r>
              <a:rPr lang="sv-SE" dirty="0" smtClean="0"/>
              <a:t>5-mannaspel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541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 smtClean="0"/>
              <a:t>UNT-cupen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2-4 juni</a:t>
            </a:r>
          </a:p>
          <a:p>
            <a:r>
              <a:rPr lang="sv-SE" dirty="0" smtClean="0"/>
              <a:t>Både spel för barnen och arbetsinsatser för föräldrar.</a:t>
            </a:r>
          </a:p>
          <a:p>
            <a:r>
              <a:rPr lang="sv-SE" dirty="0" smtClean="0"/>
              <a:t>Schema UNT-cupen (Martina) </a:t>
            </a:r>
          </a:p>
        </p:txBody>
      </p:sp>
    </p:spTree>
    <p:extLst>
      <p:ext uri="{BB962C8B-B14F-4D97-AF65-F5344CB8AC3E}">
        <p14:creationId xmlns:p14="http://schemas.microsoft.com/office/powerpoint/2010/main" val="97087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Föräldrainsatser under säsongen: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b="1" dirty="0" smtClean="0"/>
              <a:t>Klubbrabatten. Obligatoriskt</a:t>
            </a:r>
            <a:endParaRPr lang="sv-SE" dirty="0"/>
          </a:p>
          <a:p>
            <a:r>
              <a:rPr lang="sv-SE" b="1" dirty="0" smtClean="0"/>
              <a:t>Arbetspass </a:t>
            </a:r>
            <a:r>
              <a:rPr lang="sv-SE" b="1" dirty="0"/>
              <a:t>UNT-cupen </a:t>
            </a:r>
            <a:r>
              <a:rPr lang="sv-SE" b="1" dirty="0" smtClean="0"/>
              <a:t>ca 5 timmar/barn. Obligatoriskt: </a:t>
            </a:r>
            <a:r>
              <a:rPr lang="sv-SE" b="1" dirty="0"/>
              <a:t>Fixa ersättare om du ej kan.</a:t>
            </a:r>
            <a:endParaRPr lang="sv-SE" b="1" dirty="0" smtClean="0"/>
          </a:p>
          <a:p>
            <a:r>
              <a:rPr lang="sv-SE" dirty="0" smtClean="0"/>
              <a:t>Matchvärdsansvarig 1 </a:t>
            </a:r>
            <a:r>
              <a:rPr lang="sv-SE" dirty="0" err="1" smtClean="0"/>
              <a:t>st</a:t>
            </a:r>
            <a:r>
              <a:rPr lang="sv-SE" dirty="0" smtClean="0"/>
              <a:t> (samordnar matchvärdarna den 10 sept.)</a:t>
            </a:r>
          </a:p>
          <a:p>
            <a:r>
              <a:rPr lang="sv-SE" dirty="0" smtClean="0"/>
              <a:t>Nattvandring </a:t>
            </a:r>
            <a:r>
              <a:rPr lang="sv-SE" dirty="0"/>
              <a:t>3 st.</a:t>
            </a:r>
          </a:p>
          <a:p>
            <a:r>
              <a:rPr lang="sv-SE" dirty="0"/>
              <a:t>Planarbetsdag: 23 april 2 </a:t>
            </a:r>
            <a:r>
              <a:rPr lang="sv-SE" dirty="0" err="1"/>
              <a:t>st</a:t>
            </a:r>
            <a:r>
              <a:rPr lang="sv-SE" dirty="0"/>
              <a:t>,  31 maj 2 st.</a:t>
            </a:r>
          </a:p>
          <a:p>
            <a:r>
              <a:rPr lang="sv-SE" dirty="0"/>
              <a:t>Schema för UNT-cupen </a:t>
            </a:r>
            <a:r>
              <a:rPr lang="sv-SE" dirty="0" smtClean="0"/>
              <a:t>(Martina)</a:t>
            </a:r>
            <a:endParaRPr lang="sv-SE" dirty="0"/>
          </a:p>
          <a:p>
            <a:r>
              <a:rPr lang="sv-SE" dirty="0"/>
              <a:t>Ekonomiansvarig inkl. klubbrabattansvarig</a:t>
            </a:r>
          </a:p>
          <a:p>
            <a:r>
              <a:rPr lang="sv-SE" dirty="0" smtClean="0"/>
              <a:t>10 september när vi står värd för poolspelet: </a:t>
            </a:r>
            <a:r>
              <a:rPr lang="sv-SE" dirty="0"/>
              <a:t>4 </a:t>
            </a:r>
            <a:r>
              <a:rPr lang="sv-SE" dirty="0" smtClean="0"/>
              <a:t>matchvärdar  (se till att det finns bollar och att det är trevlig stämning) + 6 </a:t>
            </a:r>
            <a:r>
              <a:rPr lang="sv-SE" dirty="0"/>
              <a:t>stycken </a:t>
            </a:r>
            <a:r>
              <a:rPr lang="sv-SE" dirty="0" smtClean="0"/>
              <a:t>grillansvariga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612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Avslutningsvis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B</a:t>
            </a:r>
            <a:r>
              <a:rPr lang="sv-SE" dirty="0" smtClean="0"/>
              <a:t>etala </a:t>
            </a:r>
            <a:r>
              <a:rPr lang="sv-SE" dirty="0"/>
              <a:t>medlemsavgift, annars gäller ej försäkring.</a:t>
            </a:r>
          </a:p>
          <a:p>
            <a:pPr lvl="0"/>
            <a:r>
              <a:rPr lang="sv-SE" dirty="0"/>
              <a:t>Bidrag om ekonomiskt utsatta söka hos </a:t>
            </a:r>
            <a:r>
              <a:rPr lang="sv-SE" dirty="0" smtClean="0"/>
              <a:t>Charlotte.</a:t>
            </a:r>
          </a:p>
          <a:p>
            <a:pPr lvl="0"/>
            <a:endParaRPr lang="sv-SE" dirty="0" smtClean="0"/>
          </a:p>
          <a:p>
            <a:pPr lvl="0"/>
            <a:r>
              <a:rPr lang="sv-SE" dirty="0" smtClean="0"/>
              <a:t>Vi ser fram emot en rolig säsong, tack för att ni kom!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467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84f0efe-5f45-4b04-90ec-0269c602442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EEB1DF1E3C9C4ABDEDF58CD5F497F0" ma:contentTypeVersion="15" ma:contentTypeDescription="Skapa ett nytt dokument." ma:contentTypeScope="" ma:versionID="687d801438c6ee2af7208d14f6138714">
  <xsd:schema xmlns:xsd="http://www.w3.org/2001/XMLSchema" xmlns:xs="http://www.w3.org/2001/XMLSchema" xmlns:p="http://schemas.microsoft.com/office/2006/metadata/properties" xmlns:ns3="884f0efe-5f45-4b04-90ec-0269c6024421" xmlns:ns4="c48d2ba1-98cd-4327-a71b-7e0d15f695a0" targetNamespace="http://schemas.microsoft.com/office/2006/metadata/properties" ma:root="true" ma:fieldsID="e8c3af075bbfd8513e4be3994ffbfa81" ns3:_="" ns4:_="">
    <xsd:import namespace="884f0efe-5f45-4b04-90ec-0269c6024421"/>
    <xsd:import namespace="c48d2ba1-98cd-4327-a71b-7e0d15f695a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4f0efe-5f45-4b04-90ec-0269c60244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8d2ba1-98cd-4327-a71b-7e0d15f695a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BAE7A1-8A50-4727-B011-B6072D5AA396}">
  <ds:schemaRefs>
    <ds:schemaRef ds:uri="http://purl.org/dc/elements/1.1/"/>
    <ds:schemaRef ds:uri="http://schemas.microsoft.com/office/2006/documentManagement/types"/>
    <ds:schemaRef ds:uri="http://purl.org/dc/terms/"/>
    <ds:schemaRef ds:uri="884f0efe-5f45-4b04-90ec-0269c6024421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c48d2ba1-98cd-4327-a71b-7e0d15f695a0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BF40A7A-65AC-4B2C-B782-E85440442F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1EE1A7-461D-4BAE-82B4-6802277213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4f0efe-5f45-4b04-90ec-0269c6024421"/>
    <ds:schemaRef ds:uri="c48d2ba1-98cd-4327-a71b-7e0d15f695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1700</TotalTime>
  <Words>266</Words>
  <Application>Microsoft Office PowerPoint</Application>
  <PresentationFormat>Bredbild</PresentationFormat>
  <Paragraphs>37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F-15 </vt:lpstr>
      <vt:lpstr>Dagordning</vt:lpstr>
      <vt:lpstr>Träningar</vt:lpstr>
      <vt:lpstr>Knatteligan F8</vt:lpstr>
      <vt:lpstr>UNT-cupen</vt:lpstr>
      <vt:lpstr>Föräldrainsatser under säsongen:</vt:lpstr>
      <vt:lpstr>Avslutningsvis</vt:lpstr>
    </vt:vector>
  </TitlesOfParts>
  <Company>Vallentuna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F-15</dc:title>
  <dc:creator>Maria Näktergal</dc:creator>
  <cp:lastModifiedBy>Maria Näktergal</cp:lastModifiedBy>
  <cp:revision>10</cp:revision>
  <dcterms:created xsi:type="dcterms:W3CDTF">2023-03-26T10:10:24Z</dcterms:created>
  <dcterms:modified xsi:type="dcterms:W3CDTF">2023-03-28T18:47:38Z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0x010100FFEEB1DF1E3C9C4ABDEDF58CD5F497F0</vt:lpwstr>
  </property>
</Properties>
</file>