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2" r:id="rId9"/>
    <p:sldId id="264" r:id="rId10"/>
    <p:sldId id="261" r:id="rId11"/>
    <p:sldId id="263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594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9126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52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54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859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674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790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36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661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56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65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74018-145E-47E7-9348-19542C2AA89C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309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F-15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Föräldramöte 27 mars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052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Dagordning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</a:p>
          <a:p>
            <a:r>
              <a:rPr lang="sv-SE" dirty="0" smtClean="0"/>
              <a:t>Seriespel</a:t>
            </a:r>
          </a:p>
          <a:p>
            <a:r>
              <a:rPr lang="sv-SE" dirty="0" smtClean="0"/>
              <a:t>Föräldrainsatser</a:t>
            </a:r>
          </a:p>
          <a:p>
            <a:r>
              <a:rPr lang="sv-SE" dirty="0" smtClean="0"/>
              <a:t>UNT-cupen</a:t>
            </a:r>
          </a:p>
          <a:p>
            <a:r>
              <a:rPr lang="sv-SE" dirty="0" smtClean="0"/>
              <a:t>Medlemsavgift</a:t>
            </a:r>
          </a:p>
          <a:p>
            <a:r>
              <a:rPr lang="sv-SE" dirty="0" smtClean="0"/>
              <a:t>Bidrag för ekonomiskt utsatta</a:t>
            </a:r>
          </a:p>
          <a:p>
            <a:r>
              <a:rPr lang="sv-SE" dirty="0" smtClean="0"/>
              <a:t>Sponsring</a:t>
            </a:r>
          </a:p>
        </p:txBody>
      </p:sp>
    </p:spTree>
    <p:extLst>
      <p:ext uri="{BB962C8B-B14F-4D97-AF65-F5344CB8AC3E}">
        <p14:creationId xmlns:p14="http://schemas.microsoft.com/office/powerpoint/2010/main" val="85386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S</a:t>
            </a:r>
            <a:r>
              <a:rPr lang="sv-SE" dirty="0" smtClean="0"/>
              <a:t>tart v. 16 onsdag 17 april kl.18.30 på teknikplanen framför cafeterian. </a:t>
            </a:r>
          </a:p>
          <a:p>
            <a:r>
              <a:rPr lang="sv-SE" dirty="0" smtClean="0"/>
              <a:t>Träning 2 gånger/vecka på teknikplan/plan 4 från och med v.19: Måndagar 17.30-18.30, Onsdagar 18.30-19.30.</a:t>
            </a:r>
          </a:p>
          <a:p>
            <a:r>
              <a:rPr lang="sv-SE" dirty="0" smtClean="0"/>
              <a:t>Vi skickar inte kallelser inför träning men meddela gärna om ditt barn inte kan komma.</a:t>
            </a:r>
          </a:p>
          <a:p>
            <a:r>
              <a:rPr lang="sv-SE" dirty="0" smtClean="0"/>
              <a:t>Träningsutrustning: benskydd </a:t>
            </a:r>
            <a:r>
              <a:rPr lang="sv-SE" dirty="0"/>
              <a:t>och </a:t>
            </a:r>
            <a:r>
              <a:rPr lang="sv-SE" dirty="0" smtClean="0"/>
              <a:t>fotbollsskor</a:t>
            </a:r>
          </a:p>
          <a:p>
            <a:r>
              <a:rPr lang="sv-SE" dirty="0" smtClean="0"/>
              <a:t>Hjälp att lyfta undan mål efter träning</a:t>
            </a:r>
          </a:p>
          <a:p>
            <a:r>
              <a:rPr lang="sv-SE" dirty="0" smtClean="0"/>
              <a:t>Sommaruppehåll v.26-31/32.</a:t>
            </a:r>
          </a:p>
          <a:p>
            <a:r>
              <a:rPr lang="sv-SE" dirty="0" smtClean="0"/>
              <a:t>Börja med 7-manna på träningarna efter sommaren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6157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Knatteligan F9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v-SE" dirty="0"/>
              <a:t>Poolspel </a:t>
            </a:r>
            <a:endParaRPr lang="sv-SE" dirty="0" smtClean="0"/>
          </a:p>
          <a:p>
            <a:r>
              <a:rPr lang="sv-SE" dirty="0" smtClean="0"/>
              <a:t>I vår grupp ingår </a:t>
            </a:r>
            <a:r>
              <a:rPr lang="sv-SE" dirty="0" err="1" smtClean="0"/>
              <a:t>Iron</a:t>
            </a:r>
            <a:r>
              <a:rPr lang="sv-SE" dirty="0" smtClean="0"/>
              <a:t>, film, Gimo, </a:t>
            </a:r>
            <a:r>
              <a:rPr lang="sv-SE" dirty="0" err="1" smtClean="0"/>
              <a:t>Olands</a:t>
            </a:r>
            <a:r>
              <a:rPr lang="sv-SE" dirty="0" smtClean="0"/>
              <a:t>, Storvreta, </a:t>
            </a:r>
            <a:r>
              <a:rPr lang="sv-SE" dirty="0" err="1" smtClean="0"/>
              <a:t>Vattholma</a:t>
            </a:r>
            <a:endParaRPr lang="sv-SE" dirty="0" smtClean="0"/>
          </a:p>
          <a:p>
            <a:pPr lvl="0"/>
            <a:r>
              <a:rPr lang="sv-SE" dirty="0" smtClean="0"/>
              <a:t>ca 6 </a:t>
            </a:r>
            <a:r>
              <a:rPr lang="sv-SE" dirty="0" smtClean="0"/>
              <a:t>tillfällen under säsongen, 4 </a:t>
            </a:r>
            <a:r>
              <a:rPr lang="sv-SE" dirty="0" smtClean="0"/>
              <a:t>veckor är klara just nu: </a:t>
            </a:r>
            <a:br>
              <a:rPr lang="sv-SE" dirty="0" smtClean="0"/>
            </a:br>
            <a:r>
              <a:rPr lang="sv-SE" dirty="0" smtClean="0"/>
              <a:t>- v.21 hos Film SK i Österby bruk</a:t>
            </a: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- </a:t>
            </a:r>
            <a:r>
              <a:rPr lang="sv-SE" dirty="0" smtClean="0"/>
              <a:t>v.33 </a:t>
            </a:r>
            <a:r>
              <a:rPr lang="sv-SE" dirty="0" smtClean="0"/>
              <a:t>hos Gimo i Gimo</a:t>
            </a:r>
            <a:br>
              <a:rPr lang="sv-SE" dirty="0" smtClean="0"/>
            </a:br>
            <a:r>
              <a:rPr lang="sv-SE" dirty="0" smtClean="0"/>
              <a:t>- v.35 hos </a:t>
            </a:r>
            <a:r>
              <a:rPr lang="sv-SE" dirty="0" err="1" smtClean="0"/>
              <a:t>Olands</a:t>
            </a:r>
            <a:r>
              <a:rPr lang="sv-SE" dirty="0" smtClean="0"/>
              <a:t> FF i Alunda</a:t>
            </a:r>
            <a:br>
              <a:rPr lang="sv-SE" dirty="0" smtClean="0"/>
            </a:br>
            <a:r>
              <a:rPr lang="sv-SE" dirty="0" smtClean="0"/>
              <a:t>- </a:t>
            </a:r>
            <a:r>
              <a:rPr lang="sv-SE" b="1" dirty="0" smtClean="0"/>
              <a:t>v.37 Hos oss i Storvreta (vi är arrangör)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 smtClean="0"/>
          </a:p>
          <a:p>
            <a:pPr lvl="0"/>
            <a:r>
              <a:rPr lang="sv-SE" dirty="0" smtClean="0"/>
              <a:t>Kallelser </a:t>
            </a:r>
            <a:r>
              <a:rPr lang="sv-SE" dirty="0"/>
              <a:t>inför matchen skickas via laget.se 2-3 veckor innan med anmälningsstopp ca 1,5 v. innan</a:t>
            </a:r>
            <a:r>
              <a:rPr lang="sv-SE" dirty="0" smtClean="0"/>
              <a:t>.</a:t>
            </a:r>
            <a:endParaRPr lang="sv-SE" dirty="0"/>
          </a:p>
          <a:p>
            <a:pPr lvl="0"/>
            <a:r>
              <a:rPr lang="sv-SE" dirty="0" smtClean="0"/>
              <a:t>5-mannaspel</a:t>
            </a:r>
          </a:p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779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Föräldrainsatser under säsongen: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Klubbrabatten vår och höst. Obligatoriskt</a:t>
            </a:r>
            <a:endParaRPr lang="sv-SE" dirty="0"/>
          </a:p>
          <a:p>
            <a:r>
              <a:rPr lang="sv-SE" b="1" dirty="0" smtClean="0"/>
              <a:t>Arbetspass </a:t>
            </a:r>
            <a:r>
              <a:rPr lang="sv-SE" b="1" dirty="0"/>
              <a:t>UNT-cupen </a:t>
            </a:r>
            <a:r>
              <a:rPr lang="sv-SE" b="1" dirty="0" smtClean="0"/>
              <a:t>ca 5 timmar/barn. Obligatoriskt: </a:t>
            </a:r>
            <a:r>
              <a:rPr lang="sv-SE" b="1" dirty="0"/>
              <a:t>Fixa ersättare om du ej kan</a:t>
            </a:r>
            <a:r>
              <a:rPr lang="sv-SE" b="1" dirty="0" smtClean="0"/>
              <a:t>. </a:t>
            </a:r>
          </a:p>
          <a:p>
            <a:r>
              <a:rPr lang="sv-SE" b="1" dirty="0" smtClean="0"/>
              <a:t>2 arbetspass/barn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219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Arbetsinsatser under säsongen 2/spelare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Nattvandring 3 st.</a:t>
            </a:r>
          </a:p>
          <a:p>
            <a:r>
              <a:rPr lang="sv-SE" dirty="0" smtClean="0"/>
              <a:t>Planarbetsdag: slutet av april 2 </a:t>
            </a:r>
            <a:r>
              <a:rPr lang="sv-SE" dirty="0" err="1" smtClean="0"/>
              <a:t>st</a:t>
            </a:r>
            <a:r>
              <a:rPr lang="sv-SE" dirty="0" smtClean="0"/>
              <a:t>,  slutet av maj inför cupen 2 st.</a:t>
            </a:r>
          </a:p>
          <a:p>
            <a:r>
              <a:rPr lang="sv-SE" dirty="0" smtClean="0"/>
              <a:t>Schema för UNT-cupen </a:t>
            </a:r>
          </a:p>
          <a:p>
            <a:r>
              <a:rPr lang="sv-SE" dirty="0" smtClean="0"/>
              <a:t>Ekonomiansvarig inkl. klubbrabattansvarig</a:t>
            </a:r>
          </a:p>
          <a:p>
            <a:r>
              <a:rPr lang="sv-SE" dirty="0" smtClean="0"/>
              <a:t>V.37 när vi står värd för poolspelet: 4 matchvärdar  (se till att det finns bollar och att det är trevlig stämning) + 6 stycken </a:t>
            </a:r>
            <a:r>
              <a:rPr lang="sv-SE" dirty="0" smtClean="0"/>
              <a:t>grillansvariga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549031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 smtClean="0"/>
              <a:t>UNT-cupen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7-9 juni</a:t>
            </a:r>
          </a:p>
          <a:p>
            <a:r>
              <a:rPr lang="sv-SE" dirty="0" smtClean="0"/>
              <a:t>Både spel för barnen och arbetsinsatser för föräldrar.</a:t>
            </a:r>
          </a:p>
          <a:p>
            <a:r>
              <a:rPr lang="sv-SE" dirty="0" smtClean="0"/>
              <a:t>Schema UNT-cupen </a:t>
            </a:r>
          </a:p>
        </p:txBody>
      </p:sp>
    </p:spTree>
    <p:extLst>
      <p:ext uri="{BB962C8B-B14F-4D97-AF65-F5344CB8AC3E}">
        <p14:creationId xmlns:p14="http://schemas.microsoft.com/office/powerpoint/2010/main" val="80852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Avslutningsvis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B</a:t>
            </a:r>
            <a:r>
              <a:rPr lang="sv-SE" dirty="0" smtClean="0"/>
              <a:t>etala </a:t>
            </a:r>
            <a:r>
              <a:rPr lang="sv-SE" dirty="0"/>
              <a:t>medlemsavgift, annars gäller ej försäkring.</a:t>
            </a:r>
          </a:p>
          <a:p>
            <a:pPr lvl="0"/>
            <a:r>
              <a:rPr lang="sv-SE" dirty="0"/>
              <a:t>Bidrag om ekonomiskt utsatta söka hos </a:t>
            </a:r>
            <a:r>
              <a:rPr lang="sv-SE" dirty="0" smtClean="0"/>
              <a:t>Charlotte.</a:t>
            </a:r>
          </a:p>
          <a:p>
            <a:pPr lvl="0"/>
            <a:r>
              <a:rPr lang="sv-SE" dirty="0" smtClean="0"/>
              <a:t>Matchkläder, samma som förra året. </a:t>
            </a:r>
            <a:r>
              <a:rPr lang="sv-SE" smtClean="0"/>
              <a:t>Säg till om det är för litet.</a:t>
            </a:r>
            <a:endParaRPr lang="sv-SE" dirty="0" smtClean="0"/>
          </a:p>
          <a:p>
            <a:pPr lvl="0"/>
            <a:r>
              <a:rPr lang="sv-SE" dirty="0" smtClean="0"/>
              <a:t>Sponsring till träningsoverall?</a:t>
            </a:r>
          </a:p>
          <a:p>
            <a:pPr lvl="0"/>
            <a:endParaRPr lang="sv-SE" dirty="0" smtClean="0"/>
          </a:p>
          <a:p>
            <a:pPr lvl="0"/>
            <a:r>
              <a:rPr lang="sv-SE" dirty="0" smtClean="0"/>
              <a:t>Vi ser fram emot en rolig säsong, tack för att ni kom!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102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EEB1DF1E3C9C4ABDEDF58CD5F497F0" ma:contentTypeVersion="18" ma:contentTypeDescription="Skapa ett nytt dokument." ma:contentTypeScope="" ma:versionID="53c06d4a2fd3eb1e8344e3df9d6b0791">
  <xsd:schema xmlns:xsd="http://www.w3.org/2001/XMLSchema" xmlns:xs="http://www.w3.org/2001/XMLSchema" xmlns:p="http://schemas.microsoft.com/office/2006/metadata/properties" xmlns:ns3="884f0efe-5f45-4b04-90ec-0269c6024421" xmlns:ns4="c48d2ba1-98cd-4327-a71b-7e0d15f695a0" targetNamespace="http://schemas.microsoft.com/office/2006/metadata/properties" ma:root="true" ma:fieldsID="84468b9795a3b841498808c993bc82cb" ns3:_="" ns4:_="">
    <xsd:import namespace="884f0efe-5f45-4b04-90ec-0269c6024421"/>
    <xsd:import namespace="c48d2ba1-98cd-4327-a71b-7e0d15f695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f0efe-5f45-4b04-90ec-0269c60244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d2ba1-98cd-4327-a71b-7e0d15f695a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84f0efe-5f45-4b04-90ec-0269c6024421" xsi:nil="true"/>
  </documentManagement>
</p:properties>
</file>

<file path=customXml/itemProps1.xml><?xml version="1.0" encoding="utf-8"?>
<ds:datastoreItem xmlns:ds="http://schemas.openxmlformats.org/officeDocument/2006/customXml" ds:itemID="{6C222CDE-5C34-4E72-B528-E091BBF782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4f0efe-5f45-4b04-90ec-0269c6024421"/>
    <ds:schemaRef ds:uri="c48d2ba1-98cd-4327-a71b-7e0d15f695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013F78-523E-4E0A-A49D-1C17B4C918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8C3BE9-C586-4411-98C4-AA1DC7376CA4}">
  <ds:schemaRefs>
    <ds:schemaRef ds:uri="http://purl.org/dc/terms/"/>
    <ds:schemaRef ds:uri="884f0efe-5f45-4b04-90ec-0269c602442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c48d2ba1-98cd-4327-a71b-7e0d15f695a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320</Words>
  <Application>Microsoft Office PowerPoint</Application>
  <PresentationFormat>Bredbild</PresentationFormat>
  <Paragraphs>45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F-15 </vt:lpstr>
      <vt:lpstr>Dagordning</vt:lpstr>
      <vt:lpstr>Träningar</vt:lpstr>
      <vt:lpstr>Knatteligan F9</vt:lpstr>
      <vt:lpstr>Föräldrainsatser under säsongen:</vt:lpstr>
      <vt:lpstr>Arbetsinsatser under säsongen 2/spelare</vt:lpstr>
      <vt:lpstr>UNT-cupen</vt:lpstr>
      <vt:lpstr>Avslutningsvis</vt:lpstr>
    </vt:vector>
  </TitlesOfParts>
  <Company>Vallentuna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Näktergal</dc:creator>
  <cp:lastModifiedBy>Maria Näktergal</cp:lastModifiedBy>
  <cp:revision>9</cp:revision>
  <dcterms:created xsi:type="dcterms:W3CDTF">2024-03-21T17:49:42Z</dcterms:created>
  <dcterms:modified xsi:type="dcterms:W3CDTF">2024-03-28T18:02:25Z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0x010100FFEEB1DF1E3C9C4ABDEDF58CD5F497F0</vt:lpwstr>
  </property>
</Properties>
</file>