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6" r:id="rId2"/>
    <p:sldId id="299" r:id="rId3"/>
    <p:sldId id="300" r:id="rId4"/>
    <p:sldId id="301" r:id="rId5"/>
    <p:sldId id="302" r:id="rId6"/>
    <p:sldId id="303" r:id="rId7"/>
    <p:sldId id="304" r:id="rId8"/>
    <p:sldId id="305" r:id="rId9"/>
    <p:sldId id="306" r:id="rId10"/>
    <p:sldId id="308" r:id="rId11"/>
  </p:sldIdLst>
  <p:sldSz cx="9144000" cy="6858000" type="screen4x3"/>
  <p:notesSz cx="6797675" cy="9926638"/>
  <p:defaultTextStyle>
    <a:defPPr>
      <a:defRPr lang="sv-SE"/>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llanmörkt format 4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Mörkt format 2 - Dekorfärg 1/Dekorfärg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5300"/>
          </a:xfrm>
          <a:prstGeom prst="rect">
            <a:avLst/>
          </a:prstGeom>
        </p:spPr>
        <p:txBody>
          <a:bodyPr vert="horz" wrap="square" lIns="90955" tIns="45478" rIns="90955" bIns="45478" numCol="1" anchor="t" anchorCtr="0" compatLnSpc="1">
            <a:prstTxWarp prst="textNoShape">
              <a:avLst/>
            </a:prstTxWarp>
          </a:bodyPr>
          <a:lstStyle>
            <a:lvl1pPr eaLnBrk="1" hangingPunct="1">
              <a:defRPr sz="1200">
                <a:cs typeface="Arial" charset="0"/>
              </a:defRPr>
            </a:lvl1pPr>
          </a:lstStyle>
          <a:p>
            <a:pPr>
              <a:defRPr/>
            </a:pPr>
            <a:endParaRPr lang="en-US" altLang="en-US"/>
          </a:p>
        </p:txBody>
      </p:sp>
      <p:sp>
        <p:nvSpPr>
          <p:cNvPr id="3" name="Platshållare för datum 2"/>
          <p:cNvSpPr>
            <a:spLocks noGrp="1"/>
          </p:cNvSpPr>
          <p:nvPr>
            <p:ph type="dt" idx="1"/>
          </p:nvPr>
        </p:nvSpPr>
        <p:spPr>
          <a:xfrm>
            <a:off x="3851275" y="0"/>
            <a:ext cx="2944813" cy="495300"/>
          </a:xfrm>
          <a:prstGeom prst="rect">
            <a:avLst/>
          </a:prstGeom>
        </p:spPr>
        <p:txBody>
          <a:bodyPr vert="horz" wrap="square" lIns="90955" tIns="45478" rIns="90955" bIns="45478" numCol="1" anchor="t" anchorCtr="0" compatLnSpc="1">
            <a:prstTxWarp prst="textNoShape">
              <a:avLst/>
            </a:prstTxWarp>
          </a:bodyPr>
          <a:lstStyle>
            <a:lvl1pPr algn="r" eaLnBrk="1" hangingPunct="1">
              <a:defRPr sz="1200"/>
            </a:lvl1pPr>
          </a:lstStyle>
          <a:p>
            <a:pPr>
              <a:defRPr/>
            </a:pPr>
            <a:fld id="{F9D2CD02-1E24-4C74-B779-21F97FBB384D}" type="datetimeFigureOut">
              <a:rPr lang="sv-SE" altLang="sv-SE"/>
              <a:pPr>
                <a:defRPr/>
              </a:pPr>
              <a:t>2018-03-21</a:t>
            </a:fld>
            <a:endParaRPr lang="sv-SE" altLang="sv-SE" dirty="0"/>
          </a:p>
        </p:txBody>
      </p:sp>
      <p:sp>
        <p:nvSpPr>
          <p:cNvPr id="4" name="Platshållare för bildobjekt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0955" tIns="45478" rIns="90955" bIns="45478" rtlCol="0" anchor="ctr"/>
          <a:lstStyle/>
          <a:p>
            <a:pPr lvl="0"/>
            <a:endParaRPr lang="sv-SE" noProof="0" dirty="0" smtClean="0"/>
          </a:p>
        </p:txBody>
      </p:sp>
      <p:sp>
        <p:nvSpPr>
          <p:cNvPr id="5" name="Platshållare för anteckningar 4"/>
          <p:cNvSpPr>
            <a:spLocks noGrp="1"/>
          </p:cNvSpPr>
          <p:nvPr>
            <p:ph type="body" sz="quarter" idx="3"/>
          </p:nvPr>
        </p:nvSpPr>
        <p:spPr>
          <a:xfrm>
            <a:off x="681038" y="4714875"/>
            <a:ext cx="5437187" cy="4467225"/>
          </a:xfrm>
          <a:prstGeom prst="rect">
            <a:avLst/>
          </a:prstGeom>
        </p:spPr>
        <p:txBody>
          <a:bodyPr vert="horz" wrap="square" lIns="90955" tIns="45478" rIns="90955" bIns="45478" numCol="1" anchor="t" anchorCtr="0" compatLnSpc="1">
            <a:prstTxWarp prst="textNoShape">
              <a:avLst/>
            </a:prstTxWarp>
            <a:normAutofit/>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6" name="Platshållare för sidfot 5"/>
          <p:cNvSpPr>
            <a:spLocks noGrp="1"/>
          </p:cNvSpPr>
          <p:nvPr>
            <p:ph type="ftr" sz="quarter" idx="4"/>
          </p:nvPr>
        </p:nvSpPr>
        <p:spPr>
          <a:xfrm>
            <a:off x="0" y="9429750"/>
            <a:ext cx="2944813" cy="495300"/>
          </a:xfrm>
          <a:prstGeom prst="rect">
            <a:avLst/>
          </a:prstGeom>
        </p:spPr>
        <p:txBody>
          <a:bodyPr vert="horz" wrap="square" lIns="90955" tIns="45478" rIns="90955" bIns="45478" numCol="1" anchor="b" anchorCtr="0" compatLnSpc="1">
            <a:prstTxWarp prst="textNoShape">
              <a:avLst/>
            </a:prstTxWarp>
          </a:bodyPr>
          <a:lstStyle>
            <a:lvl1pPr eaLnBrk="1" hangingPunct="1">
              <a:defRPr sz="1200">
                <a:cs typeface="Arial" charset="0"/>
              </a:defRPr>
            </a:lvl1pPr>
          </a:lstStyle>
          <a:p>
            <a:pPr>
              <a:defRPr/>
            </a:pPr>
            <a:endParaRPr lang="en-US" altLang="en-US"/>
          </a:p>
        </p:txBody>
      </p:sp>
      <p:sp>
        <p:nvSpPr>
          <p:cNvPr id="7" name="Platshållare för bildnummer 6"/>
          <p:cNvSpPr>
            <a:spLocks noGrp="1"/>
          </p:cNvSpPr>
          <p:nvPr>
            <p:ph type="sldNum" sz="quarter" idx="5"/>
          </p:nvPr>
        </p:nvSpPr>
        <p:spPr>
          <a:xfrm>
            <a:off x="3851275" y="9429750"/>
            <a:ext cx="2944813" cy="495300"/>
          </a:xfrm>
          <a:prstGeom prst="rect">
            <a:avLst/>
          </a:prstGeom>
        </p:spPr>
        <p:txBody>
          <a:bodyPr vert="horz" wrap="square" lIns="90955" tIns="45478" rIns="90955" bIns="45478" numCol="1" anchor="b" anchorCtr="0" compatLnSpc="1">
            <a:prstTxWarp prst="textNoShape">
              <a:avLst/>
            </a:prstTxWarp>
          </a:bodyPr>
          <a:lstStyle>
            <a:lvl1pPr algn="r" eaLnBrk="1" hangingPunct="1">
              <a:defRPr sz="1200"/>
            </a:lvl1pPr>
          </a:lstStyle>
          <a:p>
            <a:pPr>
              <a:defRPr/>
            </a:pPr>
            <a:fld id="{9343C15D-ED8D-4344-A579-5B9C17389B98}" type="slidenum">
              <a:rPr lang="sv-SE" altLang="sv-SE"/>
              <a:pPr>
                <a:defRPr/>
              </a:pPr>
              <a:t>‹#›</a:t>
            </a:fld>
            <a:endParaRPr lang="sv-SE" altLang="sv-SE" dirty="0"/>
          </a:p>
        </p:txBody>
      </p:sp>
    </p:spTree>
    <p:extLst>
      <p:ext uri="{BB962C8B-B14F-4D97-AF65-F5344CB8AC3E}">
        <p14:creationId xmlns:p14="http://schemas.microsoft.com/office/powerpoint/2010/main" val="34083881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lvl1pPr>
              <a:defRPr/>
            </a:lvl1pPr>
          </a:lstStyle>
          <a:p>
            <a:pPr>
              <a:defRPr/>
            </a:pPr>
            <a:fld id="{747904FD-D611-475D-99F9-DD7D1EAC86F6}" type="datetime1">
              <a:rPr lang="sv-SE" altLang="sv-SE"/>
              <a:pPr>
                <a:defRPr/>
              </a:pPr>
              <a:t>2018-03-21</a:t>
            </a:fld>
            <a:endParaRPr lang="sv-SE" altLang="sv-SE" dirty="0"/>
          </a:p>
        </p:txBody>
      </p:sp>
      <p:sp>
        <p:nvSpPr>
          <p:cNvPr id="5" name="Platshållare för sidfot 4"/>
          <p:cNvSpPr>
            <a:spLocks noGrp="1"/>
          </p:cNvSpPr>
          <p:nvPr>
            <p:ph type="ftr" sz="quarter" idx="11"/>
          </p:nvPr>
        </p:nvSpPr>
        <p:spPr/>
        <p:txBody>
          <a:bodyPr/>
          <a:lstStyle>
            <a:lvl1pPr>
              <a:defRPr/>
            </a:lvl1pPr>
          </a:lstStyle>
          <a:p>
            <a:pPr>
              <a:defRPr/>
            </a:pPr>
            <a:r>
              <a:rPr lang="en-US" altLang="en-US"/>
              <a:t>Glädje		--	 Kamratskap		--	 Utvecklande</a:t>
            </a:r>
          </a:p>
        </p:txBody>
      </p:sp>
      <p:sp>
        <p:nvSpPr>
          <p:cNvPr id="6" name="Platshållare för bildnummer 5"/>
          <p:cNvSpPr>
            <a:spLocks noGrp="1"/>
          </p:cNvSpPr>
          <p:nvPr>
            <p:ph type="sldNum" sz="quarter" idx="12"/>
          </p:nvPr>
        </p:nvSpPr>
        <p:spPr/>
        <p:txBody>
          <a:bodyPr/>
          <a:lstStyle>
            <a:lvl1pPr>
              <a:defRPr/>
            </a:lvl1pPr>
          </a:lstStyle>
          <a:p>
            <a:pPr>
              <a:defRPr/>
            </a:pPr>
            <a:fld id="{FA56919D-D6A2-46AF-8143-9948EFDEEDCA}" type="slidenum">
              <a:rPr lang="sv-SE" altLang="sv-SE"/>
              <a:pPr>
                <a:defRPr/>
              </a:pPr>
              <a:t>‹#›</a:t>
            </a:fld>
            <a:endParaRPr lang="sv-SE" altLang="sv-SE" dirty="0"/>
          </a:p>
        </p:txBody>
      </p:sp>
    </p:spTree>
    <p:extLst>
      <p:ext uri="{BB962C8B-B14F-4D97-AF65-F5344CB8AC3E}">
        <p14:creationId xmlns:p14="http://schemas.microsoft.com/office/powerpoint/2010/main" val="1453269226"/>
      </p:ext>
    </p:extLst>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D19F10AA-8792-426E-ABBC-6A75ADEAA4CE}" type="datetime1">
              <a:rPr lang="sv-SE" altLang="sv-SE"/>
              <a:pPr>
                <a:defRPr/>
              </a:pPr>
              <a:t>2018-03-21</a:t>
            </a:fld>
            <a:endParaRPr lang="sv-SE" altLang="sv-SE" dirty="0"/>
          </a:p>
        </p:txBody>
      </p:sp>
      <p:sp>
        <p:nvSpPr>
          <p:cNvPr id="5" name="Platshållare för sidfot 4"/>
          <p:cNvSpPr>
            <a:spLocks noGrp="1"/>
          </p:cNvSpPr>
          <p:nvPr>
            <p:ph type="ftr" sz="quarter" idx="11"/>
          </p:nvPr>
        </p:nvSpPr>
        <p:spPr/>
        <p:txBody>
          <a:bodyPr/>
          <a:lstStyle>
            <a:lvl1pPr>
              <a:defRPr/>
            </a:lvl1pPr>
          </a:lstStyle>
          <a:p>
            <a:pPr>
              <a:defRPr/>
            </a:pPr>
            <a:r>
              <a:rPr lang="en-US" altLang="en-US"/>
              <a:t>Glädje		--	 Kamratskap		--	 Utvecklande</a:t>
            </a:r>
          </a:p>
        </p:txBody>
      </p:sp>
      <p:sp>
        <p:nvSpPr>
          <p:cNvPr id="6" name="Platshållare för bildnummer 5"/>
          <p:cNvSpPr>
            <a:spLocks noGrp="1"/>
          </p:cNvSpPr>
          <p:nvPr>
            <p:ph type="sldNum" sz="quarter" idx="12"/>
          </p:nvPr>
        </p:nvSpPr>
        <p:spPr/>
        <p:txBody>
          <a:bodyPr/>
          <a:lstStyle>
            <a:lvl1pPr>
              <a:defRPr/>
            </a:lvl1pPr>
          </a:lstStyle>
          <a:p>
            <a:pPr>
              <a:defRPr/>
            </a:pPr>
            <a:fld id="{FABE262A-7046-4833-BE3E-41821ED8F041}" type="slidenum">
              <a:rPr lang="sv-SE" altLang="sv-SE"/>
              <a:pPr>
                <a:defRPr/>
              </a:pPr>
              <a:t>‹#›</a:t>
            </a:fld>
            <a:endParaRPr lang="sv-SE" altLang="sv-SE" dirty="0"/>
          </a:p>
        </p:txBody>
      </p:sp>
    </p:spTree>
    <p:extLst>
      <p:ext uri="{BB962C8B-B14F-4D97-AF65-F5344CB8AC3E}">
        <p14:creationId xmlns:p14="http://schemas.microsoft.com/office/powerpoint/2010/main" val="1310868180"/>
      </p:ext>
    </p:extLst>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CCED4487-2C06-4869-BCA4-3440B3717966}" type="datetime1">
              <a:rPr lang="sv-SE" altLang="sv-SE"/>
              <a:pPr>
                <a:defRPr/>
              </a:pPr>
              <a:t>2018-03-21</a:t>
            </a:fld>
            <a:endParaRPr lang="sv-SE" altLang="sv-SE" dirty="0"/>
          </a:p>
        </p:txBody>
      </p:sp>
      <p:sp>
        <p:nvSpPr>
          <p:cNvPr id="5" name="Platshållare för sidfot 4"/>
          <p:cNvSpPr>
            <a:spLocks noGrp="1"/>
          </p:cNvSpPr>
          <p:nvPr>
            <p:ph type="ftr" sz="quarter" idx="11"/>
          </p:nvPr>
        </p:nvSpPr>
        <p:spPr/>
        <p:txBody>
          <a:bodyPr/>
          <a:lstStyle>
            <a:lvl1pPr>
              <a:defRPr/>
            </a:lvl1pPr>
          </a:lstStyle>
          <a:p>
            <a:pPr>
              <a:defRPr/>
            </a:pPr>
            <a:r>
              <a:rPr lang="en-US" altLang="en-US"/>
              <a:t>Glädje		--	 Kamratskap		--	 Utvecklande</a:t>
            </a:r>
          </a:p>
        </p:txBody>
      </p:sp>
      <p:sp>
        <p:nvSpPr>
          <p:cNvPr id="6" name="Platshållare för bildnummer 5"/>
          <p:cNvSpPr>
            <a:spLocks noGrp="1"/>
          </p:cNvSpPr>
          <p:nvPr>
            <p:ph type="sldNum" sz="quarter" idx="12"/>
          </p:nvPr>
        </p:nvSpPr>
        <p:spPr/>
        <p:txBody>
          <a:bodyPr/>
          <a:lstStyle>
            <a:lvl1pPr>
              <a:defRPr/>
            </a:lvl1pPr>
          </a:lstStyle>
          <a:p>
            <a:pPr>
              <a:defRPr/>
            </a:pPr>
            <a:fld id="{08562818-750E-4DAD-A0DA-D52DB4EFC89F}" type="slidenum">
              <a:rPr lang="sv-SE" altLang="sv-SE"/>
              <a:pPr>
                <a:defRPr/>
              </a:pPr>
              <a:t>‹#›</a:t>
            </a:fld>
            <a:endParaRPr lang="sv-SE" altLang="sv-SE" dirty="0"/>
          </a:p>
        </p:txBody>
      </p:sp>
    </p:spTree>
    <p:extLst>
      <p:ext uri="{BB962C8B-B14F-4D97-AF65-F5344CB8AC3E}">
        <p14:creationId xmlns:p14="http://schemas.microsoft.com/office/powerpoint/2010/main" val="1429108353"/>
      </p:ext>
    </p:extLst>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B24642F3-672C-43FC-A1B8-2DB807E4C855}" type="datetime1">
              <a:rPr lang="sv-SE" altLang="sv-SE"/>
              <a:pPr>
                <a:defRPr/>
              </a:pPr>
              <a:t>2018-03-21</a:t>
            </a:fld>
            <a:endParaRPr lang="sv-SE" altLang="sv-SE" dirty="0"/>
          </a:p>
        </p:txBody>
      </p:sp>
      <p:sp>
        <p:nvSpPr>
          <p:cNvPr id="5" name="Platshållare för sidfot 4"/>
          <p:cNvSpPr>
            <a:spLocks noGrp="1"/>
          </p:cNvSpPr>
          <p:nvPr>
            <p:ph type="ftr" sz="quarter" idx="11"/>
          </p:nvPr>
        </p:nvSpPr>
        <p:spPr/>
        <p:txBody>
          <a:bodyPr/>
          <a:lstStyle>
            <a:lvl1pPr>
              <a:defRPr/>
            </a:lvl1pPr>
          </a:lstStyle>
          <a:p>
            <a:pPr>
              <a:defRPr/>
            </a:pPr>
            <a:r>
              <a:rPr lang="en-US" altLang="en-US"/>
              <a:t>Glädje		--	 Kamratskap		--	 Utvecklande</a:t>
            </a:r>
          </a:p>
        </p:txBody>
      </p:sp>
      <p:sp>
        <p:nvSpPr>
          <p:cNvPr id="6" name="Platshållare för bildnummer 5"/>
          <p:cNvSpPr>
            <a:spLocks noGrp="1"/>
          </p:cNvSpPr>
          <p:nvPr>
            <p:ph type="sldNum" sz="quarter" idx="12"/>
          </p:nvPr>
        </p:nvSpPr>
        <p:spPr/>
        <p:txBody>
          <a:bodyPr/>
          <a:lstStyle>
            <a:lvl1pPr>
              <a:defRPr/>
            </a:lvl1pPr>
          </a:lstStyle>
          <a:p>
            <a:pPr>
              <a:defRPr/>
            </a:pPr>
            <a:fld id="{30DA6449-5424-4DA6-BB27-688F5FE2F832}" type="slidenum">
              <a:rPr lang="sv-SE" altLang="sv-SE"/>
              <a:pPr>
                <a:defRPr/>
              </a:pPr>
              <a:t>‹#›</a:t>
            </a:fld>
            <a:endParaRPr lang="sv-SE" altLang="sv-SE" dirty="0"/>
          </a:p>
        </p:txBody>
      </p:sp>
    </p:spTree>
    <p:extLst>
      <p:ext uri="{BB962C8B-B14F-4D97-AF65-F5344CB8AC3E}">
        <p14:creationId xmlns:p14="http://schemas.microsoft.com/office/powerpoint/2010/main" val="2981911162"/>
      </p:ext>
    </p:extLst>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fld id="{91CDBDD4-3C52-4B80-878A-252F76F667DE}" type="datetime1">
              <a:rPr lang="sv-SE" altLang="sv-SE"/>
              <a:pPr>
                <a:defRPr/>
              </a:pPr>
              <a:t>2018-03-21</a:t>
            </a:fld>
            <a:endParaRPr lang="sv-SE" altLang="sv-SE" dirty="0"/>
          </a:p>
        </p:txBody>
      </p:sp>
      <p:sp>
        <p:nvSpPr>
          <p:cNvPr id="5" name="Platshållare för sidfot 4"/>
          <p:cNvSpPr>
            <a:spLocks noGrp="1"/>
          </p:cNvSpPr>
          <p:nvPr>
            <p:ph type="ftr" sz="quarter" idx="11"/>
          </p:nvPr>
        </p:nvSpPr>
        <p:spPr/>
        <p:txBody>
          <a:bodyPr/>
          <a:lstStyle>
            <a:lvl1pPr>
              <a:defRPr/>
            </a:lvl1pPr>
          </a:lstStyle>
          <a:p>
            <a:pPr>
              <a:defRPr/>
            </a:pPr>
            <a:r>
              <a:rPr lang="en-US" altLang="en-US"/>
              <a:t>Glädje		--	 Kamratskap		--	 Utvecklande</a:t>
            </a:r>
          </a:p>
        </p:txBody>
      </p:sp>
      <p:sp>
        <p:nvSpPr>
          <p:cNvPr id="6" name="Platshållare för bildnummer 5"/>
          <p:cNvSpPr>
            <a:spLocks noGrp="1"/>
          </p:cNvSpPr>
          <p:nvPr>
            <p:ph type="sldNum" sz="quarter" idx="12"/>
          </p:nvPr>
        </p:nvSpPr>
        <p:spPr/>
        <p:txBody>
          <a:bodyPr/>
          <a:lstStyle>
            <a:lvl1pPr>
              <a:defRPr/>
            </a:lvl1pPr>
          </a:lstStyle>
          <a:p>
            <a:pPr>
              <a:defRPr/>
            </a:pPr>
            <a:fld id="{900A7DB8-D52F-4E02-A649-0B629ED61237}" type="slidenum">
              <a:rPr lang="sv-SE" altLang="sv-SE"/>
              <a:pPr>
                <a:defRPr/>
              </a:pPr>
              <a:t>‹#›</a:t>
            </a:fld>
            <a:endParaRPr lang="sv-SE" altLang="sv-SE" dirty="0"/>
          </a:p>
        </p:txBody>
      </p:sp>
    </p:spTree>
    <p:extLst>
      <p:ext uri="{BB962C8B-B14F-4D97-AF65-F5344CB8AC3E}">
        <p14:creationId xmlns:p14="http://schemas.microsoft.com/office/powerpoint/2010/main" val="1490539451"/>
      </p:ext>
    </p:extLst>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3"/>
          <p:cNvSpPr>
            <a:spLocks noGrp="1"/>
          </p:cNvSpPr>
          <p:nvPr>
            <p:ph type="dt" sz="half" idx="10"/>
          </p:nvPr>
        </p:nvSpPr>
        <p:spPr/>
        <p:txBody>
          <a:bodyPr/>
          <a:lstStyle>
            <a:lvl1pPr>
              <a:defRPr/>
            </a:lvl1pPr>
          </a:lstStyle>
          <a:p>
            <a:pPr>
              <a:defRPr/>
            </a:pPr>
            <a:fld id="{453F56BB-06B7-4EEC-B7E1-CB3A5478B81C}" type="datetime1">
              <a:rPr lang="sv-SE" altLang="sv-SE"/>
              <a:pPr>
                <a:defRPr/>
              </a:pPr>
              <a:t>2018-03-21</a:t>
            </a:fld>
            <a:endParaRPr lang="sv-SE" altLang="sv-SE" dirty="0"/>
          </a:p>
        </p:txBody>
      </p:sp>
      <p:sp>
        <p:nvSpPr>
          <p:cNvPr id="6" name="Platshållare för sidfot 4"/>
          <p:cNvSpPr>
            <a:spLocks noGrp="1"/>
          </p:cNvSpPr>
          <p:nvPr>
            <p:ph type="ftr" sz="quarter" idx="11"/>
          </p:nvPr>
        </p:nvSpPr>
        <p:spPr/>
        <p:txBody>
          <a:bodyPr/>
          <a:lstStyle>
            <a:lvl1pPr>
              <a:defRPr/>
            </a:lvl1pPr>
          </a:lstStyle>
          <a:p>
            <a:pPr>
              <a:defRPr/>
            </a:pPr>
            <a:r>
              <a:rPr lang="en-US" altLang="en-US"/>
              <a:t>Glädje		--	 Kamratskap		--	 Utvecklande</a:t>
            </a:r>
          </a:p>
        </p:txBody>
      </p:sp>
      <p:sp>
        <p:nvSpPr>
          <p:cNvPr id="7" name="Platshållare för bildnummer 5"/>
          <p:cNvSpPr>
            <a:spLocks noGrp="1"/>
          </p:cNvSpPr>
          <p:nvPr>
            <p:ph type="sldNum" sz="quarter" idx="12"/>
          </p:nvPr>
        </p:nvSpPr>
        <p:spPr/>
        <p:txBody>
          <a:bodyPr/>
          <a:lstStyle>
            <a:lvl1pPr>
              <a:defRPr/>
            </a:lvl1pPr>
          </a:lstStyle>
          <a:p>
            <a:pPr>
              <a:defRPr/>
            </a:pPr>
            <a:fld id="{0B0B45D0-9454-4747-A00F-2FC0B63307EB}" type="slidenum">
              <a:rPr lang="sv-SE" altLang="sv-SE"/>
              <a:pPr>
                <a:defRPr/>
              </a:pPr>
              <a:t>‹#›</a:t>
            </a:fld>
            <a:endParaRPr lang="sv-SE" altLang="sv-SE" dirty="0"/>
          </a:p>
        </p:txBody>
      </p:sp>
    </p:spTree>
    <p:extLst>
      <p:ext uri="{BB962C8B-B14F-4D97-AF65-F5344CB8AC3E}">
        <p14:creationId xmlns:p14="http://schemas.microsoft.com/office/powerpoint/2010/main" val="2150717068"/>
      </p:ext>
    </p:extLst>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3"/>
          <p:cNvSpPr>
            <a:spLocks noGrp="1"/>
          </p:cNvSpPr>
          <p:nvPr>
            <p:ph type="dt" sz="half" idx="10"/>
          </p:nvPr>
        </p:nvSpPr>
        <p:spPr/>
        <p:txBody>
          <a:bodyPr/>
          <a:lstStyle>
            <a:lvl1pPr>
              <a:defRPr/>
            </a:lvl1pPr>
          </a:lstStyle>
          <a:p>
            <a:pPr>
              <a:defRPr/>
            </a:pPr>
            <a:fld id="{78A7E3BD-F525-4120-84A0-A32C69577EEA}" type="datetime1">
              <a:rPr lang="sv-SE" altLang="sv-SE"/>
              <a:pPr>
                <a:defRPr/>
              </a:pPr>
              <a:t>2018-03-21</a:t>
            </a:fld>
            <a:endParaRPr lang="sv-SE" altLang="sv-SE" dirty="0"/>
          </a:p>
        </p:txBody>
      </p:sp>
      <p:sp>
        <p:nvSpPr>
          <p:cNvPr id="8" name="Platshållare för sidfot 4"/>
          <p:cNvSpPr>
            <a:spLocks noGrp="1"/>
          </p:cNvSpPr>
          <p:nvPr>
            <p:ph type="ftr" sz="quarter" idx="11"/>
          </p:nvPr>
        </p:nvSpPr>
        <p:spPr/>
        <p:txBody>
          <a:bodyPr/>
          <a:lstStyle>
            <a:lvl1pPr>
              <a:defRPr/>
            </a:lvl1pPr>
          </a:lstStyle>
          <a:p>
            <a:pPr>
              <a:defRPr/>
            </a:pPr>
            <a:r>
              <a:rPr lang="en-US" altLang="en-US"/>
              <a:t>Glädje		--	 Kamratskap		--	 Utvecklande</a:t>
            </a:r>
          </a:p>
        </p:txBody>
      </p:sp>
      <p:sp>
        <p:nvSpPr>
          <p:cNvPr id="9" name="Platshållare för bildnummer 5"/>
          <p:cNvSpPr>
            <a:spLocks noGrp="1"/>
          </p:cNvSpPr>
          <p:nvPr>
            <p:ph type="sldNum" sz="quarter" idx="12"/>
          </p:nvPr>
        </p:nvSpPr>
        <p:spPr/>
        <p:txBody>
          <a:bodyPr/>
          <a:lstStyle>
            <a:lvl1pPr>
              <a:defRPr/>
            </a:lvl1pPr>
          </a:lstStyle>
          <a:p>
            <a:pPr>
              <a:defRPr/>
            </a:pPr>
            <a:fld id="{C3C374FB-1CF9-4A22-9F79-82977407069F}" type="slidenum">
              <a:rPr lang="sv-SE" altLang="sv-SE"/>
              <a:pPr>
                <a:defRPr/>
              </a:pPr>
              <a:t>‹#›</a:t>
            </a:fld>
            <a:endParaRPr lang="sv-SE" altLang="sv-SE" dirty="0"/>
          </a:p>
        </p:txBody>
      </p:sp>
    </p:spTree>
    <p:extLst>
      <p:ext uri="{BB962C8B-B14F-4D97-AF65-F5344CB8AC3E}">
        <p14:creationId xmlns:p14="http://schemas.microsoft.com/office/powerpoint/2010/main" val="1268718080"/>
      </p:ext>
    </p:extLst>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3"/>
          <p:cNvSpPr>
            <a:spLocks noGrp="1"/>
          </p:cNvSpPr>
          <p:nvPr>
            <p:ph type="dt" sz="half" idx="10"/>
          </p:nvPr>
        </p:nvSpPr>
        <p:spPr/>
        <p:txBody>
          <a:bodyPr/>
          <a:lstStyle>
            <a:lvl1pPr>
              <a:defRPr/>
            </a:lvl1pPr>
          </a:lstStyle>
          <a:p>
            <a:pPr>
              <a:defRPr/>
            </a:pPr>
            <a:fld id="{DE5D19F7-0E42-421A-BE0D-B3EE043DDDFB}" type="datetime1">
              <a:rPr lang="sv-SE" altLang="sv-SE"/>
              <a:pPr>
                <a:defRPr/>
              </a:pPr>
              <a:t>2018-03-21</a:t>
            </a:fld>
            <a:endParaRPr lang="sv-SE" altLang="sv-SE" dirty="0"/>
          </a:p>
        </p:txBody>
      </p:sp>
      <p:sp>
        <p:nvSpPr>
          <p:cNvPr id="4" name="Platshållare för sidfot 4"/>
          <p:cNvSpPr>
            <a:spLocks noGrp="1"/>
          </p:cNvSpPr>
          <p:nvPr>
            <p:ph type="ftr" sz="quarter" idx="11"/>
          </p:nvPr>
        </p:nvSpPr>
        <p:spPr/>
        <p:txBody>
          <a:bodyPr/>
          <a:lstStyle>
            <a:lvl1pPr>
              <a:defRPr/>
            </a:lvl1pPr>
          </a:lstStyle>
          <a:p>
            <a:pPr>
              <a:defRPr/>
            </a:pPr>
            <a:r>
              <a:rPr lang="en-US" altLang="en-US"/>
              <a:t>Glädje		--	 Kamratskap		--	 Utvecklande</a:t>
            </a:r>
          </a:p>
        </p:txBody>
      </p:sp>
      <p:sp>
        <p:nvSpPr>
          <p:cNvPr id="5" name="Platshållare för bildnummer 5"/>
          <p:cNvSpPr>
            <a:spLocks noGrp="1"/>
          </p:cNvSpPr>
          <p:nvPr>
            <p:ph type="sldNum" sz="quarter" idx="12"/>
          </p:nvPr>
        </p:nvSpPr>
        <p:spPr/>
        <p:txBody>
          <a:bodyPr/>
          <a:lstStyle>
            <a:lvl1pPr>
              <a:defRPr/>
            </a:lvl1pPr>
          </a:lstStyle>
          <a:p>
            <a:pPr>
              <a:defRPr/>
            </a:pPr>
            <a:fld id="{4B06A02D-D6D6-4B70-BDC6-790873F1A8DC}" type="slidenum">
              <a:rPr lang="sv-SE" altLang="sv-SE"/>
              <a:pPr>
                <a:defRPr/>
              </a:pPr>
              <a:t>‹#›</a:t>
            </a:fld>
            <a:endParaRPr lang="sv-SE" altLang="sv-SE" dirty="0"/>
          </a:p>
        </p:txBody>
      </p:sp>
    </p:spTree>
    <p:extLst>
      <p:ext uri="{BB962C8B-B14F-4D97-AF65-F5344CB8AC3E}">
        <p14:creationId xmlns:p14="http://schemas.microsoft.com/office/powerpoint/2010/main" val="2715154715"/>
      </p:ext>
    </p:extLst>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13269CB5-AFAA-489F-896C-AD473DB719C5}" type="datetime1">
              <a:rPr lang="sv-SE" altLang="sv-SE"/>
              <a:pPr>
                <a:defRPr/>
              </a:pPr>
              <a:t>2018-03-21</a:t>
            </a:fld>
            <a:endParaRPr lang="sv-SE" altLang="sv-SE" dirty="0"/>
          </a:p>
        </p:txBody>
      </p:sp>
      <p:sp>
        <p:nvSpPr>
          <p:cNvPr id="3" name="Platshållare för sidfot 4"/>
          <p:cNvSpPr>
            <a:spLocks noGrp="1"/>
          </p:cNvSpPr>
          <p:nvPr>
            <p:ph type="ftr" sz="quarter" idx="11"/>
          </p:nvPr>
        </p:nvSpPr>
        <p:spPr/>
        <p:txBody>
          <a:bodyPr/>
          <a:lstStyle>
            <a:lvl1pPr>
              <a:defRPr/>
            </a:lvl1pPr>
          </a:lstStyle>
          <a:p>
            <a:pPr>
              <a:defRPr/>
            </a:pPr>
            <a:r>
              <a:rPr lang="en-US" altLang="en-US"/>
              <a:t>Glädje		--	 Kamratskap		--	 Utvecklande</a:t>
            </a:r>
          </a:p>
        </p:txBody>
      </p:sp>
      <p:sp>
        <p:nvSpPr>
          <p:cNvPr id="4" name="Platshållare för bildnummer 5"/>
          <p:cNvSpPr>
            <a:spLocks noGrp="1"/>
          </p:cNvSpPr>
          <p:nvPr>
            <p:ph type="sldNum" sz="quarter" idx="12"/>
          </p:nvPr>
        </p:nvSpPr>
        <p:spPr/>
        <p:txBody>
          <a:bodyPr/>
          <a:lstStyle>
            <a:lvl1pPr>
              <a:defRPr/>
            </a:lvl1pPr>
          </a:lstStyle>
          <a:p>
            <a:pPr>
              <a:defRPr/>
            </a:pPr>
            <a:fld id="{96A40BD2-187C-4B96-A7B2-3ECA182C1F04}" type="slidenum">
              <a:rPr lang="sv-SE" altLang="sv-SE"/>
              <a:pPr>
                <a:defRPr/>
              </a:pPr>
              <a:t>‹#›</a:t>
            </a:fld>
            <a:endParaRPr lang="sv-SE" altLang="sv-SE" dirty="0"/>
          </a:p>
        </p:txBody>
      </p:sp>
    </p:spTree>
    <p:extLst>
      <p:ext uri="{BB962C8B-B14F-4D97-AF65-F5344CB8AC3E}">
        <p14:creationId xmlns:p14="http://schemas.microsoft.com/office/powerpoint/2010/main" val="2045041987"/>
      </p:ext>
    </p:extLst>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F92E7686-D404-44B0-A98E-94A6BB419E7F}" type="datetime1">
              <a:rPr lang="sv-SE" altLang="sv-SE"/>
              <a:pPr>
                <a:defRPr/>
              </a:pPr>
              <a:t>2018-03-21</a:t>
            </a:fld>
            <a:endParaRPr lang="sv-SE" altLang="sv-SE" dirty="0"/>
          </a:p>
        </p:txBody>
      </p:sp>
      <p:sp>
        <p:nvSpPr>
          <p:cNvPr id="6" name="Platshållare för sidfot 4"/>
          <p:cNvSpPr>
            <a:spLocks noGrp="1"/>
          </p:cNvSpPr>
          <p:nvPr>
            <p:ph type="ftr" sz="quarter" idx="11"/>
          </p:nvPr>
        </p:nvSpPr>
        <p:spPr/>
        <p:txBody>
          <a:bodyPr/>
          <a:lstStyle>
            <a:lvl1pPr>
              <a:defRPr/>
            </a:lvl1pPr>
          </a:lstStyle>
          <a:p>
            <a:pPr>
              <a:defRPr/>
            </a:pPr>
            <a:r>
              <a:rPr lang="en-US" altLang="en-US"/>
              <a:t>Glädje		--	 Kamratskap		--	 Utvecklande</a:t>
            </a:r>
          </a:p>
        </p:txBody>
      </p:sp>
      <p:sp>
        <p:nvSpPr>
          <p:cNvPr id="7" name="Platshållare för bildnummer 5"/>
          <p:cNvSpPr>
            <a:spLocks noGrp="1"/>
          </p:cNvSpPr>
          <p:nvPr>
            <p:ph type="sldNum" sz="quarter" idx="12"/>
          </p:nvPr>
        </p:nvSpPr>
        <p:spPr/>
        <p:txBody>
          <a:bodyPr/>
          <a:lstStyle>
            <a:lvl1pPr>
              <a:defRPr/>
            </a:lvl1pPr>
          </a:lstStyle>
          <a:p>
            <a:pPr>
              <a:defRPr/>
            </a:pPr>
            <a:fld id="{67173A65-48B3-4280-A489-D154C7B247AC}" type="slidenum">
              <a:rPr lang="sv-SE" altLang="sv-SE"/>
              <a:pPr>
                <a:defRPr/>
              </a:pPr>
              <a:t>‹#›</a:t>
            </a:fld>
            <a:endParaRPr lang="sv-SE" altLang="sv-SE" dirty="0"/>
          </a:p>
        </p:txBody>
      </p:sp>
    </p:spTree>
    <p:extLst>
      <p:ext uri="{BB962C8B-B14F-4D97-AF65-F5344CB8AC3E}">
        <p14:creationId xmlns:p14="http://schemas.microsoft.com/office/powerpoint/2010/main" val="3665351767"/>
      </p:ext>
    </p:extLst>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3901522F-3EC6-4490-9C68-06F4B6BD3605}" type="datetime1">
              <a:rPr lang="sv-SE" altLang="sv-SE"/>
              <a:pPr>
                <a:defRPr/>
              </a:pPr>
              <a:t>2018-03-21</a:t>
            </a:fld>
            <a:endParaRPr lang="sv-SE" altLang="sv-SE" dirty="0"/>
          </a:p>
        </p:txBody>
      </p:sp>
      <p:sp>
        <p:nvSpPr>
          <p:cNvPr id="6" name="Platshållare för sidfot 4"/>
          <p:cNvSpPr>
            <a:spLocks noGrp="1"/>
          </p:cNvSpPr>
          <p:nvPr>
            <p:ph type="ftr" sz="quarter" idx="11"/>
          </p:nvPr>
        </p:nvSpPr>
        <p:spPr/>
        <p:txBody>
          <a:bodyPr/>
          <a:lstStyle>
            <a:lvl1pPr>
              <a:defRPr/>
            </a:lvl1pPr>
          </a:lstStyle>
          <a:p>
            <a:pPr>
              <a:defRPr/>
            </a:pPr>
            <a:r>
              <a:rPr lang="en-US" altLang="en-US"/>
              <a:t>Glädje		--	 Kamratskap		--	 Utvecklande</a:t>
            </a:r>
          </a:p>
        </p:txBody>
      </p:sp>
      <p:sp>
        <p:nvSpPr>
          <p:cNvPr id="7" name="Platshållare för bildnummer 5"/>
          <p:cNvSpPr>
            <a:spLocks noGrp="1"/>
          </p:cNvSpPr>
          <p:nvPr>
            <p:ph type="sldNum" sz="quarter" idx="12"/>
          </p:nvPr>
        </p:nvSpPr>
        <p:spPr/>
        <p:txBody>
          <a:bodyPr/>
          <a:lstStyle>
            <a:lvl1pPr>
              <a:defRPr/>
            </a:lvl1pPr>
          </a:lstStyle>
          <a:p>
            <a:pPr>
              <a:defRPr/>
            </a:pPr>
            <a:fld id="{4EFBB1D1-4390-4EC3-986C-84C3AD13AF62}" type="slidenum">
              <a:rPr lang="sv-SE" altLang="sv-SE"/>
              <a:pPr>
                <a:defRPr/>
              </a:pPr>
              <a:t>‹#›</a:t>
            </a:fld>
            <a:endParaRPr lang="sv-SE" altLang="sv-SE" dirty="0"/>
          </a:p>
        </p:txBody>
      </p:sp>
    </p:spTree>
    <p:extLst>
      <p:ext uri="{BB962C8B-B14F-4D97-AF65-F5344CB8AC3E}">
        <p14:creationId xmlns:p14="http://schemas.microsoft.com/office/powerpoint/2010/main" val="27720200"/>
      </p:ext>
    </p:extLst>
  </p:cSld>
  <p:clrMapOvr>
    <a:masterClrMapping/>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a:t>
            </a:r>
          </a:p>
        </p:txBody>
      </p:sp>
      <p:sp>
        <p:nvSpPr>
          <p:cNvPr id="1027" name="Platshållare för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itchFamily="34" charset="0"/>
              </a:defRPr>
            </a:lvl1pPr>
          </a:lstStyle>
          <a:p>
            <a:pPr>
              <a:defRPr/>
            </a:pPr>
            <a:fld id="{C5AF3F4F-E9DA-48BB-91AE-B71963B11B37}" type="datetime1">
              <a:rPr lang="sv-SE" altLang="sv-SE"/>
              <a:pPr>
                <a:defRPr/>
              </a:pPr>
              <a:t>2018-03-21</a:t>
            </a:fld>
            <a:endParaRPr lang="sv-SE" alt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latin typeface="Calibri" pitchFamily="34" charset="0"/>
              </a:defRPr>
            </a:lvl1pPr>
          </a:lstStyle>
          <a:p>
            <a:pPr>
              <a:defRPr/>
            </a:pPr>
            <a:r>
              <a:rPr lang="en-US" altLang="en-US"/>
              <a:t>Glädje		--	 Kamratskap		--	 Utvecklande</a:t>
            </a:r>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29109037-4006-457E-BB47-735AC83F28A9}" type="slidenum">
              <a:rPr lang="sv-SE" altLang="sv-SE"/>
              <a:pPr>
                <a:defRPr/>
              </a:pPr>
              <a:t>‹#›</a:t>
            </a:fld>
            <a:endParaRPr lang="sv-SE" altLang="sv-S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ircle/>
  </p:transition>
  <p:hf sldNum="0" hd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8" descr="C:\Users\nickro\Desktop\STOCKVIKS 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692150"/>
            <a:ext cx="2389188"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ubrik 3"/>
          <p:cNvSpPr>
            <a:spLocks noGrp="1"/>
          </p:cNvSpPr>
          <p:nvPr>
            <p:ph type="ctrTitle"/>
          </p:nvPr>
        </p:nvSpPr>
        <p:spPr/>
        <p:txBody>
          <a:bodyPr/>
          <a:lstStyle/>
          <a:p>
            <a:r>
              <a:rPr lang="sv-SE" altLang="sv-SE" smtClean="0"/>
              <a:t>Stockviks Skidförening</a:t>
            </a:r>
          </a:p>
        </p:txBody>
      </p:sp>
      <p:sp>
        <p:nvSpPr>
          <p:cNvPr id="5" name="Underrubrik 4"/>
          <p:cNvSpPr>
            <a:spLocks noGrp="1"/>
          </p:cNvSpPr>
          <p:nvPr>
            <p:ph type="subTitle" idx="1"/>
          </p:nvPr>
        </p:nvSpPr>
        <p:spPr/>
        <p:txBody>
          <a:bodyPr/>
          <a:lstStyle/>
          <a:p>
            <a:pPr>
              <a:buFont typeface="Arial" panose="020B0604020202020204" pitchFamily="34" charset="0"/>
              <a:buNone/>
              <a:defRPr/>
            </a:pPr>
            <a:r>
              <a:rPr lang="sv-SE" dirty="0" smtClean="0">
                <a:cs typeface="+mn-cs"/>
              </a:rPr>
              <a:t>Skid-SM 2019</a:t>
            </a:r>
            <a:endParaRPr lang="sv-SE" dirty="0" smtClean="0">
              <a:cs typeface="+mn-cs"/>
            </a:endParaRPr>
          </a:p>
          <a:p>
            <a:pPr>
              <a:buFont typeface="Arial" panose="020B0604020202020204" pitchFamily="34" charset="0"/>
              <a:buNone/>
              <a:defRPr/>
            </a:pPr>
            <a:r>
              <a:rPr lang="sv-SE" dirty="0" smtClean="0">
                <a:cs typeface="+mn-cs"/>
              </a:rPr>
              <a:t>STOCKVIK SF </a:t>
            </a:r>
            <a:r>
              <a:rPr lang="sv-SE" dirty="0" smtClean="0">
                <a:cs typeface="+mn-cs"/>
              </a:rPr>
              <a:t/>
            </a:r>
            <a:br>
              <a:rPr lang="sv-SE" dirty="0" smtClean="0">
                <a:cs typeface="+mn-cs"/>
              </a:rPr>
            </a:br>
            <a:endParaRPr lang="sv-SE" dirty="0">
              <a:cs typeface="+mn-cs"/>
            </a:endParaRPr>
          </a:p>
        </p:txBody>
      </p:sp>
      <p:sp>
        <p:nvSpPr>
          <p:cNvPr id="2053" name="Platshållare för sidfot 1"/>
          <p:cNvSpPr>
            <a:spLocks noGrp="1"/>
          </p:cNvSpPr>
          <p:nvPr>
            <p:ph type="ftr" sz="quarter" idx="11"/>
          </p:nvPr>
        </p:nvSpPr>
        <p:spPr bwMode="auto">
          <a:xfrm>
            <a:off x="107950" y="6356350"/>
            <a:ext cx="88566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r>
              <a:rPr lang="en-US" altLang="en-US">
                <a:solidFill>
                  <a:srgbClr val="898989"/>
                </a:solidFill>
                <a:latin typeface="Calibri" pitchFamily="34" charset="0"/>
              </a:rPr>
              <a:t>Glädje		--	 Kamratskap		--	 Utvecklande</a:t>
            </a: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274638"/>
            <a:ext cx="8686800" cy="1143000"/>
          </a:xfrm>
        </p:spPr>
        <p:txBody>
          <a:bodyPr/>
          <a:lstStyle/>
          <a:p>
            <a:r>
              <a:rPr lang="en-US" sz="3600" b="1" dirty="0"/>
              <a:t>§ 9 </a:t>
            </a:r>
            <a:r>
              <a:rPr lang="en-US" sz="3600" b="1" dirty="0" err="1"/>
              <a:t>Rådgivande</a:t>
            </a:r>
            <a:r>
              <a:rPr lang="en-US" sz="3600" b="1" dirty="0"/>
              <a:t> </a:t>
            </a:r>
            <a:r>
              <a:rPr lang="en-US" sz="3600" b="1" dirty="0" err="1"/>
              <a:t>funktioner</a:t>
            </a:r>
            <a:r>
              <a:rPr lang="en-US" sz="3600" b="1" dirty="0"/>
              <a:t> </a:t>
            </a:r>
          </a:p>
        </p:txBody>
      </p:sp>
      <p:sp>
        <p:nvSpPr>
          <p:cNvPr id="3" name="Platshållare för innehåll 2"/>
          <p:cNvSpPr>
            <a:spLocks noGrp="1"/>
          </p:cNvSpPr>
          <p:nvPr>
            <p:ph idx="1"/>
          </p:nvPr>
        </p:nvSpPr>
        <p:spPr/>
        <p:txBody>
          <a:bodyPr/>
          <a:lstStyle/>
          <a:p>
            <a:r>
              <a:rPr lang="en-US" sz="1800" dirty="0" err="1" smtClean="0"/>
              <a:t>Förbundet</a:t>
            </a:r>
            <a:r>
              <a:rPr lang="en-US" sz="1800" dirty="0" smtClean="0"/>
              <a:t> </a:t>
            </a:r>
            <a:r>
              <a:rPr lang="en-US" sz="1800" dirty="0" err="1"/>
              <a:t>utser</a:t>
            </a:r>
            <a:r>
              <a:rPr lang="en-US" sz="1800" dirty="0"/>
              <a:t> </a:t>
            </a:r>
            <a:r>
              <a:rPr lang="en-US" sz="1800" dirty="0" err="1"/>
              <a:t>följande</a:t>
            </a:r>
            <a:r>
              <a:rPr lang="en-US" sz="1800" dirty="0"/>
              <a:t> </a:t>
            </a:r>
            <a:r>
              <a:rPr lang="en-US" sz="1800" dirty="0" err="1"/>
              <a:t>rådgivare</a:t>
            </a:r>
            <a:r>
              <a:rPr lang="en-US" sz="1800" dirty="0"/>
              <a:t>: </a:t>
            </a:r>
          </a:p>
          <a:p>
            <a:pPr lvl="1"/>
            <a:r>
              <a:rPr lang="sv-SE" sz="1400" dirty="0" smtClean="0"/>
              <a:t>en </a:t>
            </a:r>
            <a:r>
              <a:rPr lang="sv-SE" sz="1400" dirty="0"/>
              <a:t>(1) teknisk delegat, TD, namn meddelas under våren 2018. </a:t>
            </a:r>
          </a:p>
          <a:p>
            <a:pPr lvl="1"/>
            <a:r>
              <a:rPr lang="sv-SE" sz="1400" dirty="0" smtClean="0"/>
              <a:t>en </a:t>
            </a:r>
            <a:r>
              <a:rPr lang="sv-SE" sz="1400" dirty="0"/>
              <a:t>(1) assisterande TD, namn meddelas under våren 2018. </a:t>
            </a:r>
          </a:p>
          <a:p>
            <a:pPr lvl="1"/>
            <a:r>
              <a:rPr lang="sv-SE" sz="1400" dirty="0" smtClean="0"/>
              <a:t>en </a:t>
            </a:r>
            <a:r>
              <a:rPr lang="sv-SE" sz="1400" dirty="0"/>
              <a:t>(1) nationell assisterande TD vid sprinttävlingen, namn meddelas under våren 2018. </a:t>
            </a:r>
          </a:p>
          <a:p>
            <a:pPr lvl="1"/>
            <a:r>
              <a:rPr lang="sv-SE" sz="1400" dirty="0" smtClean="0"/>
              <a:t>en </a:t>
            </a:r>
            <a:r>
              <a:rPr lang="sv-SE" sz="1400" dirty="0"/>
              <a:t>(1) ansvarig kontaktperson på förbundet, Ludvig Remb, 010-708 69 16. </a:t>
            </a:r>
          </a:p>
          <a:p>
            <a:pPr lvl="1"/>
            <a:r>
              <a:rPr lang="sv-SE" sz="1400" dirty="0" smtClean="0"/>
              <a:t>en </a:t>
            </a:r>
            <a:r>
              <a:rPr lang="sv-SE" sz="1400" dirty="0"/>
              <a:t>(1) ansvarig kontaktperson i kommersiella frågor, Johan </a:t>
            </a:r>
            <a:r>
              <a:rPr lang="sv-SE" sz="1400" dirty="0" err="1"/>
              <a:t>Sares</a:t>
            </a:r>
            <a:r>
              <a:rPr lang="sv-SE" sz="1400" dirty="0"/>
              <a:t>, 070-372 02 29. </a:t>
            </a:r>
          </a:p>
          <a:p>
            <a:endParaRPr lang="en-US" sz="1800" dirty="0" smtClean="0"/>
          </a:p>
          <a:p>
            <a:r>
              <a:rPr lang="en-US" sz="1800" dirty="0" err="1" smtClean="0"/>
              <a:t>Arrangören</a:t>
            </a:r>
            <a:r>
              <a:rPr lang="en-US" sz="1800" dirty="0" smtClean="0"/>
              <a:t> </a:t>
            </a:r>
            <a:r>
              <a:rPr lang="en-US" sz="1800" dirty="0" err="1"/>
              <a:t>utser</a:t>
            </a:r>
            <a:r>
              <a:rPr lang="en-US" sz="1800" dirty="0"/>
              <a:t> </a:t>
            </a:r>
            <a:r>
              <a:rPr lang="en-US" sz="1800" dirty="0" err="1"/>
              <a:t>följande</a:t>
            </a:r>
            <a:r>
              <a:rPr lang="en-US" sz="1800" dirty="0"/>
              <a:t> </a:t>
            </a:r>
            <a:r>
              <a:rPr lang="en-US" sz="1800" dirty="0" err="1"/>
              <a:t>kontaktpersoner</a:t>
            </a:r>
            <a:r>
              <a:rPr lang="en-US" sz="1800" dirty="0"/>
              <a:t>: </a:t>
            </a:r>
          </a:p>
          <a:p>
            <a:pPr lvl="1"/>
            <a:r>
              <a:rPr lang="sv-SE" sz="1400" dirty="0" smtClean="0"/>
              <a:t>en </a:t>
            </a:r>
            <a:r>
              <a:rPr lang="sv-SE" sz="1400" dirty="0"/>
              <a:t>(1) ansvarig kontaktperson kommersiella frågor, Björn Vedin, 070-363 44 88 </a:t>
            </a:r>
          </a:p>
          <a:p>
            <a:pPr lvl="1"/>
            <a:r>
              <a:rPr lang="sv-SE" sz="1400" dirty="0" smtClean="0"/>
              <a:t>en </a:t>
            </a:r>
            <a:r>
              <a:rPr lang="sv-SE" sz="1400" dirty="0"/>
              <a:t>(1) ansvarig person tävlingstekniska frågor, Niclas Krook, 070-627 16 00 </a:t>
            </a:r>
          </a:p>
          <a:p>
            <a:pPr lvl="1"/>
            <a:r>
              <a:rPr lang="sv-SE" sz="1400" dirty="0" smtClean="0"/>
              <a:t>en </a:t>
            </a:r>
            <a:r>
              <a:rPr lang="sv-SE" sz="1400" dirty="0"/>
              <a:t>(1) ansvarig person övriga frågor, Björn Vedin, 070-363 44 88 </a:t>
            </a:r>
          </a:p>
          <a:p>
            <a:endParaRPr lang="sv-SE" sz="1800" dirty="0" smtClean="0"/>
          </a:p>
          <a:p>
            <a:r>
              <a:rPr lang="sv-SE" sz="1800" dirty="0" smtClean="0"/>
              <a:t>Rådgivarna </a:t>
            </a:r>
            <a:r>
              <a:rPr lang="sv-SE" sz="1800" dirty="0"/>
              <a:t>och kontaktpersonerna skall kontinuerligt informera sig med varandra. </a:t>
            </a:r>
          </a:p>
          <a:p>
            <a:r>
              <a:rPr lang="sv-SE" sz="1800" dirty="0"/>
              <a:t>Vid behov skall ett avstämningsmöte genomföras i oktober 2018 i samband med SSFs arrangörskonferens. Förbundet är sammankallande till mötet. </a:t>
            </a:r>
            <a:endParaRPr lang="en-US" sz="1800" dirty="0"/>
          </a:p>
        </p:txBody>
      </p:sp>
      <p:sp>
        <p:nvSpPr>
          <p:cNvPr id="4" name="Platshållare för sidfot 3"/>
          <p:cNvSpPr>
            <a:spLocks noGrp="1"/>
          </p:cNvSpPr>
          <p:nvPr>
            <p:ph type="ftr" sz="quarter" idx="11"/>
          </p:nvPr>
        </p:nvSpPr>
        <p:spPr>
          <a:xfrm>
            <a:off x="0" y="6356350"/>
            <a:ext cx="9144000" cy="365125"/>
          </a:xfrm>
        </p:spPr>
        <p:txBody>
          <a:bodyPr/>
          <a:lstStyle/>
          <a:p>
            <a:pPr>
              <a:defRPr/>
            </a:pPr>
            <a:r>
              <a:rPr lang="en-US" altLang="en-US" dirty="0" err="1" smtClean="0"/>
              <a:t>Glädje</a:t>
            </a:r>
            <a:r>
              <a:rPr lang="en-US" altLang="en-US" dirty="0" smtClean="0"/>
              <a:t>		--	 </a:t>
            </a:r>
            <a:r>
              <a:rPr lang="en-US" altLang="en-US" dirty="0" err="1" smtClean="0"/>
              <a:t>Kamratskap</a:t>
            </a:r>
            <a:r>
              <a:rPr lang="en-US" altLang="en-US" dirty="0" smtClean="0"/>
              <a:t>		--	 </a:t>
            </a:r>
            <a:r>
              <a:rPr lang="en-US" altLang="en-US" dirty="0" err="1" smtClean="0"/>
              <a:t>Utvecklande</a:t>
            </a:r>
            <a:endParaRPr lang="en-US" altLang="en-US" dirty="0"/>
          </a:p>
        </p:txBody>
      </p:sp>
      <p:pic>
        <p:nvPicPr>
          <p:cNvPr id="5" name="Picture 8" descr="C:\Users\nickro\Desktop\STOCKVIKS 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9350" y="0"/>
            <a:ext cx="16557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0225741"/>
      </p:ext>
    </p:extLst>
  </p:cSld>
  <p:clrMapOvr>
    <a:masterClrMapping/>
  </p:clrMapOvr>
  <p:transition>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7042150" cy="1143000"/>
          </a:xfrm>
        </p:spPr>
        <p:txBody>
          <a:bodyPr/>
          <a:lstStyle/>
          <a:p>
            <a:r>
              <a:rPr lang="sv-SE" altLang="en-US" b="1" dirty="0" smtClean="0"/>
              <a:t>Skid-SM 2019</a:t>
            </a:r>
            <a:endParaRPr lang="en-US" altLang="en-US" b="1" dirty="0" smtClean="0"/>
          </a:p>
        </p:txBody>
      </p:sp>
      <p:sp>
        <p:nvSpPr>
          <p:cNvPr id="3075" name="Content Placeholder 2"/>
          <p:cNvSpPr>
            <a:spLocks noGrp="1"/>
          </p:cNvSpPr>
          <p:nvPr>
            <p:ph idx="1"/>
          </p:nvPr>
        </p:nvSpPr>
        <p:spPr/>
        <p:txBody>
          <a:bodyPr/>
          <a:lstStyle/>
          <a:p>
            <a:endParaRPr lang="en-US" dirty="0"/>
          </a:p>
          <a:p>
            <a:r>
              <a:rPr lang="sv-SE" sz="1800" dirty="0" smtClean="0"/>
              <a:t>Tidpunkten </a:t>
            </a:r>
            <a:r>
              <a:rPr lang="sv-SE" sz="1800" dirty="0"/>
              <a:t>för tävlingen är fastställd till </a:t>
            </a:r>
            <a:r>
              <a:rPr lang="sv-SE" sz="1800" i="1" dirty="0"/>
              <a:t>30 januari – 3 februari 2019 </a:t>
            </a:r>
            <a:r>
              <a:rPr lang="sv-SE" sz="1800" dirty="0"/>
              <a:t>med följande datum och </a:t>
            </a:r>
            <a:r>
              <a:rPr lang="sv-SE" sz="1800" i="1" dirty="0"/>
              <a:t>preliminära </a:t>
            </a:r>
            <a:r>
              <a:rPr lang="sv-SE" sz="1800" dirty="0"/>
              <a:t>distanser (tävlingsschemat fastställs efter beslut av längdrådet i månadsskiftet maj/juni 2018): </a:t>
            </a:r>
          </a:p>
          <a:p>
            <a:pPr lvl="1"/>
            <a:r>
              <a:rPr lang="sv-SE" sz="1400" dirty="0"/>
              <a:t>30 januari 10/15 km K </a:t>
            </a:r>
          </a:p>
          <a:p>
            <a:pPr lvl="1"/>
            <a:r>
              <a:rPr lang="en-US" sz="1400" dirty="0"/>
              <a:t>31 </a:t>
            </a:r>
            <a:r>
              <a:rPr lang="en-US" sz="1400" dirty="0" err="1"/>
              <a:t>januari</a:t>
            </a:r>
            <a:r>
              <a:rPr lang="en-US" sz="1400" dirty="0"/>
              <a:t> Sprint F </a:t>
            </a:r>
          </a:p>
          <a:p>
            <a:pPr lvl="1"/>
            <a:r>
              <a:rPr lang="en-US" sz="1400" dirty="0"/>
              <a:t>1 </a:t>
            </a:r>
            <a:r>
              <a:rPr lang="en-US" sz="1400" dirty="0" err="1"/>
              <a:t>februari</a:t>
            </a:r>
            <a:r>
              <a:rPr lang="en-US" sz="1400" dirty="0"/>
              <a:t> </a:t>
            </a:r>
            <a:r>
              <a:rPr lang="en-US" sz="1400" dirty="0" err="1"/>
              <a:t>Vilodag</a:t>
            </a:r>
            <a:r>
              <a:rPr lang="en-US" sz="1400" dirty="0"/>
              <a:t> </a:t>
            </a:r>
          </a:p>
          <a:p>
            <a:pPr lvl="1"/>
            <a:r>
              <a:rPr lang="en-US" sz="1400" dirty="0"/>
              <a:t>2 </a:t>
            </a:r>
            <a:r>
              <a:rPr lang="en-US" sz="1400" dirty="0" err="1"/>
              <a:t>februari</a:t>
            </a:r>
            <a:r>
              <a:rPr lang="en-US" sz="1400" dirty="0"/>
              <a:t> 15/30 km </a:t>
            </a:r>
            <a:r>
              <a:rPr lang="en-US" sz="1400" dirty="0" err="1"/>
              <a:t>masstart</a:t>
            </a:r>
            <a:r>
              <a:rPr lang="en-US" sz="1400" dirty="0"/>
              <a:t> K </a:t>
            </a:r>
          </a:p>
          <a:p>
            <a:pPr lvl="1"/>
            <a:r>
              <a:rPr lang="en-US" sz="1400" dirty="0"/>
              <a:t>3 </a:t>
            </a:r>
            <a:r>
              <a:rPr lang="en-US" sz="1400" dirty="0" err="1"/>
              <a:t>februari</a:t>
            </a:r>
            <a:r>
              <a:rPr lang="en-US" sz="1400" dirty="0"/>
              <a:t> </a:t>
            </a:r>
            <a:r>
              <a:rPr lang="en-US" sz="1400" dirty="0" err="1"/>
              <a:t>Stafett</a:t>
            </a:r>
            <a:r>
              <a:rPr lang="en-US" sz="1400" dirty="0"/>
              <a:t> K </a:t>
            </a:r>
            <a:endParaRPr lang="en-US" altLang="en-US" sz="1400" dirty="0" smtClean="0"/>
          </a:p>
        </p:txBody>
      </p:sp>
      <p:pic>
        <p:nvPicPr>
          <p:cNvPr id="3076" name="Picture 8" descr="C:\Users\nickro\Desktop\STOCKVIKS 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9350" y="0"/>
            <a:ext cx="16557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Platshållare för sidfot 1"/>
          <p:cNvSpPr>
            <a:spLocks noGrp="1"/>
          </p:cNvSpPr>
          <p:nvPr>
            <p:ph type="ftr" sz="quarter" idx="11"/>
          </p:nvPr>
        </p:nvSpPr>
        <p:spPr bwMode="auto">
          <a:xfrm>
            <a:off x="107950" y="6356350"/>
            <a:ext cx="88566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r>
              <a:rPr lang="en-US" altLang="en-US" dirty="0" err="1">
                <a:solidFill>
                  <a:srgbClr val="898989"/>
                </a:solidFill>
                <a:latin typeface="Calibri" pitchFamily="34" charset="0"/>
              </a:rPr>
              <a:t>Glädje</a:t>
            </a:r>
            <a:r>
              <a:rPr lang="en-US" altLang="en-US" dirty="0">
                <a:solidFill>
                  <a:srgbClr val="898989"/>
                </a:solidFill>
                <a:latin typeface="Calibri" pitchFamily="34" charset="0"/>
              </a:rPr>
              <a:t>		--	 </a:t>
            </a:r>
            <a:r>
              <a:rPr lang="en-US" altLang="en-US" dirty="0" err="1">
                <a:solidFill>
                  <a:srgbClr val="898989"/>
                </a:solidFill>
                <a:latin typeface="Calibri" pitchFamily="34" charset="0"/>
              </a:rPr>
              <a:t>Kamratskap</a:t>
            </a:r>
            <a:r>
              <a:rPr lang="en-US" altLang="en-US" dirty="0">
                <a:solidFill>
                  <a:srgbClr val="898989"/>
                </a:solidFill>
                <a:latin typeface="Calibri" pitchFamily="34" charset="0"/>
              </a:rPr>
              <a:t>		--	 </a:t>
            </a:r>
            <a:r>
              <a:rPr lang="en-US" altLang="en-US" dirty="0" err="1">
                <a:solidFill>
                  <a:srgbClr val="898989"/>
                </a:solidFill>
                <a:latin typeface="Calibri" pitchFamily="34" charset="0"/>
              </a:rPr>
              <a:t>Utvecklande</a:t>
            </a:r>
            <a:endParaRPr lang="en-US" altLang="en-US" dirty="0">
              <a:solidFill>
                <a:srgbClr val="898989"/>
              </a:solidFill>
              <a:latin typeface="Calibri" pitchFamily="34" charset="0"/>
            </a:endParaRPr>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7504" y="274638"/>
            <a:ext cx="8579296" cy="1143000"/>
          </a:xfrm>
        </p:spPr>
        <p:txBody>
          <a:bodyPr/>
          <a:lstStyle/>
          <a:p>
            <a:r>
              <a:rPr lang="en-US" sz="3600" b="1" dirty="0"/>
              <a:t>§ 2 </a:t>
            </a:r>
            <a:r>
              <a:rPr lang="en-US" sz="3600" b="1" dirty="0" err="1"/>
              <a:t>Banor</a:t>
            </a:r>
            <a:r>
              <a:rPr lang="en-US" sz="3600" b="1" dirty="0"/>
              <a:t> </a:t>
            </a:r>
            <a:r>
              <a:rPr lang="en-US" sz="3600" b="1" dirty="0" err="1"/>
              <a:t>och</a:t>
            </a:r>
            <a:r>
              <a:rPr lang="en-US" sz="3600" b="1" dirty="0"/>
              <a:t> </a:t>
            </a:r>
            <a:r>
              <a:rPr lang="en-US" sz="3600" b="1" dirty="0" err="1"/>
              <a:t>skidstadion</a:t>
            </a:r>
            <a:r>
              <a:rPr lang="en-US" sz="3600" b="1" dirty="0"/>
              <a:t> </a:t>
            </a:r>
            <a:endParaRPr lang="en-US" sz="3600" dirty="0"/>
          </a:p>
        </p:txBody>
      </p:sp>
      <p:sp>
        <p:nvSpPr>
          <p:cNvPr id="3" name="Platshållare för innehåll 2"/>
          <p:cNvSpPr>
            <a:spLocks noGrp="1"/>
          </p:cNvSpPr>
          <p:nvPr>
            <p:ph idx="1"/>
          </p:nvPr>
        </p:nvSpPr>
        <p:spPr/>
        <p:txBody>
          <a:bodyPr/>
          <a:lstStyle/>
          <a:p>
            <a:endParaRPr lang="en-US" dirty="0"/>
          </a:p>
          <a:p>
            <a:r>
              <a:rPr lang="sv-SE" sz="1800" dirty="0" smtClean="0"/>
              <a:t>I </a:t>
            </a:r>
            <a:r>
              <a:rPr lang="sv-SE" sz="1800" dirty="0"/>
              <a:t>samband med undertecknandet av detta avtal skall arrangören kunna visa att planerade bansträckningar och avsedd skidstadion uppfyller erforderliga sportsliga och arrangörsmässiga krav. </a:t>
            </a:r>
          </a:p>
          <a:p>
            <a:r>
              <a:rPr lang="sv-SE" sz="1800" dirty="0"/>
              <a:t>Om tävlingarna är tv-sända skall dialog med ansvarigt produktionsbolag gällande banornas stäckning för att få en så effektiv produktion som möjligt ha förts innan påskrift av detta avtal. </a:t>
            </a:r>
          </a:p>
          <a:p>
            <a:r>
              <a:rPr lang="sv-SE" sz="1800" dirty="0"/>
              <a:t>Om byggnation och/eller markpreparering återstår skall bekräftelse från kommunala myndigheter kunna uppvisas där ekonomisk garanti finns för åtgärdernas genomförande inom föreskriven tid. </a:t>
            </a:r>
            <a:endParaRPr lang="en-US" sz="1800" dirty="0"/>
          </a:p>
        </p:txBody>
      </p:sp>
      <p:sp>
        <p:nvSpPr>
          <p:cNvPr id="4" name="Platshållare för sidfot 3"/>
          <p:cNvSpPr>
            <a:spLocks noGrp="1"/>
          </p:cNvSpPr>
          <p:nvPr>
            <p:ph type="ftr" sz="quarter" idx="11"/>
          </p:nvPr>
        </p:nvSpPr>
        <p:spPr>
          <a:xfrm>
            <a:off x="0" y="6356350"/>
            <a:ext cx="9144000" cy="365125"/>
          </a:xfrm>
        </p:spPr>
        <p:txBody>
          <a:bodyPr/>
          <a:lstStyle/>
          <a:p>
            <a:pPr>
              <a:defRPr/>
            </a:pPr>
            <a:r>
              <a:rPr lang="en-US" altLang="en-US" dirty="0" err="1" smtClean="0"/>
              <a:t>Glädje</a:t>
            </a:r>
            <a:r>
              <a:rPr lang="en-US" altLang="en-US" dirty="0" smtClean="0"/>
              <a:t>		--	 </a:t>
            </a:r>
            <a:r>
              <a:rPr lang="en-US" altLang="en-US" dirty="0" err="1" smtClean="0"/>
              <a:t>Kamratskap</a:t>
            </a:r>
            <a:r>
              <a:rPr lang="en-US" altLang="en-US" dirty="0" smtClean="0"/>
              <a:t>		--	 </a:t>
            </a:r>
            <a:r>
              <a:rPr lang="en-US" altLang="en-US" dirty="0" err="1" smtClean="0"/>
              <a:t>Utvecklande</a:t>
            </a:r>
            <a:endParaRPr lang="en-US" altLang="en-US" dirty="0"/>
          </a:p>
        </p:txBody>
      </p:sp>
      <p:pic>
        <p:nvPicPr>
          <p:cNvPr id="5" name="Picture 8" descr="C:\Users\nickro\Desktop\STOCKVIKS 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9350" y="0"/>
            <a:ext cx="16557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155725"/>
      </p:ext>
    </p:extLst>
  </p:cSld>
  <p:clrMapOvr>
    <a:masterClrMapping/>
  </p:clrMapOvr>
  <p:transition>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2536" y="274638"/>
            <a:ext cx="7884368" cy="1143000"/>
          </a:xfrm>
        </p:spPr>
        <p:txBody>
          <a:bodyPr/>
          <a:lstStyle/>
          <a:p>
            <a:r>
              <a:rPr lang="en-US" dirty="0"/>
              <a:t> </a:t>
            </a:r>
            <a:r>
              <a:rPr lang="en-US" sz="3200" b="1" dirty="0"/>
              <a:t>§ 3 </a:t>
            </a:r>
            <a:r>
              <a:rPr lang="en-US" sz="3200" b="1" dirty="0" err="1" smtClean="0"/>
              <a:t>tävlingsorganisation</a:t>
            </a:r>
            <a:r>
              <a:rPr lang="en-US" sz="3200" b="1" dirty="0" smtClean="0"/>
              <a:t>/</a:t>
            </a:r>
            <a:r>
              <a:rPr lang="en-US" sz="3200" b="1" dirty="0" err="1" smtClean="0"/>
              <a:t>Utbildningsansvar</a:t>
            </a:r>
            <a:r>
              <a:rPr lang="en-US" sz="3200" b="1" dirty="0" smtClean="0"/>
              <a:t> </a:t>
            </a:r>
            <a:endParaRPr lang="en-US" sz="3200" dirty="0"/>
          </a:p>
        </p:txBody>
      </p:sp>
      <p:sp>
        <p:nvSpPr>
          <p:cNvPr id="3" name="Platshållare för innehåll 2"/>
          <p:cNvSpPr>
            <a:spLocks noGrp="1"/>
          </p:cNvSpPr>
          <p:nvPr>
            <p:ph idx="1"/>
          </p:nvPr>
        </p:nvSpPr>
        <p:spPr/>
        <p:txBody>
          <a:bodyPr/>
          <a:lstStyle/>
          <a:p>
            <a:r>
              <a:rPr lang="sv-SE" sz="1800" dirty="0" smtClean="0"/>
              <a:t>Arrangören </a:t>
            </a:r>
            <a:r>
              <a:rPr lang="sv-SE" sz="1800" dirty="0"/>
              <a:t>förbinder sig att genomföra SM-tävlingarna enligt Internationella Skidförbundets (FIS) regler och förbundets regler med tillämpningar. </a:t>
            </a:r>
          </a:p>
          <a:p>
            <a:r>
              <a:rPr lang="sv-SE" sz="1800" dirty="0"/>
              <a:t>Arrangören förbinder sig att på arrangörens bekostnad genomgå förbundets arrangörskonferens riktad mot större arrangörer i oktober 2018. Ort och exakt datum meddelas under våren 2018. </a:t>
            </a:r>
          </a:p>
          <a:p>
            <a:pPr lvl="1"/>
            <a:r>
              <a:rPr lang="sv-SE" sz="1400" dirty="0"/>
              <a:t>Om arrangören inte kan närvara på arrangörskonferensen avräknas 10 % (30 000 kr) av den ekonomiska ersättningen som finns reglerad i § 6. </a:t>
            </a:r>
          </a:p>
          <a:p>
            <a:r>
              <a:rPr lang="sv-SE" sz="1800" dirty="0"/>
              <a:t>SSF TA och SSF Timing ska användas för anmälningar, tidtagning, resultat och livetidtagning. Resultat från tävlingarna ska laddas upp i SSF TA i XML-format och PDF-format samt skickas till FIS databas i XML-format. </a:t>
            </a:r>
          </a:p>
          <a:p>
            <a:r>
              <a:rPr lang="sv-SE" sz="1800" dirty="0" smtClean="0"/>
              <a:t>Speaker </a:t>
            </a:r>
            <a:r>
              <a:rPr lang="sv-SE" sz="1800" dirty="0"/>
              <a:t>vid tävlingarna ska vara en erkänd duktig speaker och tas ut i samråd med SSF. </a:t>
            </a:r>
            <a:endParaRPr lang="sv-SE" sz="1800" dirty="0" smtClean="0"/>
          </a:p>
          <a:p>
            <a:r>
              <a:rPr lang="sv-SE" sz="1800" dirty="0"/>
              <a:t>Förbundet har rätt att arrangera tilläggstävlingar (exempelvis räkna ihop resultat i en cup) under SM-tävlingarna. Förbundet står för eventuella priser och prispengar för detta. </a:t>
            </a:r>
            <a:endParaRPr lang="en-US" sz="1800" dirty="0"/>
          </a:p>
        </p:txBody>
      </p:sp>
      <p:sp>
        <p:nvSpPr>
          <p:cNvPr id="4" name="Platshållare för sidfot 3"/>
          <p:cNvSpPr>
            <a:spLocks noGrp="1"/>
          </p:cNvSpPr>
          <p:nvPr>
            <p:ph type="ftr" sz="quarter" idx="11"/>
          </p:nvPr>
        </p:nvSpPr>
        <p:spPr>
          <a:xfrm>
            <a:off x="0" y="6356350"/>
            <a:ext cx="9144000" cy="365125"/>
          </a:xfrm>
        </p:spPr>
        <p:txBody>
          <a:bodyPr/>
          <a:lstStyle/>
          <a:p>
            <a:pPr>
              <a:defRPr/>
            </a:pPr>
            <a:r>
              <a:rPr lang="en-US" altLang="en-US" dirty="0" err="1" smtClean="0"/>
              <a:t>Glädje</a:t>
            </a:r>
            <a:r>
              <a:rPr lang="en-US" altLang="en-US" dirty="0" smtClean="0"/>
              <a:t>		--	 </a:t>
            </a:r>
            <a:r>
              <a:rPr lang="en-US" altLang="en-US" dirty="0" err="1" smtClean="0"/>
              <a:t>Kamratskap</a:t>
            </a:r>
            <a:r>
              <a:rPr lang="en-US" altLang="en-US" dirty="0" smtClean="0"/>
              <a:t>		--	 </a:t>
            </a:r>
            <a:r>
              <a:rPr lang="en-US" altLang="en-US" dirty="0" err="1" smtClean="0"/>
              <a:t>Utvecklande</a:t>
            </a:r>
            <a:endParaRPr lang="en-US" altLang="en-US" dirty="0"/>
          </a:p>
        </p:txBody>
      </p:sp>
      <p:pic>
        <p:nvPicPr>
          <p:cNvPr id="5" name="Picture 8" descr="C:\Users\nickro\Desktop\STOCKVIKS 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9350" y="0"/>
            <a:ext cx="16557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8616521"/>
      </p:ext>
    </p:extLst>
  </p:cSld>
  <p:clrMapOvr>
    <a:masterClrMapping/>
  </p:clrMapOvr>
  <p:transition>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z="3600" b="1" dirty="0"/>
              <a:t>4 </a:t>
            </a:r>
            <a:r>
              <a:rPr lang="en-US" sz="3600" b="1" dirty="0" err="1" smtClean="0"/>
              <a:t>Reservort</a:t>
            </a:r>
            <a:r>
              <a:rPr lang="en-US" sz="3600" b="1" dirty="0" smtClean="0"/>
              <a:t> </a:t>
            </a:r>
            <a:endParaRPr lang="en-US" sz="3600" dirty="0"/>
          </a:p>
        </p:txBody>
      </p:sp>
      <p:sp>
        <p:nvSpPr>
          <p:cNvPr id="3" name="Platshållare för innehåll 2"/>
          <p:cNvSpPr>
            <a:spLocks noGrp="1"/>
          </p:cNvSpPr>
          <p:nvPr>
            <p:ph idx="1"/>
          </p:nvPr>
        </p:nvSpPr>
        <p:spPr/>
        <p:txBody>
          <a:bodyPr/>
          <a:lstStyle/>
          <a:p>
            <a:r>
              <a:rPr lang="sv-SE" sz="1800" dirty="0" smtClean="0"/>
              <a:t>Arrangören </a:t>
            </a:r>
            <a:r>
              <a:rPr lang="sv-SE" sz="1800" dirty="0"/>
              <a:t>skall säkerhetsställa tävlingens genomförande med en avtalad reservort. Reservort skall klara tv-produktion av tävlingarna. </a:t>
            </a:r>
          </a:p>
          <a:p>
            <a:r>
              <a:rPr lang="sv-SE" sz="1800" dirty="0"/>
              <a:t>Även om konstsnöproduktion finns på tävlingsarenan skall avtalad reservort finnas. </a:t>
            </a:r>
          </a:p>
          <a:p>
            <a:r>
              <a:rPr lang="sv-SE" sz="1800" dirty="0"/>
              <a:t>Avtal gällande reservort skall uppvisas i samband med undertecknandet av detta avtal. Om inget avtal finns klart vid undertecknandet skall ett sådant avtal vara förbundet tillhanda inom trettio (30) dagar efter undertecknandet av detta avtal. Uppfylls inte ovanstående äger förbundet rätt att räkna av 25 % (75 000 kr) av den ekonomiska ersättningen som finns reglerad i § 6. </a:t>
            </a:r>
          </a:p>
          <a:p>
            <a:r>
              <a:rPr lang="sv-SE" sz="1800" dirty="0"/>
              <a:t>Arrangören förbinder sig att meddela en eventuell flytt av tävlingarna senast tio (10) dagar före första tävlingsdag. </a:t>
            </a:r>
          </a:p>
          <a:p>
            <a:r>
              <a:rPr lang="sv-SE" sz="1800" dirty="0"/>
              <a:t>Som avtal med reservort används med fördel förbundets mall som finns i bilaga 3 i förbundets tävlingsregeler för längdskidåkning. </a:t>
            </a:r>
            <a:endParaRPr lang="en-US" sz="1800" dirty="0"/>
          </a:p>
        </p:txBody>
      </p:sp>
      <p:sp>
        <p:nvSpPr>
          <p:cNvPr id="4" name="Platshållare för sidfot 3"/>
          <p:cNvSpPr>
            <a:spLocks noGrp="1"/>
          </p:cNvSpPr>
          <p:nvPr>
            <p:ph type="ftr" sz="quarter" idx="11"/>
          </p:nvPr>
        </p:nvSpPr>
        <p:spPr>
          <a:xfrm>
            <a:off x="0" y="6356350"/>
            <a:ext cx="9144000" cy="365125"/>
          </a:xfrm>
        </p:spPr>
        <p:txBody>
          <a:bodyPr/>
          <a:lstStyle/>
          <a:p>
            <a:pPr>
              <a:defRPr/>
            </a:pPr>
            <a:r>
              <a:rPr lang="en-US" altLang="en-US" dirty="0" err="1" smtClean="0"/>
              <a:t>Glädje</a:t>
            </a:r>
            <a:r>
              <a:rPr lang="en-US" altLang="en-US" dirty="0" smtClean="0"/>
              <a:t>		--	 </a:t>
            </a:r>
            <a:r>
              <a:rPr lang="en-US" altLang="en-US" dirty="0" err="1" smtClean="0"/>
              <a:t>Kamratskap</a:t>
            </a:r>
            <a:r>
              <a:rPr lang="en-US" altLang="en-US" dirty="0" smtClean="0"/>
              <a:t>		--	 </a:t>
            </a:r>
            <a:r>
              <a:rPr lang="en-US" altLang="en-US" dirty="0" err="1" smtClean="0"/>
              <a:t>Utvecklande</a:t>
            </a:r>
            <a:endParaRPr lang="en-US" altLang="en-US" dirty="0"/>
          </a:p>
        </p:txBody>
      </p:sp>
      <p:pic>
        <p:nvPicPr>
          <p:cNvPr id="5" name="Picture 8" descr="C:\Users\nickro\Desktop\STOCKVIKS 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9350" y="0"/>
            <a:ext cx="16557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4106663"/>
      </p:ext>
    </p:extLst>
  </p:cSld>
  <p:clrMapOvr>
    <a:masterClrMapping/>
  </p:clrMapOvr>
  <p:transition>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274638"/>
            <a:ext cx="8244408" cy="1143000"/>
          </a:xfrm>
        </p:spPr>
        <p:txBody>
          <a:bodyPr/>
          <a:lstStyle/>
          <a:p>
            <a:r>
              <a:rPr lang="en-US" sz="3600" b="1" dirty="0"/>
              <a:t>§ 5 </a:t>
            </a:r>
            <a:r>
              <a:rPr lang="en-US" sz="3600" b="1" dirty="0" err="1"/>
              <a:t>Utveckling</a:t>
            </a:r>
            <a:r>
              <a:rPr lang="en-US" sz="3600" b="1" dirty="0"/>
              <a:t>/</a:t>
            </a:r>
            <a:r>
              <a:rPr lang="en-US" sz="3600" b="1" dirty="0" err="1"/>
              <a:t>utvärdering</a:t>
            </a:r>
            <a:r>
              <a:rPr lang="en-US" sz="3600" b="1" dirty="0"/>
              <a:t> </a:t>
            </a:r>
            <a:endParaRPr lang="en-US" sz="3600" dirty="0"/>
          </a:p>
        </p:txBody>
      </p:sp>
      <p:sp>
        <p:nvSpPr>
          <p:cNvPr id="3" name="Platshållare för innehåll 2"/>
          <p:cNvSpPr>
            <a:spLocks noGrp="1"/>
          </p:cNvSpPr>
          <p:nvPr>
            <p:ph idx="1"/>
          </p:nvPr>
        </p:nvSpPr>
        <p:spPr/>
        <p:txBody>
          <a:bodyPr/>
          <a:lstStyle/>
          <a:p>
            <a:r>
              <a:rPr lang="sv-SE" sz="1800" dirty="0" smtClean="0"/>
              <a:t>Arrangören </a:t>
            </a:r>
            <a:r>
              <a:rPr lang="sv-SE" sz="1800" dirty="0"/>
              <a:t>tar fram en slutrapport, som baseras på egna upplevelser av tävlingarna, som skickas till förbundet senast 30 april 2019. Formulär för slutrapport distribueras av förbundet. </a:t>
            </a:r>
          </a:p>
          <a:p>
            <a:r>
              <a:rPr lang="sv-SE" sz="1800" dirty="0"/>
              <a:t>Slutrapporten skall ligga till grund för förbundets fortsatta hantering av SM-arrangemang. </a:t>
            </a:r>
            <a:endParaRPr lang="en-US" sz="1800" dirty="0"/>
          </a:p>
        </p:txBody>
      </p:sp>
      <p:sp>
        <p:nvSpPr>
          <p:cNvPr id="4" name="Platshållare för sidfot 3"/>
          <p:cNvSpPr>
            <a:spLocks noGrp="1"/>
          </p:cNvSpPr>
          <p:nvPr>
            <p:ph type="ftr" sz="quarter" idx="11"/>
          </p:nvPr>
        </p:nvSpPr>
        <p:spPr>
          <a:xfrm>
            <a:off x="0" y="6356350"/>
            <a:ext cx="9144000" cy="365125"/>
          </a:xfrm>
        </p:spPr>
        <p:txBody>
          <a:bodyPr/>
          <a:lstStyle/>
          <a:p>
            <a:pPr>
              <a:defRPr/>
            </a:pPr>
            <a:r>
              <a:rPr lang="en-US" altLang="en-US" dirty="0" err="1" smtClean="0"/>
              <a:t>Glädje</a:t>
            </a:r>
            <a:r>
              <a:rPr lang="en-US" altLang="en-US" dirty="0" smtClean="0"/>
              <a:t>		--	 </a:t>
            </a:r>
            <a:r>
              <a:rPr lang="en-US" altLang="en-US" dirty="0" err="1" smtClean="0"/>
              <a:t>Kamratskap</a:t>
            </a:r>
            <a:r>
              <a:rPr lang="en-US" altLang="en-US" dirty="0" smtClean="0"/>
              <a:t>		--	 </a:t>
            </a:r>
            <a:r>
              <a:rPr lang="en-US" altLang="en-US" dirty="0" err="1" smtClean="0"/>
              <a:t>Utvecklande</a:t>
            </a:r>
            <a:endParaRPr lang="en-US" altLang="en-US" dirty="0"/>
          </a:p>
        </p:txBody>
      </p:sp>
      <p:pic>
        <p:nvPicPr>
          <p:cNvPr id="5" name="Picture 8" descr="C:\Users\nickro\Desktop\STOCKVIKS 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9350" y="0"/>
            <a:ext cx="16557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711879"/>
      </p:ext>
    </p:extLst>
  </p:cSld>
  <p:clrMapOvr>
    <a:masterClrMapping/>
  </p:clrMapOvr>
  <p:transition>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274638"/>
            <a:ext cx="8100392" cy="1143000"/>
          </a:xfrm>
        </p:spPr>
        <p:txBody>
          <a:bodyPr/>
          <a:lstStyle/>
          <a:p>
            <a:r>
              <a:rPr lang="en-US" sz="3600" b="1" dirty="0"/>
              <a:t>§ 6 </a:t>
            </a:r>
            <a:r>
              <a:rPr lang="en-US" sz="3600" b="1" dirty="0" err="1"/>
              <a:t>Kommersiella</a:t>
            </a:r>
            <a:r>
              <a:rPr lang="en-US" sz="3600" b="1" dirty="0"/>
              <a:t> </a:t>
            </a:r>
            <a:r>
              <a:rPr lang="en-US" sz="3600" b="1" dirty="0" err="1"/>
              <a:t>rättigheter</a:t>
            </a:r>
            <a:r>
              <a:rPr lang="en-US" sz="3600" b="1" dirty="0"/>
              <a:t> </a:t>
            </a:r>
            <a:endParaRPr lang="en-US" sz="3600" dirty="0"/>
          </a:p>
        </p:txBody>
      </p:sp>
      <p:sp>
        <p:nvSpPr>
          <p:cNvPr id="3" name="Platshållare för innehåll 2"/>
          <p:cNvSpPr>
            <a:spLocks noGrp="1"/>
          </p:cNvSpPr>
          <p:nvPr>
            <p:ph idx="1"/>
          </p:nvPr>
        </p:nvSpPr>
        <p:spPr/>
        <p:txBody>
          <a:bodyPr/>
          <a:lstStyle/>
          <a:p>
            <a:r>
              <a:rPr lang="sv-SE" sz="1800" dirty="0" smtClean="0"/>
              <a:t>Förbundet </a:t>
            </a:r>
            <a:r>
              <a:rPr lang="sv-SE" sz="1800" dirty="0"/>
              <a:t>äger följande kommersiella rättigheter: </a:t>
            </a:r>
          </a:p>
          <a:p>
            <a:pPr lvl="1"/>
            <a:r>
              <a:rPr lang="sv-SE" sz="1400" dirty="0" smtClean="0"/>
              <a:t>Varumärkesexponering </a:t>
            </a:r>
            <a:r>
              <a:rPr lang="sv-SE" sz="1400" dirty="0"/>
              <a:t>på nummervästar/bennummerlappar i samtliga lopp. </a:t>
            </a:r>
          </a:p>
          <a:p>
            <a:pPr lvl="1"/>
            <a:r>
              <a:rPr lang="sv-SE" sz="1400" dirty="0" smtClean="0"/>
              <a:t>Varumärkesexponering </a:t>
            </a:r>
            <a:r>
              <a:rPr lang="sv-SE" sz="1400" dirty="0"/>
              <a:t>vid banners på samtliga positioner som exponeras i TV. Bannersytan är 0,9-1x5m. Placeringen av banners bestäms i samråd mellan berörda parter. </a:t>
            </a:r>
          </a:p>
          <a:p>
            <a:pPr lvl="1"/>
            <a:r>
              <a:rPr lang="sv-SE" sz="1400" dirty="0" smtClean="0"/>
              <a:t>Efter </a:t>
            </a:r>
            <a:r>
              <a:rPr lang="sv-SE" sz="1400" dirty="0"/>
              <a:t>överenskommelse, erforderlig yta till marknadsplatser för förbundssponsorer. </a:t>
            </a:r>
          </a:p>
          <a:p>
            <a:pPr lvl="1"/>
            <a:r>
              <a:rPr lang="sv-SE" sz="1400" dirty="0" smtClean="0"/>
              <a:t>Varumärkesexponering </a:t>
            </a:r>
            <a:r>
              <a:rPr lang="sv-SE" sz="1400" dirty="0"/>
              <a:t>för förbundssponsorer på allt officiellt material som exempelvis start- och resultatlistor, officiella bildspel under tävlingsdagarna och arrangörens tryckta material. </a:t>
            </a:r>
          </a:p>
          <a:p>
            <a:pPr lvl="1"/>
            <a:r>
              <a:rPr lang="sv-SE" sz="1400" dirty="0" smtClean="0"/>
              <a:t>Varumärkesexponering </a:t>
            </a:r>
            <a:r>
              <a:rPr lang="sv-SE" sz="1400" dirty="0"/>
              <a:t>för förbundssponsorer enligt ovan på den officiella webbplatsen för SM-tävlingarna. </a:t>
            </a:r>
          </a:p>
          <a:p>
            <a:pPr lvl="1"/>
            <a:r>
              <a:rPr lang="en-US" sz="1400" dirty="0" smtClean="0"/>
              <a:t>VIP-</a:t>
            </a:r>
            <a:r>
              <a:rPr lang="en-US" sz="1400" dirty="0" err="1" smtClean="0"/>
              <a:t>upplägg</a:t>
            </a:r>
            <a:r>
              <a:rPr lang="en-US" sz="1400" dirty="0" smtClean="0"/>
              <a:t> </a:t>
            </a:r>
            <a:r>
              <a:rPr lang="en-US" sz="1400" dirty="0"/>
              <a:t>till </a:t>
            </a:r>
            <a:r>
              <a:rPr lang="en-US" sz="1400" dirty="0" err="1"/>
              <a:t>sponsorskap</a:t>
            </a:r>
            <a:r>
              <a:rPr lang="en-US" sz="1400" dirty="0"/>
              <a:t>. </a:t>
            </a:r>
          </a:p>
          <a:p>
            <a:endParaRPr lang="en-US" sz="1800" dirty="0"/>
          </a:p>
          <a:p>
            <a:r>
              <a:rPr lang="sv-SE" sz="1800" dirty="0"/>
              <a:t>Arrangören äger följande kommersiella rättigheter: </a:t>
            </a:r>
          </a:p>
          <a:p>
            <a:pPr lvl="1"/>
            <a:r>
              <a:rPr lang="sv-SE" sz="1400" dirty="0" smtClean="0"/>
              <a:t>Rättighet </a:t>
            </a:r>
            <a:r>
              <a:rPr lang="sv-SE" sz="1400" dirty="0"/>
              <a:t>att sälja två (2) stycken skyltar 1x5 meter i TV-A zon på varje tävling. Förbundet skall skriftligen godkänna, senast 30 dagar före tävlingarnas genomförande, vilka bolag som får exponeras så dessa inte inkräktar på den branschexklusivitet SSF har med sina partners. </a:t>
            </a:r>
          </a:p>
          <a:p>
            <a:pPr lvl="1"/>
            <a:r>
              <a:rPr lang="en-US" sz="1400" dirty="0" smtClean="0"/>
              <a:t>All </a:t>
            </a:r>
            <a:r>
              <a:rPr lang="en-US" sz="1400" dirty="0" err="1"/>
              <a:t>försäljning</a:t>
            </a:r>
            <a:r>
              <a:rPr lang="en-US" sz="1400" dirty="0"/>
              <a:t> mot </a:t>
            </a:r>
            <a:r>
              <a:rPr lang="en-US" sz="1400" dirty="0" err="1"/>
              <a:t>publik</a:t>
            </a:r>
            <a:r>
              <a:rPr lang="en-US" sz="1400" dirty="0"/>
              <a:t>. </a:t>
            </a:r>
          </a:p>
          <a:p>
            <a:pPr lvl="1"/>
            <a:r>
              <a:rPr lang="sv-SE" sz="1400" dirty="0" smtClean="0"/>
              <a:t>Arrangemang </a:t>
            </a:r>
            <a:r>
              <a:rPr lang="sv-SE" sz="1400" dirty="0"/>
              <a:t>för att öka publikintresset för tävlingarna. </a:t>
            </a:r>
          </a:p>
          <a:p>
            <a:pPr lvl="1"/>
            <a:r>
              <a:rPr lang="en-US" sz="1400" dirty="0" err="1" smtClean="0"/>
              <a:t>Anmälningsavgifter</a:t>
            </a:r>
            <a:r>
              <a:rPr lang="en-US" sz="1400" dirty="0"/>
              <a:t>. </a:t>
            </a:r>
          </a:p>
          <a:p>
            <a:pPr lvl="1"/>
            <a:r>
              <a:rPr lang="en-US" sz="1400" dirty="0" err="1" smtClean="0"/>
              <a:t>Entréer</a:t>
            </a:r>
            <a:r>
              <a:rPr lang="en-US" sz="1400" dirty="0"/>
              <a:t>. </a:t>
            </a:r>
          </a:p>
        </p:txBody>
      </p:sp>
      <p:sp>
        <p:nvSpPr>
          <p:cNvPr id="4" name="Platshållare för sidfot 3"/>
          <p:cNvSpPr>
            <a:spLocks noGrp="1"/>
          </p:cNvSpPr>
          <p:nvPr>
            <p:ph type="ftr" sz="quarter" idx="11"/>
          </p:nvPr>
        </p:nvSpPr>
        <p:spPr>
          <a:xfrm>
            <a:off x="0" y="6520259"/>
            <a:ext cx="9144000" cy="365125"/>
          </a:xfrm>
        </p:spPr>
        <p:txBody>
          <a:bodyPr/>
          <a:lstStyle/>
          <a:p>
            <a:pPr>
              <a:defRPr/>
            </a:pPr>
            <a:r>
              <a:rPr lang="en-US" altLang="en-US" dirty="0" err="1" smtClean="0"/>
              <a:t>Glädje</a:t>
            </a:r>
            <a:r>
              <a:rPr lang="en-US" altLang="en-US" dirty="0" smtClean="0"/>
              <a:t>		--	 </a:t>
            </a:r>
            <a:r>
              <a:rPr lang="en-US" altLang="en-US" dirty="0" err="1" smtClean="0"/>
              <a:t>Kamratskap</a:t>
            </a:r>
            <a:r>
              <a:rPr lang="en-US" altLang="en-US" dirty="0" smtClean="0"/>
              <a:t>		--	 </a:t>
            </a:r>
            <a:r>
              <a:rPr lang="en-US" altLang="en-US" dirty="0" err="1" smtClean="0"/>
              <a:t>Utvecklande</a:t>
            </a:r>
            <a:endParaRPr lang="en-US" altLang="en-US" dirty="0"/>
          </a:p>
        </p:txBody>
      </p:sp>
      <p:pic>
        <p:nvPicPr>
          <p:cNvPr id="5" name="Picture 8" descr="C:\Users\nickro\Desktop\STOCKVIKS 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9350" y="0"/>
            <a:ext cx="16557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3274976"/>
      </p:ext>
    </p:extLst>
  </p:cSld>
  <p:clrMapOvr>
    <a:masterClrMapping/>
  </p:clrMapOvr>
  <p:transition>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274638"/>
            <a:ext cx="8327231" cy="1143000"/>
          </a:xfrm>
        </p:spPr>
        <p:txBody>
          <a:bodyPr/>
          <a:lstStyle/>
          <a:p>
            <a:r>
              <a:rPr lang="en-US" sz="3600" b="1" dirty="0" smtClean="0"/>
              <a:t>§ </a:t>
            </a:r>
            <a:r>
              <a:rPr lang="en-US" sz="3600" b="1" dirty="0"/>
              <a:t>6 </a:t>
            </a:r>
            <a:r>
              <a:rPr lang="en-US" sz="3600" b="1" dirty="0" err="1"/>
              <a:t>Kommersiella</a:t>
            </a:r>
            <a:r>
              <a:rPr lang="en-US" sz="3600" b="1" dirty="0"/>
              <a:t> </a:t>
            </a:r>
            <a:r>
              <a:rPr lang="en-US" sz="3600" b="1" dirty="0" err="1"/>
              <a:t>rättigheter</a:t>
            </a:r>
            <a:r>
              <a:rPr lang="en-US" sz="3600" b="1" dirty="0"/>
              <a:t> </a:t>
            </a:r>
            <a:endParaRPr lang="en-US" sz="3600" dirty="0"/>
          </a:p>
        </p:txBody>
      </p:sp>
      <p:sp>
        <p:nvSpPr>
          <p:cNvPr id="3" name="Platshållare för innehåll 2"/>
          <p:cNvSpPr>
            <a:spLocks noGrp="1"/>
          </p:cNvSpPr>
          <p:nvPr>
            <p:ph idx="1"/>
          </p:nvPr>
        </p:nvSpPr>
        <p:spPr>
          <a:xfrm>
            <a:off x="457200" y="1412776"/>
            <a:ext cx="8229600" cy="4525963"/>
          </a:xfrm>
        </p:spPr>
        <p:txBody>
          <a:bodyPr/>
          <a:lstStyle/>
          <a:p>
            <a:r>
              <a:rPr lang="sv-SE" sz="1800" dirty="0"/>
              <a:t>Arrangören svarar för personal, som via instruktioner av personal från förbundet, arbetar med uppsättning och nedtagning av reklambudskap. </a:t>
            </a:r>
          </a:p>
          <a:p>
            <a:r>
              <a:rPr lang="sv-SE" sz="1800" dirty="0"/>
              <a:t>Skyltstativ för montering av cirka 1000 m reklambanderoller eller reklamskivor ska finnas på plats vid den tidpunkt som förbundet, eller förbundets partner, ska medverka vid monteringen. Ytan för banderoller och skyltar finns angiven ovan. Arrangören ska ansvara för att montera upp och ner och bekosta densamma. </a:t>
            </a:r>
          </a:p>
          <a:p>
            <a:r>
              <a:rPr lang="sv-SE" sz="1800" dirty="0"/>
              <a:t>Arrangören ansvarar för att el är framdragen till cirka fyra (4) platser där förbundet vill montera reklambågar. Positionen för dessa platser avgörs i samråd med förbundet. </a:t>
            </a:r>
          </a:p>
          <a:p>
            <a:r>
              <a:rPr lang="sv-SE" sz="1800" dirty="0"/>
              <a:t>Arrangören förbinder sig också att ha lämpligt fordon (ATW eller snöskoter) tillgängligt under hela evenemanget samt två-tre dagar före evenemanget för den personal som monterar upp reklambudskap. </a:t>
            </a:r>
          </a:p>
          <a:p>
            <a:r>
              <a:rPr lang="sv-SE" sz="1800" dirty="0"/>
              <a:t>Som ersättning för de kommersiella rättigheter som ägs av förbundet, betalar förbundet till arrangören 300 000 kr. Arrangören tillställer förbundet en faktura för beloppet enligt förbundets instruktioner. </a:t>
            </a:r>
          </a:p>
          <a:p>
            <a:r>
              <a:rPr lang="sv-SE" sz="1800" dirty="0"/>
              <a:t>Såvida förbundet väljer att sälja rättigheterna till tredje part, ska arrangören fakturera tredje part dock ansvarar förbundet att tredje part är likvid. </a:t>
            </a:r>
            <a:endParaRPr lang="en-US" sz="1800" dirty="0"/>
          </a:p>
        </p:txBody>
      </p:sp>
      <p:sp>
        <p:nvSpPr>
          <p:cNvPr id="4" name="Platshållare för sidfot 3"/>
          <p:cNvSpPr>
            <a:spLocks noGrp="1"/>
          </p:cNvSpPr>
          <p:nvPr>
            <p:ph type="ftr" sz="quarter" idx="11"/>
          </p:nvPr>
        </p:nvSpPr>
        <p:spPr>
          <a:xfrm>
            <a:off x="0" y="6356350"/>
            <a:ext cx="9144000" cy="365125"/>
          </a:xfrm>
        </p:spPr>
        <p:txBody>
          <a:bodyPr/>
          <a:lstStyle/>
          <a:p>
            <a:pPr>
              <a:defRPr/>
            </a:pPr>
            <a:r>
              <a:rPr lang="en-US" altLang="en-US" dirty="0" err="1" smtClean="0"/>
              <a:t>Glädje</a:t>
            </a:r>
            <a:r>
              <a:rPr lang="en-US" altLang="en-US" dirty="0" smtClean="0"/>
              <a:t>		--	 </a:t>
            </a:r>
            <a:r>
              <a:rPr lang="en-US" altLang="en-US" dirty="0" err="1" smtClean="0"/>
              <a:t>Kamratskap</a:t>
            </a:r>
            <a:r>
              <a:rPr lang="en-US" altLang="en-US" dirty="0" smtClean="0"/>
              <a:t>		--	 </a:t>
            </a:r>
            <a:r>
              <a:rPr lang="en-US" altLang="en-US" dirty="0" err="1" smtClean="0"/>
              <a:t>Utvecklande</a:t>
            </a:r>
            <a:endParaRPr lang="en-US" altLang="en-US" dirty="0"/>
          </a:p>
        </p:txBody>
      </p:sp>
      <p:pic>
        <p:nvPicPr>
          <p:cNvPr id="5" name="Picture 8" descr="C:\Users\nickro\Desktop\STOCKVIKS 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9350" y="0"/>
            <a:ext cx="16557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9359075"/>
      </p:ext>
    </p:extLst>
  </p:cSld>
  <p:clrMapOvr>
    <a:masterClrMapping/>
  </p:clrMapOvr>
  <p:transition>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z="3600" b="1" dirty="0"/>
              <a:t>§ 7 </a:t>
            </a:r>
            <a:r>
              <a:rPr lang="en-US" sz="3600" b="1" dirty="0" err="1"/>
              <a:t>Prisbord</a:t>
            </a:r>
            <a:r>
              <a:rPr lang="en-US" sz="3600" b="1" dirty="0"/>
              <a:t> </a:t>
            </a:r>
            <a:r>
              <a:rPr lang="en-US" sz="3600" b="1" dirty="0" err="1" smtClean="0"/>
              <a:t>och</a:t>
            </a:r>
            <a:r>
              <a:rPr lang="en-US" sz="3600" b="1" dirty="0" smtClean="0"/>
              <a:t>§ </a:t>
            </a:r>
            <a:r>
              <a:rPr lang="en-US" sz="3600" b="1" dirty="0"/>
              <a:t>8 Media </a:t>
            </a:r>
            <a:endParaRPr lang="en-US" sz="3600" dirty="0"/>
          </a:p>
        </p:txBody>
      </p:sp>
      <p:sp>
        <p:nvSpPr>
          <p:cNvPr id="3" name="Platshållare för innehåll 2"/>
          <p:cNvSpPr>
            <a:spLocks noGrp="1"/>
          </p:cNvSpPr>
          <p:nvPr>
            <p:ph idx="1"/>
          </p:nvPr>
        </p:nvSpPr>
        <p:spPr/>
        <p:txBody>
          <a:bodyPr/>
          <a:lstStyle/>
          <a:p>
            <a:pPr marL="0" indent="0">
              <a:buNone/>
            </a:pPr>
            <a:r>
              <a:rPr lang="sv-SE" sz="2800" b="1" dirty="0" smtClean="0"/>
              <a:t>Prisbord</a:t>
            </a:r>
          </a:p>
          <a:p>
            <a:r>
              <a:rPr lang="sv-SE" sz="1800" dirty="0" smtClean="0"/>
              <a:t>Arrangören </a:t>
            </a:r>
            <a:r>
              <a:rPr lang="sv-SE" sz="1800" dirty="0"/>
              <a:t>ansvarar för att säkerställa och dela ut penningpriser samtliga tävlingsdagar enligt ”Riktlinjer prisnivå SM-tävlingar 2019” som finns publicerat på SSFs webbplats: http://verktygslådan.skidor.com </a:t>
            </a:r>
          </a:p>
          <a:p>
            <a:r>
              <a:rPr lang="sv-SE" sz="1800" dirty="0"/>
              <a:t>Arrangören skall dela ut förbundets mästerskapsplaketter enligt förbundets allmänna tävlingsregler, bilaga 1. </a:t>
            </a:r>
            <a:endParaRPr lang="sv-SE" sz="1800" dirty="0" smtClean="0"/>
          </a:p>
          <a:p>
            <a:endParaRPr lang="sv-SE" sz="1800" dirty="0"/>
          </a:p>
          <a:p>
            <a:pPr marL="0" indent="0">
              <a:buNone/>
            </a:pPr>
            <a:r>
              <a:rPr lang="en-US" sz="2800" dirty="0"/>
              <a:t/>
            </a:r>
            <a:br>
              <a:rPr lang="en-US" sz="2800" dirty="0"/>
            </a:br>
            <a:r>
              <a:rPr lang="en-US" sz="2800" b="1" dirty="0" smtClean="0"/>
              <a:t>Media </a:t>
            </a:r>
            <a:endParaRPr lang="sv-SE" sz="2800" dirty="0" smtClean="0"/>
          </a:p>
          <a:p>
            <a:r>
              <a:rPr lang="sv-SE" sz="1800" dirty="0"/>
              <a:t>Förbundet tillsammans med arrangören verkar för att få så stort medial bevakning av evenemanget som möjligt. </a:t>
            </a:r>
            <a:endParaRPr lang="en-US" sz="1800" dirty="0"/>
          </a:p>
          <a:p>
            <a:endParaRPr lang="en-US" sz="1800" dirty="0"/>
          </a:p>
        </p:txBody>
      </p:sp>
      <p:sp>
        <p:nvSpPr>
          <p:cNvPr id="4" name="Platshållare för sidfot 3"/>
          <p:cNvSpPr>
            <a:spLocks noGrp="1"/>
          </p:cNvSpPr>
          <p:nvPr>
            <p:ph type="ftr" sz="quarter" idx="11"/>
          </p:nvPr>
        </p:nvSpPr>
        <p:spPr>
          <a:xfrm>
            <a:off x="0" y="6356350"/>
            <a:ext cx="9144000" cy="365125"/>
          </a:xfrm>
        </p:spPr>
        <p:txBody>
          <a:bodyPr/>
          <a:lstStyle/>
          <a:p>
            <a:pPr>
              <a:defRPr/>
            </a:pPr>
            <a:r>
              <a:rPr lang="en-US" altLang="en-US" dirty="0" err="1" smtClean="0"/>
              <a:t>Glädje</a:t>
            </a:r>
            <a:r>
              <a:rPr lang="en-US" altLang="en-US" dirty="0" smtClean="0"/>
              <a:t>		--	 </a:t>
            </a:r>
            <a:r>
              <a:rPr lang="en-US" altLang="en-US" dirty="0" err="1" smtClean="0"/>
              <a:t>Kamratskap</a:t>
            </a:r>
            <a:r>
              <a:rPr lang="en-US" altLang="en-US" dirty="0" smtClean="0"/>
              <a:t>		--	 </a:t>
            </a:r>
            <a:r>
              <a:rPr lang="en-US" altLang="en-US" dirty="0" err="1" smtClean="0"/>
              <a:t>Utvecklande</a:t>
            </a:r>
            <a:endParaRPr lang="en-US" altLang="en-US" dirty="0"/>
          </a:p>
        </p:txBody>
      </p:sp>
      <p:pic>
        <p:nvPicPr>
          <p:cNvPr id="5" name="Picture 8" descr="C:\Users\nickro\Desktop\STOCKVIKS S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9350" y="0"/>
            <a:ext cx="16557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1762458"/>
      </p:ext>
    </p:extLst>
  </p:cSld>
  <p:clrMapOvr>
    <a:masterClrMapping/>
  </p:clrMapOvr>
  <p:transition>
    <p:circle/>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1058</Words>
  <Application>Microsoft Office PowerPoint</Application>
  <PresentationFormat>Bildspel på skärmen (4:3)</PresentationFormat>
  <Paragraphs>86</Paragraphs>
  <Slides>10</Slides>
  <Notes>0</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Office-tema</vt:lpstr>
      <vt:lpstr>Stockviks Skidförening</vt:lpstr>
      <vt:lpstr>Skid-SM 2019</vt:lpstr>
      <vt:lpstr>§ 2 Banor och skidstadion </vt:lpstr>
      <vt:lpstr> § 3 tävlingsorganisation/Utbildningsansvar </vt:lpstr>
      <vt:lpstr>4 Reservort </vt:lpstr>
      <vt:lpstr>§ 5 Utveckling/utvärdering </vt:lpstr>
      <vt:lpstr>§ 6 Kommersiella rättigheter </vt:lpstr>
      <vt:lpstr>§ 6 Kommersiella rättigheter </vt:lpstr>
      <vt:lpstr>§ 7 Prisbord och§ 8 Media </vt:lpstr>
      <vt:lpstr>§ 9 Rådgivande funktioner </vt:lpstr>
    </vt:vector>
  </TitlesOfParts>
  <Company>Modul1 Data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Niclas Krook</dc:creator>
  <cp:lastModifiedBy>AkzoNobel</cp:lastModifiedBy>
  <cp:revision>207</cp:revision>
  <cp:lastPrinted>2017-09-26T13:19:09Z</cp:lastPrinted>
  <dcterms:created xsi:type="dcterms:W3CDTF">2008-09-17T13:23:48Z</dcterms:created>
  <dcterms:modified xsi:type="dcterms:W3CDTF">2018-03-21T17:28:07Z</dcterms:modified>
</cp:coreProperties>
</file>