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B19A0-D1F3-173F-D4F6-FB7B9A461327}" v="628" dt="2025-04-07T11:02:41.362"/>
    <p1510:client id="{3CB51B30-097B-932C-8895-B5EA93B3E0D7}" v="26" dt="2025-04-07T14:26:29.027"/>
    <p1510:client id="{5DE74569-7FC6-336C-56DD-63CEA78DF9A0}" v="935" dt="2025-04-07T11:39:38.232"/>
    <p1510:client id="{CFCD3F7C-D652-817D-57D7-90D2A0A11A94}" v="81" dt="2025-04-07T11:52:49.361"/>
    <p1510:client id="{EB1D1F9C-5FF1-B147-8994-87B259469578}" v="338" dt="2025-04-07T15:06:48.8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Lagföräldramöte </a:t>
            </a:r>
            <a:br>
              <a:rPr lang="sv-SE" dirty="0"/>
            </a:br>
            <a:r>
              <a:rPr lang="sv-SE" dirty="0"/>
              <a:t>2025-04-07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Handla föreningskläder för STIGTOMTA IF online | INTERSPORT">
            <a:extLst>
              <a:ext uri="{FF2B5EF4-FFF2-40B4-BE49-F238E27FC236}">
                <a16:creationId xmlns:a16="http://schemas.microsoft.com/office/drawing/2014/main" id="{9ECD055B-C9D7-2673-F3F9-8CF4052012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762" y="3608268"/>
            <a:ext cx="21621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63A93-FD38-2E0E-4369-7551F368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Fotbollsskolan 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8BB561-0EF4-46B7-09DE-E87914F6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3600" dirty="0">
                <a:latin typeface="Times New Roman"/>
                <a:cs typeface="Times New Roman"/>
              </a:rPr>
              <a:t>22/6 P/F18</a:t>
            </a:r>
          </a:p>
          <a:p>
            <a:pPr marL="0" indent="0">
              <a:buNone/>
            </a:pPr>
            <a:r>
              <a:rPr lang="sv-SE" sz="3600" dirty="0">
                <a:latin typeface="Times New Roman"/>
                <a:cs typeface="Times New Roman"/>
              </a:rPr>
              <a:t>23/6 P/F17</a:t>
            </a:r>
          </a:p>
          <a:p>
            <a:pPr marL="0" indent="0">
              <a:buNone/>
            </a:pPr>
            <a:r>
              <a:rPr lang="sv-SE" sz="3600" dirty="0">
                <a:latin typeface="Times New Roman"/>
                <a:cs typeface="Times New Roman"/>
              </a:rPr>
              <a:t>24/6 SVIF 16/17</a:t>
            </a:r>
          </a:p>
          <a:p>
            <a:pPr marL="0" indent="0">
              <a:buNone/>
            </a:pPr>
            <a:r>
              <a:rPr lang="sv-SE" sz="3600" dirty="0">
                <a:latin typeface="Times New Roman"/>
                <a:cs typeface="Times New Roman"/>
              </a:rPr>
              <a:t>25/6 P16</a:t>
            </a:r>
          </a:p>
        </p:txBody>
      </p:sp>
    </p:spTree>
    <p:extLst>
      <p:ext uri="{BB962C8B-B14F-4D97-AF65-F5344CB8AC3E}">
        <p14:creationId xmlns:p14="http://schemas.microsoft.com/office/powerpoint/2010/main" val="138207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8ADF1A-FD50-4C1D-85FE-6BE9F0C86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Eventen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A11386-1C86-40EF-38B5-C9C379912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Mer info kring datum kommer </a:t>
            </a:r>
          </a:p>
        </p:txBody>
      </p:sp>
    </p:spTree>
    <p:extLst>
      <p:ext uri="{BB962C8B-B14F-4D97-AF65-F5344CB8AC3E}">
        <p14:creationId xmlns:p14="http://schemas.microsoft.com/office/powerpoint/2010/main" val="364326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D14D14-1C14-DF93-03D3-D890BE423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Äggjakten</a:t>
            </a:r>
            <a:r>
              <a:rPr lang="sv-SE" dirty="0"/>
              <a:t> (långfredagen)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0CA26D-DF45-9A1A-0B6F-1A873951D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2025 arrangerar P/F14-15</a:t>
            </a:r>
          </a:p>
          <a:p>
            <a:pPr marL="0" indent="0">
              <a:buNone/>
            </a:pPr>
            <a:endParaRPr lang="sv-SE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2026 arrangerar F13</a:t>
            </a:r>
          </a:p>
          <a:p>
            <a:pPr marL="0" indent="0">
              <a:buNone/>
            </a:pPr>
            <a:endParaRPr lang="sv-SE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Lathund med instruktioner ligger på laget.se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1214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947E60-5901-2B50-9B55-C3614486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Lagkonton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0DE802-7097-9077-0AEA-171C0EF29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3200" dirty="0">
                <a:latin typeface="Times New Roman"/>
                <a:cs typeface="Times New Roman"/>
              </a:rPr>
              <a:t>Under 2025 kommer SIF inför lagkonton hos vår bank. </a:t>
            </a:r>
          </a:p>
          <a:p>
            <a:pPr marL="0" indent="0">
              <a:buNone/>
            </a:pPr>
            <a:endParaRPr lang="sv-SE" sz="32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3200" dirty="0">
                <a:latin typeface="Times New Roman"/>
                <a:cs typeface="Times New Roman"/>
              </a:rPr>
              <a:t>Kassören Johan </a:t>
            </a:r>
            <a:r>
              <a:rPr lang="sv-SE" sz="3200" dirty="0" err="1">
                <a:latin typeface="Times New Roman"/>
                <a:cs typeface="Times New Roman"/>
              </a:rPr>
              <a:t>Zeinow</a:t>
            </a:r>
            <a:r>
              <a:rPr lang="sv-SE" sz="3200" dirty="0">
                <a:latin typeface="Times New Roman"/>
                <a:cs typeface="Times New Roman"/>
              </a:rPr>
              <a:t> återkommer med mer information kring detta!</a:t>
            </a:r>
            <a:endParaRPr lang="sv-SE"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9498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45F9BB-707E-D4EC-8501-6B45B3B9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När nästa förälder tar vid...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565E45-3359-D96D-C99A-9660B2B1D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Den dagen du avslutar ditt uppdrag som lagförälder har du två uppgifter:</a:t>
            </a:r>
          </a:p>
          <a:p>
            <a:pPr marL="0" indent="0">
              <a:buNone/>
            </a:pPr>
            <a:endParaRPr lang="sv-SE" dirty="0">
              <a:latin typeface="Times New Roman"/>
              <a:cs typeface="Times New Roman"/>
            </a:endParaRPr>
          </a:p>
          <a:p>
            <a:pPr marL="514350" indent="-514350">
              <a:buAutoNum type="arabicParenR"/>
            </a:pPr>
            <a:r>
              <a:rPr lang="sv-SE" dirty="0">
                <a:latin typeface="Times New Roman"/>
                <a:cs typeface="Times New Roman"/>
              </a:rPr>
              <a:t>Lägg in den nya lagföräldern på laget.se (Glöm inte göra hen till </a:t>
            </a:r>
            <a:r>
              <a:rPr lang="sv-SE" dirty="0" err="1">
                <a:latin typeface="Times New Roman"/>
                <a:cs typeface="Times New Roman"/>
              </a:rPr>
              <a:t>admin</a:t>
            </a:r>
            <a:r>
              <a:rPr lang="sv-SE" dirty="0">
                <a:latin typeface="Times New Roman"/>
                <a:cs typeface="Times New Roman"/>
              </a:rPr>
              <a:t>).</a:t>
            </a:r>
          </a:p>
          <a:p>
            <a:pPr marL="514350" indent="-514350">
              <a:buAutoNum type="arabicParenR"/>
            </a:pPr>
            <a:r>
              <a:rPr lang="sv-SE" dirty="0">
                <a:latin typeface="Times New Roman"/>
                <a:cs typeface="Times New Roman"/>
              </a:rPr>
              <a:t>Be den nya lagföräldern ta bort dig från lagföräldrasidan.</a:t>
            </a:r>
          </a:p>
        </p:txBody>
      </p:sp>
    </p:spTree>
    <p:extLst>
      <p:ext uri="{BB962C8B-B14F-4D97-AF65-F5344CB8AC3E}">
        <p14:creationId xmlns:p14="http://schemas.microsoft.com/office/powerpoint/2010/main" val="3090278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34719E-2CCF-FCF9-D977-2387B6795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8AF022-B336-9816-B271-9E29F7999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761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94C169-65FC-C22C-5185-26BD73D30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2356"/>
          </a:xfrm>
        </p:spPr>
        <p:txBody>
          <a:bodyPr/>
          <a:lstStyle/>
          <a:p>
            <a:r>
              <a:rPr lang="sv-SE" dirty="0"/>
              <a:t>Lagföräldrar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B9E96E-5705-6693-77D0-891FDAD71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418"/>
            <a:ext cx="10515600" cy="485454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P/F21 och P/F20 har ännu inte lagföräldrar</a:t>
            </a: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P/F19: 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Simone </a:t>
            </a:r>
            <a:r>
              <a:rPr lang="sv-SE" sz="2400" err="1">
                <a:solidFill>
                  <a:srgbClr val="222222"/>
                </a:solidFill>
                <a:latin typeface="Times New Roman"/>
                <a:cs typeface="Times New Roman"/>
              </a:rPr>
              <a:t>Svalberg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, Emil Ehrström </a:t>
            </a:r>
            <a:endParaRPr lang="sv-SE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P/F18: Vicky </a:t>
            </a:r>
            <a:r>
              <a:rPr lang="sv-SE" sz="2400" err="1">
                <a:solidFill>
                  <a:srgbClr val="222222"/>
                </a:solidFill>
                <a:latin typeface="Times New Roman"/>
                <a:cs typeface="Times New Roman"/>
              </a:rPr>
              <a:t>Skondras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, Linda Svensk  (14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P/F17: 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Jessica Blixt, Sofia Seger (11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SVIF 16: Carolin Malmkvist (8 spelare från SIF)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P16: Linda </a:t>
            </a:r>
            <a:r>
              <a:rPr lang="sv-SE" sz="2400" dirty="0" err="1">
                <a:solidFill>
                  <a:srgbClr val="222222"/>
                </a:solidFill>
                <a:latin typeface="Times New Roman"/>
                <a:cs typeface="Arial"/>
              </a:rPr>
              <a:t>Rotestam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, Annelie </a:t>
            </a:r>
            <a:r>
              <a:rPr lang="sv-SE" sz="2400" dirty="0" err="1">
                <a:solidFill>
                  <a:srgbClr val="222222"/>
                </a:solidFill>
                <a:latin typeface="Times New Roman"/>
                <a:cs typeface="Arial"/>
              </a:rPr>
              <a:t>Vestgöte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 (28 spelar)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Arial"/>
              </a:rPr>
              <a:t>F14/15: 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Karin Karlsson, Anna Falk </a:t>
            </a:r>
            <a:r>
              <a:rPr lang="sv-SE" sz="2400" err="1">
                <a:solidFill>
                  <a:srgbClr val="222222"/>
                </a:solidFill>
                <a:latin typeface="Times New Roman"/>
                <a:cs typeface="Times New Roman"/>
              </a:rPr>
              <a:t>Roden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, Mikaela Andersson  (23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P/F14-15:</a:t>
            </a: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Minnie Pettersson, Julia Törnblad, Malin </a:t>
            </a:r>
            <a:r>
              <a:rPr lang="sv-SE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Erneby</a:t>
            </a: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, Martina </a:t>
            </a:r>
            <a:r>
              <a:rPr lang="sv-SE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Ditzler</a:t>
            </a: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, Maria Berglund </a:t>
            </a:r>
            <a:endParaRPr lang="sv-SE" sz="2400" dirty="0">
              <a:solidFill>
                <a:srgbClr val="222222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(25 spelare)</a:t>
            </a:r>
            <a:endParaRPr lang="sv-SE" sz="2400" dirty="0">
              <a:solidFill>
                <a:srgbClr val="222222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F13: 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Alex </a:t>
            </a:r>
            <a:r>
              <a:rPr lang="sv-SE" sz="2400" err="1">
                <a:solidFill>
                  <a:srgbClr val="222222"/>
                </a:solidFill>
                <a:latin typeface="Times New Roman"/>
                <a:cs typeface="Times New Roman"/>
              </a:rPr>
              <a:t>Kappel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 (16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P13: Johan </a:t>
            </a:r>
            <a:r>
              <a:rPr lang="sv-SE" sz="2400" err="1">
                <a:solidFill>
                  <a:srgbClr val="222222"/>
                </a:solidFill>
                <a:latin typeface="Times New Roman"/>
                <a:cs typeface="Times New Roman"/>
              </a:rPr>
              <a:t>Zeinow</a:t>
            </a:r>
            <a:r>
              <a:rPr lang="sv-SE" sz="2400" dirty="0">
                <a:solidFill>
                  <a:srgbClr val="222222"/>
                </a:solidFill>
                <a:latin typeface="Times New Roman"/>
                <a:cs typeface="Times New Roman"/>
              </a:rPr>
              <a:t>? (8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F10/11/12: Sophie </a:t>
            </a:r>
            <a:r>
              <a:rPr lang="sv-SE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Jerner</a:t>
            </a: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 Karin Eklund (17 spelare)</a:t>
            </a: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U-lag: Danne (15 spelare)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latin typeface="Times New Roman"/>
                <a:cs typeface="Times New Roman"/>
              </a:rPr>
              <a:t>A-lag : Fredrik (20 spelare)</a:t>
            </a:r>
          </a:p>
          <a:p>
            <a:pPr marL="0" indent="0">
              <a:buNone/>
            </a:pPr>
            <a:endParaRPr lang="sv-SE" sz="1700" dirty="0">
              <a:solidFill>
                <a:srgbClr val="222222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sv-SE" sz="2000" dirty="0">
              <a:solidFill>
                <a:srgbClr val="22222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110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ADA9BF-544B-8ABD-48AB-E8225C07D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Rollen lagförälder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657E3D-0582-E314-1AF7-DABB449EB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Att vara lagförälder betyder inte att du själv ska göra alla sysslor utan att du ska hjälpa föreningen och lagets ledare att fördela uppgifterna kring laget på övriga föräldrar. </a:t>
            </a:r>
          </a:p>
          <a:p>
            <a:pPr marL="0" indent="0">
              <a:buNone/>
            </a:pPr>
            <a:endParaRPr lang="sv-SE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dirty="0">
                <a:latin typeface="Times New Roman"/>
                <a:cs typeface="Times New Roman"/>
              </a:rPr>
              <a:t>En lagförälder är oftast den som driver försäljningar för att bättra på lagkassan samt dela ut uppdrag såsom tvätt och event.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234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FE6E4A-B490-CE52-E747-5EA91FF27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 styrelse i SIF samt uppstart för sektioner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FB66AD-673C-AEA4-6486-20A4534BC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sv-SE" sz="1300"/>
              <a:t>From 2025-03-17</a:t>
            </a:r>
            <a:endParaRPr lang="en-US" sz="1300"/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Ordförande: Marcus </a:t>
            </a:r>
            <a:r>
              <a:rPr lang="sv-SE" sz="2600" dirty="0" err="1">
                <a:latin typeface="Times New Roman"/>
                <a:cs typeface="Times New Roman"/>
              </a:rPr>
              <a:t>Jarlö</a:t>
            </a: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Sekreterare: Johan Wallin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Kassör: Johan </a:t>
            </a:r>
            <a:r>
              <a:rPr lang="sv-SE" sz="2600" dirty="0" err="1">
                <a:latin typeface="Times New Roman"/>
                <a:cs typeface="Times New Roman"/>
              </a:rPr>
              <a:t>Zeinow</a:t>
            </a: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Ledamot: Eva Persson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Ledamot: Annelie </a:t>
            </a:r>
            <a:r>
              <a:rPr lang="sv-SE" sz="2600" dirty="0" err="1">
                <a:latin typeface="Times New Roman"/>
                <a:cs typeface="Times New Roman"/>
              </a:rPr>
              <a:t>Vestgöte</a:t>
            </a:r>
            <a:r>
              <a:rPr lang="sv-SE" sz="2600" dirty="0">
                <a:latin typeface="Times New Roman"/>
                <a:cs typeface="Times New Roman"/>
              </a:rPr>
              <a:t> 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Suppleant: Theresia Eriksson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Suppleant: Ronny </a:t>
            </a:r>
            <a:r>
              <a:rPr lang="sv-SE" sz="2600" dirty="0" err="1">
                <a:latin typeface="Times New Roman"/>
                <a:cs typeface="Times New Roman"/>
              </a:rPr>
              <a:t>Jormalainen</a:t>
            </a: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Suppleant: Jonas </a:t>
            </a:r>
            <a:r>
              <a:rPr lang="sv-SE" sz="2600" dirty="0" err="1">
                <a:latin typeface="Times New Roman"/>
                <a:cs typeface="Times New Roman"/>
              </a:rPr>
              <a:t>Jarlö</a:t>
            </a:r>
          </a:p>
          <a:p>
            <a:pPr marL="0" indent="0">
              <a:buNone/>
            </a:pPr>
            <a:r>
              <a:rPr lang="sv-SE" sz="2600" dirty="0">
                <a:latin typeface="Times New Roman"/>
                <a:cs typeface="Times New Roman"/>
              </a:rPr>
              <a:t>A-lagets representant: Daniel Andersson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231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22DE9-14D1-89B8-80B9-48276E88E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714"/>
          </a:xfrm>
        </p:spPr>
        <p:txBody>
          <a:bodyPr/>
          <a:lstStyle/>
          <a:p>
            <a:r>
              <a:rPr lang="sv-SE" dirty="0"/>
              <a:t>Sektioner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A01C23-DB43-7646-C63A-970BEE62D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4909"/>
            <a:ext cx="10515600" cy="49120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2400" cap="all" dirty="0">
                <a:latin typeface="Times New Roman"/>
                <a:cs typeface="Times New Roman"/>
              </a:rPr>
              <a:t>Barn-/ungdomssektionen: Fotboll (BUS)</a:t>
            </a: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br>
              <a:rPr lang="sv-SE" sz="2400" cap="all" dirty="0">
                <a:latin typeface="Times New Roman"/>
                <a:cs typeface="Times New Roman"/>
              </a:rPr>
            </a:br>
            <a:r>
              <a:rPr lang="sv-SE" sz="2400" cap="all" dirty="0">
                <a:latin typeface="Times New Roman"/>
                <a:cs typeface="Times New Roman"/>
              </a:rPr>
              <a:t>Material &amp; Anläggningssektionen (MAS)</a:t>
            </a: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br>
              <a:rPr lang="sv-SE" sz="2400" cap="all" dirty="0">
                <a:latin typeface="Times New Roman"/>
                <a:cs typeface="Times New Roman"/>
              </a:rPr>
            </a:br>
            <a:r>
              <a:rPr lang="sv-SE" sz="2400" cap="all" dirty="0">
                <a:latin typeface="Times New Roman"/>
                <a:cs typeface="Times New Roman"/>
              </a:rPr>
              <a:t>A-lagssektionen (</a:t>
            </a:r>
            <a:r>
              <a:rPr lang="sv-SE" sz="2400" cap="all" err="1">
                <a:latin typeface="Times New Roman"/>
                <a:cs typeface="Times New Roman"/>
              </a:rPr>
              <a:t>alG</a:t>
            </a:r>
            <a:r>
              <a:rPr lang="sv-SE" sz="2400" cap="all" dirty="0">
                <a:latin typeface="Times New Roman"/>
                <a:cs typeface="Times New Roman"/>
              </a:rPr>
              <a:t>)</a:t>
            </a:r>
            <a:endParaRPr lang="sv-SE" sz="2400">
              <a:latin typeface="Times New Roman"/>
              <a:cs typeface="Times New Roman"/>
            </a:endParaRPr>
          </a:p>
          <a:p>
            <a:pPr marL="0" indent="0">
              <a:buNone/>
            </a:pPr>
            <a:br>
              <a:rPr lang="sv-SE" sz="2400" cap="all" dirty="0">
                <a:latin typeface="Times New Roman"/>
                <a:cs typeface="Times New Roman"/>
              </a:rPr>
            </a:br>
            <a:r>
              <a:rPr lang="sv-SE" sz="2400" cap="all" dirty="0">
                <a:latin typeface="Times New Roman"/>
                <a:cs typeface="Times New Roman"/>
              </a:rPr>
              <a:t>Supersenior-sektionen (SUS)</a:t>
            </a:r>
            <a:endParaRPr lang="sv-SE" sz="2400">
              <a:latin typeface="Times New Roman"/>
              <a:cs typeface="Times New Roman"/>
            </a:endParaRPr>
          </a:p>
          <a:p>
            <a:pPr marL="0" indent="0">
              <a:buNone/>
            </a:pPr>
            <a:br>
              <a:rPr lang="sv-SE" sz="2400" cap="all" dirty="0">
                <a:latin typeface="Times New Roman"/>
                <a:cs typeface="Times New Roman"/>
              </a:rPr>
            </a:br>
            <a:r>
              <a:rPr lang="sv-SE" sz="2400" cap="all" err="1">
                <a:latin typeface="Times New Roman"/>
                <a:cs typeface="Times New Roman"/>
              </a:rPr>
              <a:t>Event&amp;Evenemangssektionen</a:t>
            </a:r>
            <a:r>
              <a:rPr lang="sv-SE" sz="2400" cap="all" dirty="0">
                <a:latin typeface="Times New Roman"/>
                <a:cs typeface="Times New Roman"/>
              </a:rPr>
              <a:t> (EES)</a:t>
            </a:r>
            <a:endParaRPr lang="sv-SE" sz="2400">
              <a:latin typeface="Times New Roman"/>
              <a:cs typeface="Times New Roman"/>
            </a:endParaRPr>
          </a:p>
          <a:p>
            <a:pPr marL="0" indent="0">
              <a:buNone/>
            </a:pPr>
            <a:br>
              <a:rPr lang="sv-SE" sz="2400" cap="all" dirty="0">
                <a:latin typeface="Times New Roman"/>
                <a:cs typeface="Times New Roman"/>
              </a:rPr>
            </a:br>
            <a:r>
              <a:rPr lang="sv-SE" sz="2400" cap="all" dirty="0">
                <a:latin typeface="Times New Roman"/>
                <a:cs typeface="Times New Roman"/>
              </a:rPr>
              <a:t>SPONSORER/BIDRAG/</a:t>
            </a:r>
            <a:r>
              <a:rPr lang="sv-SE" sz="2400" cap="all" err="1">
                <a:latin typeface="Times New Roman"/>
                <a:cs typeface="Times New Roman"/>
              </a:rPr>
              <a:t>STipendium</a:t>
            </a:r>
            <a:r>
              <a:rPr lang="sv-SE" sz="2400" cap="all" dirty="0">
                <a:latin typeface="Times New Roman"/>
                <a:cs typeface="Times New Roman"/>
              </a:rPr>
              <a:t> (SBs)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01096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BB205E-AC57-04C6-CC50-2124DEB5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på lagen från föreningen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E6D5DB-B8E2-5155-75E7-CAF94866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177"/>
            <a:ext cx="10515600" cy="467978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Städa loftet efter städschemat (städning sker när man vill Tor-Sön den veckan man är ansvarig).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Se till att vårdnadshavare till barnen arbetar vid minst 1 event/år (Detta står med i </a:t>
            </a:r>
            <a:r>
              <a:rPr lang="sv-SE" sz="2400" err="1">
                <a:latin typeface="Times New Roman"/>
                <a:cs typeface="Times New Roman"/>
              </a:rPr>
              <a:t>Regler&amp;Riktlinjer</a:t>
            </a:r>
            <a:r>
              <a:rPr lang="sv-SE" sz="2400" dirty="0">
                <a:latin typeface="Times New Roman"/>
                <a:cs typeface="Times New Roman"/>
              </a:rPr>
              <a:t> och är ett krav som finns på alla spelare i föreningen).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Vara med på  på-/avrustningen.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Ta hand om en station vid midsommar.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Hjälpa till att bemanna kiosken under fotbollsskolan.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518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EEF0AF-726A-92CD-BC05-33F12891E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eventen?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1853E9-67CE-27F1-4EB9-292366C5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Att bedriva verksamhet som förening kostar pengar. Vi vill ha en u- och a-lagsverksamhet för att inspirerar våra barn att fortsätta med fotbollen och ha förebilder. 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För att slippa försäljning av lotter och produkter där intäkten går till föreningen. 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Nu kan lagen ha försäljningar där intäkten går direkt till lagkassan. </a:t>
            </a:r>
          </a:p>
          <a:p>
            <a:pPr marL="0" indent="0">
              <a:buNone/>
            </a:pPr>
            <a:endParaRPr lang="sv-SE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sv-SE" sz="2400" dirty="0">
                <a:latin typeface="Times New Roman"/>
                <a:cs typeface="Times New Roman"/>
              </a:rPr>
              <a:t>För att hålla nere avgifterna = alla ska ha möjlighet att idrotta i SIF.</a:t>
            </a:r>
          </a:p>
        </p:txBody>
      </p:sp>
    </p:spTree>
    <p:extLst>
      <p:ext uri="{BB962C8B-B14F-4D97-AF65-F5344CB8AC3E}">
        <p14:creationId xmlns:p14="http://schemas.microsoft.com/office/powerpoint/2010/main" val="1662422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5E97A2-D648-48A4-1AC5-E05D3EAE9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Midsommar 2025, 20 juni  14:00-16:00 IP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9CFD7C-284B-4154-C54E-1F68038AD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U-laget: chokladhjul/godishjul</a:t>
            </a:r>
            <a:endParaRPr lang="sv-SE" sz="200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F14/15 och P/F18*: fiskdamm</a:t>
            </a:r>
            <a:endParaRPr lang="sv-SE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F10-12 och P13: målskytte</a:t>
            </a:r>
            <a:endParaRPr lang="sv-SE" sz="200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P/F 17 och F13: kiosk </a:t>
            </a:r>
            <a:endParaRPr lang="sv-SE" sz="200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P16 och SVIF16: Sponsorlotteriet</a:t>
            </a:r>
            <a:endParaRPr lang="sv-SE" sz="200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P/F14-15 och P/F18*: Bollkastning</a:t>
            </a:r>
            <a:endParaRPr lang="sv-SE" sz="2000" dirty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sv-SE" sz="2000" dirty="0">
                <a:latin typeface="Times New Roman"/>
                <a:cs typeface="Arial"/>
              </a:rPr>
              <a:t>A-laget: Pilkastning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err="1">
                <a:latin typeface="Times New Roman"/>
                <a:cs typeface="Times New Roman"/>
              </a:rPr>
              <a:t>Alla</a:t>
            </a:r>
            <a:r>
              <a:rPr lang="en-US" sz="2400" dirty="0">
                <a:latin typeface="Times New Roman"/>
                <a:cs typeface="Times New Roman"/>
              </a:rPr>
              <a:t> lag </a:t>
            </a:r>
            <a:r>
              <a:rPr lang="en-US" sz="2400" err="1">
                <a:latin typeface="Times New Roman"/>
                <a:cs typeface="Times New Roman"/>
              </a:rPr>
              <a:t>samla</a:t>
            </a:r>
            <a:r>
              <a:rPr lang="en-US" sz="2400" dirty="0">
                <a:latin typeface="Times New Roman"/>
                <a:cs typeface="Times New Roman"/>
              </a:rPr>
              <a:t> in 10-15 </a:t>
            </a:r>
            <a:r>
              <a:rPr lang="en-US" sz="2400" err="1">
                <a:latin typeface="Times New Roman"/>
                <a:cs typeface="Times New Roman"/>
              </a:rPr>
              <a:t>priser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br>
              <a:rPr lang="en-US" dirty="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98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2FC86B-4211-C9C0-B49A-A1D80091C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709"/>
            <a:ext cx="10515600" cy="739315"/>
          </a:xfrm>
        </p:spPr>
        <p:txBody>
          <a:bodyPr>
            <a:normAutofit/>
          </a:bodyPr>
          <a:lstStyle/>
          <a:p>
            <a:r>
              <a:rPr lang="sv-SE" dirty="0"/>
              <a:t>Städschema loftet</a:t>
            </a:r>
          </a:p>
        </p:txBody>
      </p:sp>
      <p:graphicFrame>
        <p:nvGraphicFramePr>
          <p:cNvPr id="19" name="Platshållare för innehåll 18">
            <a:extLst>
              <a:ext uri="{FF2B5EF4-FFF2-40B4-BE49-F238E27FC236}">
                <a16:creationId xmlns:a16="http://schemas.microsoft.com/office/drawing/2014/main" id="{5725519B-7480-4AA5-A48E-E6743B56AE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168867"/>
              </p:ext>
            </p:extLst>
          </p:nvPr>
        </p:nvGraphicFramePr>
        <p:xfrm>
          <a:off x="838200" y="948606"/>
          <a:ext cx="3606625" cy="43944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3675">
                  <a:extLst>
                    <a:ext uri="{9D8B030D-6E8A-4147-A177-3AD203B41FA5}">
                      <a16:colId xmlns:a16="http://schemas.microsoft.com/office/drawing/2014/main" val="701756554"/>
                    </a:ext>
                  </a:extLst>
                </a:gridCol>
                <a:gridCol w="2562950">
                  <a:extLst>
                    <a:ext uri="{9D8B030D-6E8A-4147-A177-3AD203B41FA5}">
                      <a16:colId xmlns:a16="http://schemas.microsoft.com/office/drawing/2014/main" val="2615986799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Vecka: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Lag: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81082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A-laget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03801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F10/11/12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60989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2245877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F13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61867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U-laget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2292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P/F14-15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84821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F14-15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3081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451097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P/F17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34051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P/F18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14252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A-laget</a:t>
                      </a:r>
                      <a:r>
                        <a:rPr lang="sv-SE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b="0" i="0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565240"/>
                  </a:ext>
                </a:extLst>
              </a:tr>
            </a:tbl>
          </a:graphicData>
        </a:graphic>
      </p:graphicFrame>
      <p:graphicFrame>
        <p:nvGraphicFramePr>
          <p:cNvPr id="21" name="Tabell 20">
            <a:extLst>
              <a:ext uri="{FF2B5EF4-FFF2-40B4-BE49-F238E27FC236}">
                <a16:creationId xmlns:a16="http://schemas.microsoft.com/office/drawing/2014/main" id="{2A0992C0-8D35-E833-EB93-B0DE6136FEBF}"/>
              </a:ext>
            </a:extLst>
          </p:cNvPr>
          <p:cNvGraphicFramePr>
            <a:graphicFrameLocks noGrp="1"/>
          </p:cNvGraphicFramePr>
          <p:nvPr/>
        </p:nvGraphicFramePr>
        <p:xfrm>
          <a:off x="4795837" y="865565"/>
          <a:ext cx="2600325" cy="512687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2475">
                  <a:extLst>
                    <a:ext uri="{9D8B030D-6E8A-4147-A177-3AD203B41FA5}">
                      <a16:colId xmlns:a16="http://schemas.microsoft.com/office/drawing/2014/main" val="4146914250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885379128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F10/11/12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3316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P13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265308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F13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89189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U-laget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756903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P/F14-15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26280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F14-15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197185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39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P16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05382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P/F17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71782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P/F18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6576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42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A-laget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25569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F10/11/12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287638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P13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01357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48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F13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18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2267"/>
                        </a:lnSpc>
                        <a:buNone/>
                      </a:pPr>
                      <a:r>
                        <a:rPr lang="sv-SE" sz="1600" b="1">
                          <a:effectLst/>
                          <a:latin typeface="Calibri" panose="020F0502020204030204" pitchFamily="34" charset="0"/>
                        </a:rPr>
                        <a:t>U-laget</a:t>
                      </a:r>
                      <a:r>
                        <a:rPr lang="sv-SE" sz="16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>
                        <a:effectLst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0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745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Office-tema</vt:lpstr>
      <vt:lpstr>Lagföräldramöte  2025-04-07</vt:lpstr>
      <vt:lpstr>Lagföräldrar 2025</vt:lpstr>
      <vt:lpstr>Rollen lagförälder</vt:lpstr>
      <vt:lpstr>Ny styrelse i SIF samt uppstart för sektioner</vt:lpstr>
      <vt:lpstr>Sektioner </vt:lpstr>
      <vt:lpstr>Förväntningar på lagen från föreningen</vt:lpstr>
      <vt:lpstr>Varför eventen?</vt:lpstr>
      <vt:lpstr>Midsommar 2025, 20 juni  14:00-16:00 IP</vt:lpstr>
      <vt:lpstr>Städschema loftet</vt:lpstr>
      <vt:lpstr>Fotbollsskolan </vt:lpstr>
      <vt:lpstr>Eventen</vt:lpstr>
      <vt:lpstr>Äggjakten (långfredagen)</vt:lpstr>
      <vt:lpstr>Lagkonton</vt:lpstr>
      <vt:lpstr>När nästa förälder tar vid...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333</cp:revision>
  <dcterms:created xsi:type="dcterms:W3CDTF">2025-04-07T09:53:35Z</dcterms:created>
  <dcterms:modified xsi:type="dcterms:W3CDTF">2025-04-07T16:06:08Z</dcterms:modified>
</cp:coreProperties>
</file>