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71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62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098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935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8289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2675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1162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845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42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20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683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70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85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96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712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2844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640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C850CD7-DA8F-4381-8078-A502132316CF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CF7F2-9C95-4D92-8630-A78C0FB44E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81541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80">
              <a:schemeClr val="bg1"/>
            </a:gs>
            <a:gs pos="11498">
              <a:srgbClr val="222222"/>
            </a:gs>
            <a:gs pos="24781">
              <a:schemeClr val="bg1"/>
            </a:gs>
            <a:gs pos="44252">
              <a:srgbClr val="222222"/>
            </a:gs>
            <a:gs pos="0">
              <a:schemeClr val="bg1">
                <a:lumMod val="75000"/>
                <a:lumOff val="25000"/>
              </a:schemeClr>
            </a:gs>
            <a:gs pos="74000">
              <a:srgbClr val="FFFF00"/>
            </a:gs>
            <a:gs pos="83000">
              <a:srgbClr val="FFFF00"/>
            </a:gs>
            <a:gs pos="91143">
              <a:srgbClr val="FFFF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2438" y="676680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sv-SE" sz="7200" b="1" dirty="0">
                <a:solidFill>
                  <a:srgbClr val="FFFF00"/>
                </a:solidFill>
              </a:rPr>
              <a:t>LAGFÖRÄLDRAMÖTE 8/4-24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0" y="4776788"/>
            <a:ext cx="8824913" cy="862012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AutoShape 4" descr="Stigtomta IF"/>
          <p:cNvSpPr>
            <a:spLocks noChangeAspect="1" noChangeArrowheads="1"/>
          </p:cNvSpPr>
          <p:nvPr/>
        </p:nvSpPr>
        <p:spPr bwMode="auto">
          <a:xfrm>
            <a:off x="155574" y="-144463"/>
            <a:ext cx="2079625" cy="329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4276" y="2408872"/>
            <a:ext cx="5137470" cy="263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70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2999418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10659198" cy="5153755"/>
          </a:xfrm>
        </p:spPr>
        <p:txBody>
          <a:bodyPr/>
          <a:lstStyle/>
          <a:p>
            <a:pPr algn="ctr"/>
            <a:r>
              <a:rPr lang="sv-SE" sz="6000" dirty="0">
                <a:solidFill>
                  <a:srgbClr val="FFFF00"/>
                </a:solidFill>
              </a:rPr>
              <a:t>TACK  ATT DU BIDRAR SÅ ATT SIF KAN BEDRIVA SIN VERKSAMHET!</a:t>
            </a:r>
            <a:br>
              <a:rPr lang="sv-SE" sz="6000" dirty="0">
                <a:solidFill>
                  <a:srgbClr val="FFFF00"/>
                </a:solidFill>
              </a:rPr>
            </a:br>
            <a:br>
              <a:rPr lang="sv-SE" sz="6000" dirty="0">
                <a:solidFill>
                  <a:srgbClr val="FFFF00"/>
                </a:solidFill>
              </a:rPr>
            </a:br>
            <a:r>
              <a:rPr lang="sv-SE" sz="6000" dirty="0">
                <a:solidFill>
                  <a:srgbClr val="FFFF00"/>
                </a:solidFill>
              </a:rPr>
              <a:t>DU ÄR VIKTIG!</a:t>
            </a:r>
          </a:p>
        </p:txBody>
      </p:sp>
    </p:spTree>
    <p:extLst>
      <p:ext uri="{BB962C8B-B14F-4D97-AF65-F5344CB8AC3E}">
        <p14:creationId xmlns:p14="http://schemas.microsoft.com/office/powerpoint/2010/main" val="229629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u="sng" dirty="0">
                <a:solidFill>
                  <a:srgbClr val="FFFF00"/>
                </a:solidFill>
              </a:rPr>
              <a:t>Lagförälderns roll: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* Gå på möten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* Samordna obligatoriska aktiviteter (event/midsommar/fotbollsskolan) 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* Underlätta för ledarna vid sammandrag/matcher/lagkassa</a:t>
            </a:r>
            <a:br>
              <a:rPr lang="sv-SE" dirty="0"/>
            </a:br>
            <a:r>
              <a:rPr lang="sv-SE" dirty="0"/>
              <a:t> </a:t>
            </a:r>
            <a:br>
              <a:rPr lang="sv-SE" dirty="0"/>
            </a:br>
            <a:r>
              <a:rPr lang="sv-SE" dirty="0">
                <a:solidFill>
                  <a:srgbClr val="FFFF00"/>
                </a:solidFill>
              </a:rPr>
              <a:t>ATT DU ÄR LAGFÖÄLDER BETYDER </a:t>
            </a:r>
            <a:r>
              <a:rPr lang="sv-SE" u="sng" dirty="0">
                <a:solidFill>
                  <a:srgbClr val="FFFF00"/>
                </a:solidFill>
              </a:rPr>
              <a:t>INTE</a:t>
            </a:r>
            <a:r>
              <a:rPr lang="sv-SE" dirty="0">
                <a:solidFill>
                  <a:srgbClr val="FFFF00"/>
                </a:solidFill>
              </a:rPr>
              <a:t> ATT DU SKA GÖRA ALLT SJÄLV!</a:t>
            </a:r>
          </a:p>
        </p:txBody>
      </p:sp>
    </p:spTree>
    <p:extLst>
      <p:ext uri="{BB962C8B-B14F-4D97-AF65-F5344CB8AC3E}">
        <p14:creationId xmlns:p14="http://schemas.microsoft.com/office/powerpoint/2010/main" val="62869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TIPS FÖR ATT UNDERLÄTTA</a:t>
            </a:r>
            <a:br>
              <a:rPr lang="sv-SE" dirty="0">
                <a:solidFill>
                  <a:srgbClr val="FFFF00"/>
                </a:solidFill>
              </a:rPr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¤ ANVÄND laget.se</a:t>
            </a:r>
            <a:br>
              <a:rPr lang="sv-SE" sz="3600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¤ DELA UT SYSSLOR (LÅT FÖRÄLDRAR BYTA MED VARANDRA)</a:t>
            </a:r>
            <a:br>
              <a:rPr lang="sv-SE" sz="3600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¤ HÖR AV ER VID EVENTUELLA FRÅGOR!</a:t>
            </a:r>
            <a:br>
              <a:rPr lang="sv-SE" sz="3600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¤ HJÄLP VARANDRA MELLAN LAGEN!</a:t>
            </a:r>
          </a:p>
        </p:txBody>
      </p:sp>
    </p:spTree>
    <p:extLst>
      <p:ext uri="{BB962C8B-B14F-4D97-AF65-F5344CB8AC3E}">
        <p14:creationId xmlns:p14="http://schemas.microsoft.com/office/powerpoint/2010/main" val="340784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6600" u="sng" dirty="0">
                <a:solidFill>
                  <a:srgbClr val="FFFF00"/>
                </a:solidFill>
              </a:rPr>
              <a:t>STÄDSCHEMA</a:t>
            </a:r>
            <a:br>
              <a:rPr lang="sv-SE" sz="6600" dirty="0">
                <a:solidFill>
                  <a:srgbClr val="FFFF00"/>
                </a:solidFill>
              </a:rPr>
            </a:br>
            <a:r>
              <a:rPr lang="sv-SE" sz="6600" dirty="0">
                <a:solidFill>
                  <a:srgbClr val="FFFF00"/>
                </a:solidFill>
              </a:rPr>
              <a:t>12 lag som delar på ansvaret </a:t>
            </a:r>
            <a:br>
              <a:rPr lang="sv-SE" sz="6600" dirty="0">
                <a:solidFill>
                  <a:srgbClr val="FFFF00"/>
                </a:solidFill>
              </a:rPr>
            </a:br>
            <a:r>
              <a:rPr lang="sv-SE" sz="6600" dirty="0">
                <a:solidFill>
                  <a:srgbClr val="FFFF00"/>
                </a:solidFill>
              </a:rPr>
              <a:t>Start vecka 18</a:t>
            </a:r>
            <a:br>
              <a:rPr lang="sv-SE" sz="6600" dirty="0">
                <a:solidFill>
                  <a:srgbClr val="FFFF00"/>
                </a:solidFill>
              </a:rPr>
            </a:br>
            <a:endParaRPr lang="sv-SE" sz="6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11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u="sng" dirty="0">
                <a:solidFill>
                  <a:srgbClr val="FFFF00"/>
                </a:solidFill>
              </a:rPr>
              <a:t>MIDSOMMAR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SVIF 16 &amp;U-laget: Chokladhjul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Herrar senior: Pilkastning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F14/15 &amp; P 15: Sponsorlotteriet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P/F14 &amp; P/F 17/18*: Bollkastning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P16 &amp; P/F 17/18*: Kiosk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P13 &amp; F13: Fiskdamm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F10/11/12 &amp; P11/12: Fotbollsmål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SAMTLIGA LAG: SAMLAR 30 PRISER</a:t>
            </a:r>
            <a:br>
              <a:rPr lang="sv-SE" sz="3600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							   25 ST KLADDKAKEMUFFINS </a:t>
            </a:r>
            <a:br>
              <a:rPr lang="sv-SE" sz="3600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9012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Fotbollsskolan</a:t>
            </a:r>
            <a:r>
              <a:rPr lang="sv-SE" dirty="0"/>
              <a:t> </a:t>
            </a:r>
            <a:br>
              <a:rPr lang="sv-SE" dirty="0"/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P/F 17/18  				23/6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P16								24/6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SVIF16						25/6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P15 &amp; F14/15		26/6</a:t>
            </a:r>
          </a:p>
        </p:txBody>
      </p:sp>
    </p:spTree>
    <p:extLst>
      <p:ext uri="{BB962C8B-B14F-4D97-AF65-F5344CB8AC3E}">
        <p14:creationId xmlns:p14="http://schemas.microsoft.com/office/powerpoint/2010/main" val="2028267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EVENT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3 vuxna/lag 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(A-laget 4vuxna alla gånger)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4/5 Glans &amp; </a:t>
            </a:r>
            <a:r>
              <a:rPr lang="sv-SE" dirty="0" err="1">
                <a:solidFill>
                  <a:srgbClr val="FFFF00"/>
                </a:solidFill>
              </a:rPr>
              <a:t>Batra</a:t>
            </a:r>
            <a:r>
              <a:rPr lang="sv-SE" dirty="0">
                <a:solidFill>
                  <a:srgbClr val="FFFF00"/>
                </a:solidFill>
              </a:rPr>
              <a:t>(</a:t>
            </a:r>
            <a:r>
              <a:rPr lang="sv-SE" dirty="0" err="1">
                <a:solidFill>
                  <a:srgbClr val="FFFF00"/>
                </a:solidFill>
              </a:rPr>
              <a:t>Rosvalla</a:t>
            </a:r>
            <a:r>
              <a:rPr lang="sv-SE" dirty="0">
                <a:solidFill>
                  <a:srgbClr val="FFFF00"/>
                </a:solidFill>
              </a:rPr>
              <a:t>)</a:t>
            </a:r>
            <a:br>
              <a:rPr lang="sv-SE" dirty="0">
                <a:solidFill>
                  <a:srgbClr val="FFFF00"/>
                </a:solidFill>
              </a:rPr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15/6 Eldkvarn (Hamnplan)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11/7 </a:t>
            </a:r>
            <a:r>
              <a:rPr lang="sv-SE" dirty="0" err="1">
                <a:solidFill>
                  <a:srgbClr val="FFFF00"/>
                </a:solidFill>
              </a:rPr>
              <a:t>Diggiloo</a:t>
            </a:r>
            <a:r>
              <a:rPr lang="sv-SE" dirty="0">
                <a:solidFill>
                  <a:srgbClr val="FFFF00"/>
                </a:solidFill>
              </a:rPr>
              <a:t> (Oxelösund) 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sz="3600" dirty="0">
                <a:solidFill>
                  <a:srgbClr val="FFFF00"/>
                </a:solidFill>
              </a:rPr>
              <a:t>OBS! 4 från varje lag till </a:t>
            </a:r>
            <a:r>
              <a:rPr lang="sv-SE" sz="3600" dirty="0" err="1">
                <a:solidFill>
                  <a:srgbClr val="FFFF00"/>
                </a:solidFill>
              </a:rPr>
              <a:t>Diggiloo</a:t>
            </a:r>
            <a:endParaRPr lang="sv-SE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573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Gör såhär:</a:t>
            </a:r>
            <a:br>
              <a:rPr lang="sv-SE" dirty="0">
                <a:solidFill>
                  <a:srgbClr val="FFFF00"/>
                </a:solidFill>
              </a:rPr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Samla ihop 3 vuxna för eventet 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maila in lista med 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* Namn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* Telefon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* Mail </a:t>
            </a:r>
            <a:br>
              <a:rPr lang="sv-SE" dirty="0">
                <a:solidFill>
                  <a:srgbClr val="FFFF00"/>
                </a:solidFill>
              </a:rPr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till annelie.vestgote@gmail.com</a:t>
            </a:r>
          </a:p>
        </p:txBody>
      </p:sp>
    </p:spTree>
    <p:extLst>
      <p:ext uri="{BB962C8B-B14F-4D97-AF65-F5344CB8AC3E}">
        <p14:creationId xmlns:p14="http://schemas.microsoft.com/office/powerpoint/2010/main" val="2879616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PÅRUSTNING 13/4</a:t>
            </a:r>
            <a:br>
              <a:rPr lang="sv-SE" dirty="0">
                <a:solidFill>
                  <a:srgbClr val="FFFF00"/>
                </a:solidFill>
              </a:rPr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Samling 10:00 vid IP</a:t>
            </a:r>
            <a:br>
              <a:rPr lang="sv-SE" dirty="0">
                <a:solidFill>
                  <a:srgbClr val="FFFF00"/>
                </a:solidFill>
              </a:rPr>
            </a:b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Efteråt bjuds det traditionsenligt på korv med bröd </a:t>
            </a:r>
          </a:p>
        </p:txBody>
      </p:sp>
    </p:spTree>
    <p:extLst>
      <p:ext uri="{BB962C8B-B14F-4D97-AF65-F5344CB8AC3E}">
        <p14:creationId xmlns:p14="http://schemas.microsoft.com/office/powerpoint/2010/main" val="817057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517</TotalTime>
  <Words>329</Words>
  <Application>Microsoft Office PowerPoint</Application>
  <PresentationFormat>Bredbild</PresentationFormat>
  <Paragraphs>11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Jon</vt:lpstr>
      <vt:lpstr>LAGFÖRÄLDRAMÖTE 8/4-24</vt:lpstr>
      <vt:lpstr>Lagförälderns roll: * Gå på möten * Samordna obligatoriska aktiviteter (event/midsommar/fotbollsskolan)  * Underlätta för ledarna vid sammandrag/matcher/lagkassa   ATT DU ÄR LAGFÖÄLDER BETYDER INTE ATT DU SKA GÖRA ALLT SJÄLV!</vt:lpstr>
      <vt:lpstr>TIPS FÖR ATT UNDERLÄTTA  ¤ ANVÄND laget.se ¤ DELA UT SYSSLOR (LÅT FÖRÄLDRAR BYTA MED VARANDRA) ¤ HÖR AV ER VID EVENTUELLA FRÅGOR! ¤ HJÄLP VARANDRA MELLAN LAGEN!</vt:lpstr>
      <vt:lpstr>STÄDSCHEMA 12 lag som delar på ansvaret  Start vecka 18 </vt:lpstr>
      <vt:lpstr>MIDSOMMAR SVIF 16 &amp;U-laget: Chokladhjul Herrar senior: Pilkastning F14/15 &amp; P 15: Sponsorlotteriet P/F14 &amp; P/F 17/18*: Bollkastning P16 &amp; P/F 17/18*: Kiosk P13 &amp; F13: Fiskdamm F10/11/12 &amp; P11/12: Fotbollsmål SAMTLIGA LAG: SAMLAR 30 PRISER           25 ST KLADDKAKEMUFFINS   </vt:lpstr>
      <vt:lpstr>Fotbollsskolan   P/F 17/18      23/6 P16        24/6 SVIF16      25/6 P15 &amp; F14/15  26/6</vt:lpstr>
      <vt:lpstr>EVENT 3 vuxna/lag  (A-laget 4vuxna alla gånger) 4/5 Glans &amp; Batra(Rosvalla)  15/6 Eldkvarn (Hamnplan) 11/7 Diggiloo (Oxelösund)  OBS! 4 från varje lag till Diggiloo</vt:lpstr>
      <vt:lpstr>Gör såhär:  Samla ihop 3 vuxna för eventet  maila in lista med  * Namn * Telefon * Mail   till annelie.vestgote@gmail.com</vt:lpstr>
      <vt:lpstr>PÅRUSTNING 13/4  Samling 10:00 vid IP  Efteråt bjuds det traditionsenligt på korv med bröd </vt:lpstr>
      <vt:lpstr>ÖVRIGA FRÅGOR</vt:lpstr>
      <vt:lpstr>TACK  ATT DU BIDRAR SÅ ATT SIF KAN BEDRIVA SIN VERKSAMHET!  DU ÄR VIKTIG!</vt:lpstr>
    </vt:vector>
  </TitlesOfParts>
  <Company>SSAB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LAGFÖRÄLDRAMÖTE 8/4-24</dc:title>
  <dc:creator>Vestgöte, Annelie</dc:creator>
  <cp:lastModifiedBy>Vestgöte David</cp:lastModifiedBy>
  <cp:revision>15</cp:revision>
  <dcterms:created xsi:type="dcterms:W3CDTF">2024-04-08T04:02:10Z</dcterms:created>
  <dcterms:modified xsi:type="dcterms:W3CDTF">2024-04-08T18:35:17Z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7f2ec83-e677-438d-afb7-4c7c0dbc872b_Enabled">
    <vt:lpwstr>true</vt:lpwstr>
  </property>
  <property fmtid="{D5CDD505-2E9C-101B-9397-08002B2CF9AE}" pid="3" name="MSIP_Label_a7f2ec83-e677-438d-afb7-4c7c0dbc872b_SetDate">
    <vt:lpwstr>2024-04-08T16:25:00Z</vt:lpwstr>
  </property>
  <property fmtid="{D5CDD505-2E9C-101B-9397-08002B2CF9AE}" pid="4" name="MSIP_Label_a7f2ec83-e677-438d-afb7-4c7c0dbc872b_Method">
    <vt:lpwstr>Standard</vt:lpwstr>
  </property>
  <property fmtid="{D5CDD505-2E9C-101B-9397-08002B2CF9AE}" pid="5" name="MSIP_Label_a7f2ec83-e677-438d-afb7-4c7c0dbc872b_Name">
    <vt:lpwstr>a7f2ec83-e677-438d-afb7-4c7c0dbc872b</vt:lpwstr>
  </property>
  <property fmtid="{D5CDD505-2E9C-101B-9397-08002B2CF9AE}" pid="6" name="MSIP_Label_a7f2ec83-e677-438d-afb7-4c7c0dbc872b_SiteId">
    <vt:lpwstr>3bc062e4-ac9d-4c17-b4dd-3aad637ff1ac</vt:lpwstr>
  </property>
  <property fmtid="{D5CDD505-2E9C-101B-9397-08002B2CF9AE}" pid="7" name="MSIP_Label_a7f2ec83-e677-438d-afb7-4c7c0dbc872b_ActionId">
    <vt:lpwstr>857c8f74-a02d-45b2-bd92-0702d7c62e3e</vt:lpwstr>
  </property>
  <property fmtid="{D5CDD505-2E9C-101B-9397-08002B2CF9AE}" pid="8" name="MSIP_Label_a7f2ec83-e677-438d-afb7-4c7c0dbc872b_ContentBits">
    <vt:lpwstr>0</vt:lpwstr>
  </property>
</Properties>
</file>