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E3DA-D687-4DEA-BDED-07A23B4C270B}" type="datetimeFigureOut">
              <a:rPr lang="sv-SE" smtClean="0"/>
              <a:pPr/>
              <a:t>2018-03-26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43C2-D122-4016-91FF-F2B54C89C14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E3DA-D687-4DEA-BDED-07A23B4C270B}" type="datetimeFigureOut">
              <a:rPr lang="sv-SE" smtClean="0"/>
              <a:pPr/>
              <a:t>2018-03-26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43C2-D122-4016-91FF-F2B54C89C14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E3DA-D687-4DEA-BDED-07A23B4C270B}" type="datetimeFigureOut">
              <a:rPr lang="sv-SE" smtClean="0"/>
              <a:pPr/>
              <a:t>2018-03-26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43C2-D122-4016-91FF-F2B54C89C14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E3DA-D687-4DEA-BDED-07A23B4C270B}" type="datetimeFigureOut">
              <a:rPr lang="sv-SE" smtClean="0"/>
              <a:pPr/>
              <a:t>2018-03-26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43C2-D122-4016-91FF-F2B54C89C14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E3DA-D687-4DEA-BDED-07A23B4C270B}" type="datetimeFigureOut">
              <a:rPr lang="sv-SE" smtClean="0"/>
              <a:pPr/>
              <a:t>2018-03-26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43C2-D122-4016-91FF-F2B54C89C14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E3DA-D687-4DEA-BDED-07A23B4C270B}" type="datetimeFigureOut">
              <a:rPr lang="sv-SE" smtClean="0"/>
              <a:pPr/>
              <a:t>2018-03-26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43C2-D122-4016-91FF-F2B54C89C14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E3DA-D687-4DEA-BDED-07A23B4C270B}" type="datetimeFigureOut">
              <a:rPr lang="sv-SE" smtClean="0"/>
              <a:pPr/>
              <a:t>2018-03-26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43C2-D122-4016-91FF-F2B54C89C14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E3DA-D687-4DEA-BDED-07A23B4C270B}" type="datetimeFigureOut">
              <a:rPr lang="sv-SE" smtClean="0"/>
              <a:pPr/>
              <a:t>2018-03-26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43C2-D122-4016-91FF-F2B54C89C14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E3DA-D687-4DEA-BDED-07A23B4C270B}" type="datetimeFigureOut">
              <a:rPr lang="sv-SE" smtClean="0"/>
              <a:pPr/>
              <a:t>2018-03-26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43C2-D122-4016-91FF-F2B54C89C14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E3DA-D687-4DEA-BDED-07A23B4C270B}" type="datetimeFigureOut">
              <a:rPr lang="sv-SE" smtClean="0"/>
              <a:pPr/>
              <a:t>2018-03-26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43C2-D122-4016-91FF-F2B54C89C14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DE3DA-D687-4DEA-BDED-07A23B4C270B}" type="datetimeFigureOut">
              <a:rPr lang="sv-SE" smtClean="0"/>
              <a:pPr/>
              <a:t>2018-03-26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A43C2-D122-4016-91FF-F2B54C89C143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DE3DA-D687-4DEA-BDED-07A23B4C270B}" type="datetimeFigureOut">
              <a:rPr lang="sv-SE" smtClean="0"/>
              <a:pPr/>
              <a:t>2018-03-26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A43C2-D122-4016-91FF-F2B54C89C143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76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Bildspel på skärmen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Jonas</dc:creator>
  <cp:lastModifiedBy>Jonas</cp:lastModifiedBy>
  <cp:revision>11</cp:revision>
  <dcterms:created xsi:type="dcterms:W3CDTF">2017-12-14T18:52:07Z</dcterms:created>
  <dcterms:modified xsi:type="dcterms:W3CDTF">2018-03-26T19:37:15Z</dcterms:modified>
</cp:coreProperties>
</file>