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36" r:id="rId2"/>
    <p:sldId id="356" r:id="rId3"/>
    <p:sldId id="365" r:id="rId4"/>
    <p:sldId id="446" r:id="rId5"/>
    <p:sldId id="431" r:id="rId6"/>
    <p:sldId id="417" r:id="rId7"/>
    <p:sldId id="358" r:id="rId8"/>
    <p:sldId id="432" r:id="rId9"/>
    <p:sldId id="441" r:id="rId10"/>
    <p:sldId id="388" r:id="rId11"/>
    <p:sldId id="418" r:id="rId12"/>
    <p:sldId id="364" r:id="rId13"/>
    <p:sldId id="361" r:id="rId14"/>
    <p:sldId id="424" r:id="rId15"/>
  </p:sldIdLst>
  <p:sldSz cx="12192000" cy="6858000"/>
  <p:notesSz cx="7315200" cy="96012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S0020" initials="h" lastIdx="1" clrIdx="0">
    <p:extLst>
      <p:ext uri="{19B8F6BF-5375-455C-9EA6-DF929625EA0E}">
        <p15:presenceInfo xmlns:p15="http://schemas.microsoft.com/office/powerpoint/2012/main" userId="HEAS002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04A02C-1D4B-4F16-ADD4-C2EDFBCB8478}" v="31" dt="2023-05-22T13:21:06.3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5" autoAdjust="0"/>
    <p:restoredTop sz="94660"/>
  </p:normalViewPr>
  <p:slideViewPr>
    <p:cSldViewPr snapToGrid="0">
      <p:cViewPr>
        <p:scale>
          <a:sx n="50" d="100"/>
          <a:sy n="50" d="100"/>
        </p:scale>
        <p:origin x="1168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nsed, Robert" userId="d53fcd86-cdea-4e72-8ad8-e5b9a338cf17" providerId="ADAL" clId="{C204A02C-1D4B-4F16-ADD4-C2EDFBCB8478}"/>
    <pc:docChg chg="undo redo custSel addSld delSld modSld sldOrd modMainMaster">
      <pc:chgData name="Ransed, Robert" userId="d53fcd86-cdea-4e72-8ad8-e5b9a338cf17" providerId="ADAL" clId="{C204A02C-1D4B-4F16-ADD4-C2EDFBCB8478}" dt="2023-05-22T13:22:27.897" v="1053" actId="20577"/>
      <pc:docMkLst>
        <pc:docMk/>
      </pc:docMkLst>
      <pc:sldChg chg="del">
        <pc:chgData name="Ransed, Robert" userId="d53fcd86-cdea-4e72-8ad8-e5b9a338cf17" providerId="ADAL" clId="{C204A02C-1D4B-4F16-ADD4-C2EDFBCB8478}" dt="2023-05-22T11:40:27.762" v="917" actId="47"/>
        <pc:sldMkLst>
          <pc:docMk/>
          <pc:sldMk cId="1600114868" sldId="355"/>
        </pc:sldMkLst>
      </pc:sldChg>
      <pc:sldChg chg="addSp delSp modSp mod chgLayout">
        <pc:chgData name="Ransed, Robert" userId="d53fcd86-cdea-4e72-8ad8-e5b9a338cf17" providerId="ADAL" clId="{C204A02C-1D4B-4F16-ADD4-C2EDFBCB8478}" dt="2023-05-22T13:22:06.626" v="1048" actId="115"/>
        <pc:sldMkLst>
          <pc:docMk/>
          <pc:sldMk cId="3518798123" sldId="356"/>
        </pc:sldMkLst>
        <pc:spChg chg="add del mod ord">
          <ac:chgData name="Ransed, Robert" userId="d53fcd86-cdea-4e72-8ad8-e5b9a338cf17" providerId="ADAL" clId="{C204A02C-1D4B-4F16-ADD4-C2EDFBCB8478}" dt="2023-05-22T11:28:05.870" v="717" actId="700"/>
          <ac:spMkLst>
            <pc:docMk/>
            <pc:sldMk cId="3518798123" sldId="356"/>
            <ac:spMk id="2" creationId="{4A414AE4-453A-4393-8AB5-0D617A446662}"/>
          </ac:spMkLst>
        </pc:spChg>
        <pc:spChg chg="add del mod ord">
          <ac:chgData name="Ransed, Robert" userId="d53fcd86-cdea-4e72-8ad8-e5b9a338cf17" providerId="ADAL" clId="{C204A02C-1D4B-4F16-ADD4-C2EDFBCB8478}" dt="2023-05-22T11:28:05.870" v="717" actId="700"/>
          <ac:spMkLst>
            <pc:docMk/>
            <pc:sldMk cId="3518798123" sldId="356"/>
            <ac:spMk id="3" creationId="{18093536-B66B-1806-D1F1-DC4771676CF7}"/>
          </ac:spMkLst>
        </pc:spChg>
        <pc:spChg chg="mod">
          <ac:chgData name="Ransed, Robert" userId="d53fcd86-cdea-4e72-8ad8-e5b9a338cf17" providerId="ADAL" clId="{C204A02C-1D4B-4F16-ADD4-C2EDFBCB8478}" dt="2023-05-22T13:22:06.626" v="1048" actId="115"/>
          <ac:spMkLst>
            <pc:docMk/>
            <pc:sldMk cId="3518798123" sldId="356"/>
            <ac:spMk id="4" creationId="{00000000-0000-0000-0000-000000000000}"/>
          </ac:spMkLst>
        </pc:spChg>
      </pc:sldChg>
      <pc:sldChg chg="modSp">
        <pc:chgData name="Ransed, Robert" userId="d53fcd86-cdea-4e72-8ad8-e5b9a338cf17" providerId="ADAL" clId="{C204A02C-1D4B-4F16-ADD4-C2EDFBCB8478}" dt="2023-05-22T11:25:32.244" v="600" actId="20577"/>
        <pc:sldMkLst>
          <pc:docMk/>
          <pc:sldMk cId="917509301" sldId="358"/>
        </pc:sldMkLst>
        <pc:spChg chg="mod">
          <ac:chgData name="Ransed, Robert" userId="d53fcd86-cdea-4e72-8ad8-e5b9a338cf17" providerId="ADAL" clId="{C204A02C-1D4B-4F16-ADD4-C2EDFBCB8478}" dt="2023-05-22T11:25:32.244" v="600" actId="20577"/>
          <ac:spMkLst>
            <pc:docMk/>
            <pc:sldMk cId="917509301" sldId="358"/>
            <ac:spMk id="8" creationId="{00000000-0000-0000-0000-000000000000}"/>
          </ac:spMkLst>
        </pc:spChg>
      </pc:sldChg>
      <pc:sldChg chg="addSp delSp modSp mod ord setBg setClrOvrMap">
        <pc:chgData name="Ransed, Robert" userId="d53fcd86-cdea-4e72-8ad8-e5b9a338cf17" providerId="ADAL" clId="{C204A02C-1D4B-4F16-ADD4-C2EDFBCB8478}" dt="2023-05-22T11:35:06.109" v="887" actId="12"/>
        <pc:sldMkLst>
          <pc:docMk/>
          <pc:sldMk cId="223694979" sldId="365"/>
        </pc:sldMkLst>
        <pc:spChg chg="mod ord">
          <ac:chgData name="Ransed, Robert" userId="d53fcd86-cdea-4e72-8ad8-e5b9a338cf17" providerId="ADAL" clId="{C204A02C-1D4B-4F16-ADD4-C2EDFBCB8478}" dt="2023-05-22T11:35:06.109" v="887" actId="12"/>
          <ac:spMkLst>
            <pc:docMk/>
            <pc:sldMk cId="223694979" sldId="365"/>
            <ac:spMk id="4" creationId="{00000000-0000-0000-0000-000000000000}"/>
          </ac:spMkLst>
        </pc:spChg>
        <pc:spChg chg="mod ord">
          <ac:chgData name="Ransed, Robert" userId="d53fcd86-cdea-4e72-8ad8-e5b9a338cf17" providerId="ADAL" clId="{C204A02C-1D4B-4F16-ADD4-C2EDFBCB8478}" dt="2023-05-22T10:50:32.702" v="44" actId="26606"/>
          <ac:spMkLst>
            <pc:docMk/>
            <pc:sldMk cId="223694979" sldId="365"/>
            <ac:spMk id="6" creationId="{00000000-0000-0000-0000-000000000000}"/>
          </ac:spMkLst>
        </pc:spChg>
        <pc:spChg chg="add del">
          <ac:chgData name="Ransed, Robert" userId="d53fcd86-cdea-4e72-8ad8-e5b9a338cf17" providerId="ADAL" clId="{C204A02C-1D4B-4F16-ADD4-C2EDFBCB8478}" dt="2023-05-22T10:50:32.702" v="44" actId="26606"/>
          <ac:spMkLst>
            <pc:docMk/>
            <pc:sldMk cId="223694979" sldId="365"/>
            <ac:spMk id="11" creationId="{9AA72BD9-2C5A-4EDC-931F-5AA08EACA0F3}"/>
          </ac:spMkLst>
        </pc:spChg>
        <pc:spChg chg="add del">
          <ac:chgData name="Ransed, Robert" userId="d53fcd86-cdea-4e72-8ad8-e5b9a338cf17" providerId="ADAL" clId="{C204A02C-1D4B-4F16-ADD4-C2EDFBCB8478}" dt="2023-05-22T10:50:32.702" v="44" actId="26606"/>
          <ac:spMkLst>
            <pc:docMk/>
            <pc:sldMk cId="223694979" sldId="365"/>
            <ac:spMk id="13" creationId="{DD3981AC-7B61-4947-BCF3-F7AA7FA385B9}"/>
          </ac:spMkLst>
        </pc:spChg>
        <pc:spChg chg="add del">
          <ac:chgData name="Ransed, Robert" userId="d53fcd86-cdea-4e72-8ad8-e5b9a338cf17" providerId="ADAL" clId="{C204A02C-1D4B-4F16-ADD4-C2EDFBCB8478}" dt="2023-05-22T10:50:32.702" v="44" actId="26606"/>
          <ac:spMkLst>
            <pc:docMk/>
            <pc:sldMk cId="223694979" sldId="365"/>
            <ac:spMk id="15" creationId="{55D4142C-5077-457F-A6AD-3FECFDB39685}"/>
          </ac:spMkLst>
        </pc:spChg>
        <pc:spChg chg="add del">
          <ac:chgData name="Ransed, Robert" userId="d53fcd86-cdea-4e72-8ad8-e5b9a338cf17" providerId="ADAL" clId="{C204A02C-1D4B-4F16-ADD4-C2EDFBCB8478}" dt="2023-05-22T10:50:32.702" v="44" actId="26606"/>
          <ac:spMkLst>
            <pc:docMk/>
            <pc:sldMk cId="223694979" sldId="365"/>
            <ac:spMk id="17" creationId="{7A5F0580-5EE9-419F-96EE-B6529EF6E7D0}"/>
          </ac:spMkLst>
        </pc:spChg>
        <pc:picChg chg="add mod">
          <ac:chgData name="Ransed, Robert" userId="d53fcd86-cdea-4e72-8ad8-e5b9a338cf17" providerId="ADAL" clId="{C204A02C-1D4B-4F16-ADD4-C2EDFBCB8478}" dt="2023-05-22T11:16:45.396" v="487" actId="1076"/>
          <ac:picMkLst>
            <pc:docMk/>
            <pc:sldMk cId="223694979" sldId="365"/>
            <ac:picMk id="3" creationId="{C01B450B-0CFB-DD1D-45A5-1BEA881225EB}"/>
          </ac:picMkLst>
        </pc:picChg>
        <pc:picChg chg="del mod">
          <ac:chgData name="Ransed, Robert" userId="d53fcd86-cdea-4e72-8ad8-e5b9a338cf17" providerId="ADAL" clId="{C204A02C-1D4B-4F16-ADD4-C2EDFBCB8478}" dt="2023-05-22T10:53:22.319" v="48" actId="478"/>
          <ac:picMkLst>
            <pc:docMk/>
            <pc:sldMk cId="223694979" sldId="365"/>
            <ac:picMk id="5" creationId="{00000000-0000-0000-0000-000000000000}"/>
          </ac:picMkLst>
        </pc:picChg>
      </pc:sldChg>
      <pc:sldChg chg="modSp mod">
        <pc:chgData name="Ransed, Robert" userId="d53fcd86-cdea-4e72-8ad8-e5b9a338cf17" providerId="ADAL" clId="{C204A02C-1D4B-4F16-ADD4-C2EDFBCB8478}" dt="2023-05-22T13:16:40.121" v="1018" actId="20577"/>
        <pc:sldMkLst>
          <pc:docMk/>
          <pc:sldMk cId="3375198297" sldId="388"/>
        </pc:sldMkLst>
        <pc:spChg chg="mod">
          <ac:chgData name="Ransed, Robert" userId="d53fcd86-cdea-4e72-8ad8-e5b9a338cf17" providerId="ADAL" clId="{C204A02C-1D4B-4F16-ADD4-C2EDFBCB8478}" dt="2023-05-22T13:16:40.121" v="1018" actId="20577"/>
          <ac:spMkLst>
            <pc:docMk/>
            <pc:sldMk cId="3375198297" sldId="388"/>
            <ac:spMk id="3" creationId="{00000000-0000-0000-0000-000000000000}"/>
          </ac:spMkLst>
        </pc:spChg>
      </pc:sldChg>
      <pc:sldChg chg="modSp mod ord">
        <pc:chgData name="Ransed, Robert" userId="d53fcd86-cdea-4e72-8ad8-e5b9a338cf17" providerId="ADAL" clId="{C204A02C-1D4B-4F16-ADD4-C2EDFBCB8478}" dt="2023-05-22T13:08:35.641" v="941" actId="255"/>
        <pc:sldMkLst>
          <pc:docMk/>
          <pc:sldMk cId="1535635317" sldId="417"/>
        </pc:sldMkLst>
        <pc:spChg chg="mod">
          <ac:chgData name="Ransed, Robert" userId="d53fcd86-cdea-4e72-8ad8-e5b9a338cf17" providerId="ADAL" clId="{C204A02C-1D4B-4F16-ADD4-C2EDFBCB8478}" dt="2023-05-22T13:08:35.641" v="941" actId="255"/>
          <ac:spMkLst>
            <pc:docMk/>
            <pc:sldMk cId="1535635317" sldId="417"/>
            <ac:spMk id="2" creationId="{00000000-0000-0000-0000-000000000000}"/>
          </ac:spMkLst>
        </pc:spChg>
      </pc:sldChg>
      <pc:sldChg chg="modSp mod">
        <pc:chgData name="Ransed, Robert" userId="d53fcd86-cdea-4e72-8ad8-e5b9a338cf17" providerId="ADAL" clId="{C204A02C-1D4B-4F16-ADD4-C2EDFBCB8478}" dt="2023-05-22T13:15:50.988" v="990"/>
        <pc:sldMkLst>
          <pc:docMk/>
          <pc:sldMk cId="2191974210" sldId="418"/>
        </pc:sldMkLst>
        <pc:spChg chg="mod">
          <ac:chgData name="Ransed, Robert" userId="d53fcd86-cdea-4e72-8ad8-e5b9a338cf17" providerId="ADAL" clId="{C204A02C-1D4B-4F16-ADD4-C2EDFBCB8478}" dt="2023-05-22T13:15:50.988" v="990"/>
          <ac:spMkLst>
            <pc:docMk/>
            <pc:sldMk cId="2191974210" sldId="418"/>
            <ac:spMk id="4" creationId="{00000000-0000-0000-0000-000000000000}"/>
          </ac:spMkLst>
        </pc:spChg>
      </pc:sldChg>
      <pc:sldChg chg="ord">
        <pc:chgData name="Ransed, Robert" userId="d53fcd86-cdea-4e72-8ad8-e5b9a338cf17" providerId="ADAL" clId="{C204A02C-1D4B-4F16-ADD4-C2EDFBCB8478}" dt="2023-05-22T13:09:22.845" v="943"/>
        <pc:sldMkLst>
          <pc:docMk/>
          <pc:sldMk cId="4186352507" sldId="424"/>
        </pc:sldMkLst>
      </pc:sldChg>
      <pc:sldChg chg="modSp mod ord">
        <pc:chgData name="Ransed, Robert" userId="d53fcd86-cdea-4e72-8ad8-e5b9a338cf17" providerId="ADAL" clId="{C204A02C-1D4B-4F16-ADD4-C2EDFBCB8478}" dt="2023-05-22T11:34:17.831" v="877"/>
        <pc:sldMkLst>
          <pc:docMk/>
          <pc:sldMk cId="2716710552" sldId="431"/>
        </pc:sldMkLst>
        <pc:spChg chg="mod">
          <ac:chgData name="Ransed, Robert" userId="d53fcd86-cdea-4e72-8ad8-e5b9a338cf17" providerId="ADAL" clId="{C204A02C-1D4B-4F16-ADD4-C2EDFBCB8478}" dt="2023-05-22T11:29:05.084" v="721" actId="20577"/>
          <ac:spMkLst>
            <pc:docMk/>
            <pc:sldMk cId="2716710552" sldId="431"/>
            <ac:spMk id="6" creationId="{00000000-0000-0000-0000-000000000000}"/>
          </ac:spMkLst>
        </pc:spChg>
      </pc:sldChg>
      <pc:sldChg chg="addSp delSp modSp mod">
        <pc:chgData name="Ransed, Robert" userId="d53fcd86-cdea-4e72-8ad8-e5b9a338cf17" providerId="ADAL" clId="{C204A02C-1D4B-4F16-ADD4-C2EDFBCB8478}" dt="2023-05-22T13:22:27.897" v="1053" actId="20577"/>
        <pc:sldMkLst>
          <pc:docMk/>
          <pc:sldMk cId="4265787092" sldId="432"/>
        </pc:sldMkLst>
        <pc:spChg chg="mod">
          <ac:chgData name="Ransed, Robert" userId="d53fcd86-cdea-4e72-8ad8-e5b9a338cf17" providerId="ADAL" clId="{C204A02C-1D4B-4F16-ADD4-C2EDFBCB8478}" dt="2023-05-22T13:22:27.897" v="1053" actId="20577"/>
          <ac:spMkLst>
            <pc:docMk/>
            <pc:sldMk cId="4265787092" sldId="432"/>
            <ac:spMk id="6" creationId="{00000000-0000-0000-0000-000000000000}"/>
          </ac:spMkLst>
        </pc:spChg>
        <pc:spChg chg="del mod topLvl">
          <ac:chgData name="Ransed, Robert" userId="d53fcd86-cdea-4e72-8ad8-e5b9a338cf17" providerId="ADAL" clId="{C204A02C-1D4B-4F16-ADD4-C2EDFBCB8478}" dt="2023-05-22T13:04:46.284" v="933" actId="478"/>
          <ac:spMkLst>
            <pc:docMk/>
            <pc:sldMk cId="4265787092" sldId="432"/>
            <ac:spMk id="7" creationId="{CAAAAFB2-F69E-46C4-9139-90B1765059BF}"/>
          </ac:spMkLst>
        </pc:spChg>
        <pc:spChg chg="del mod topLvl">
          <ac:chgData name="Ransed, Robert" userId="d53fcd86-cdea-4e72-8ad8-e5b9a338cf17" providerId="ADAL" clId="{C204A02C-1D4B-4F16-ADD4-C2EDFBCB8478}" dt="2023-05-22T13:04:37.128" v="931" actId="478"/>
          <ac:spMkLst>
            <pc:docMk/>
            <pc:sldMk cId="4265787092" sldId="432"/>
            <ac:spMk id="9" creationId="{371D742F-92D0-4D16-ADC2-20256012916D}"/>
          </ac:spMkLst>
        </pc:spChg>
        <pc:spChg chg="del">
          <ac:chgData name="Ransed, Robert" userId="d53fcd86-cdea-4e72-8ad8-e5b9a338cf17" providerId="ADAL" clId="{C204A02C-1D4B-4F16-ADD4-C2EDFBCB8478}" dt="2023-05-22T11:43:20.364" v="919" actId="478"/>
          <ac:spMkLst>
            <pc:docMk/>
            <pc:sldMk cId="4265787092" sldId="432"/>
            <ac:spMk id="22" creationId="{F7C26268-0BFE-45E2-9AA3-8B1A3F27313F}"/>
          </ac:spMkLst>
        </pc:spChg>
        <pc:spChg chg="del">
          <ac:chgData name="Ransed, Robert" userId="d53fcd86-cdea-4e72-8ad8-e5b9a338cf17" providerId="ADAL" clId="{C204A02C-1D4B-4F16-ADD4-C2EDFBCB8478}" dt="2023-05-22T11:43:23.307" v="920" actId="478"/>
          <ac:spMkLst>
            <pc:docMk/>
            <pc:sldMk cId="4265787092" sldId="432"/>
            <ac:spMk id="25" creationId="{F0EEDA29-BFD0-40B0-A779-6CA3E40BB355}"/>
          </ac:spMkLst>
        </pc:spChg>
        <pc:spChg chg="mod">
          <ac:chgData name="Ransed, Robert" userId="d53fcd86-cdea-4e72-8ad8-e5b9a338cf17" providerId="ADAL" clId="{C204A02C-1D4B-4F16-ADD4-C2EDFBCB8478}" dt="2023-05-22T13:05:18.431" v="937" actId="1076"/>
          <ac:spMkLst>
            <pc:docMk/>
            <pc:sldMk cId="4265787092" sldId="432"/>
            <ac:spMk id="36" creationId="{2E57CF74-9932-4060-8D2B-A8BFCA857202}"/>
          </ac:spMkLst>
        </pc:spChg>
        <pc:grpChg chg="del mod">
          <ac:chgData name="Ransed, Robert" userId="d53fcd86-cdea-4e72-8ad8-e5b9a338cf17" providerId="ADAL" clId="{C204A02C-1D4B-4F16-ADD4-C2EDFBCB8478}" dt="2023-05-22T13:04:32.918" v="930" actId="165"/>
          <ac:grpSpMkLst>
            <pc:docMk/>
            <pc:sldMk cId="4265787092" sldId="432"/>
            <ac:grpSpMk id="10" creationId="{EA1AEA69-C263-403A-8329-504CB7931633}"/>
          </ac:grpSpMkLst>
        </pc:grpChg>
        <pc:grpChg chg="del">
          <ac:chgData name="Ransed, Robert" userId="d53fcd86-cdea-4e72-8ad8-e5b9a338cf17" providerId="ADAL" clId="{C204A02C-1D4B-4F16-ADD4-C2EDFBCB8478}" dt="2023-05-22T13:04:40.939" v="932" actId="165"/>
          <ac:grpSpMkLst>
            <pc:docMk/>
            <pc:sldMk cId="4265787092" sldId="432"/>
            <ac:grpSpMk id="11" creationId="{93DCCADE-249C-4CF8-8D9E-826D59294B9D}"/>
          </ac:grpSpMkLst>
        </pc:grpChg>
        <pc:grpChg chg="del">
          <ac:chgData name="Ransed, Robert" userId="d53fcd86-cdea-4e72-8ad8-e5b9a338cf17" providerId="ADAL" clId="{C204A02C-1D4B-4F16-ADD4-C2EDFBCB8478}" dt="2023-05-22T13:05:03.605" v="935" actId="165"/>
          <ac:grpSpMkLst>
            <pc:docMk/>
            <pc:sldMk cId="4265787092" sldId="432"/>
            <ac:grpSpMk id="23" creationId="{97F2AA9C-87EB-48F0-B51A-8BF87B33D7C2}"/>
          </ac:grpSpMkLst>
        </pc:grpChg>
        <pc:grpChg chg="del">
          <ac:chgData name="Ransed, Robert" userId="d53fcd86-cdea-4e72-8ad8-e5b9a338cf17" providerId="ADAL" clId="{C204A02C-1D4B-4F16-ADD4-C2EDFBCB8478}" dt="2023-05-22T11:41:41.467" v="918" actId="478"/>
          <ac:grpSpMkLst>
            <pc:docMk/>
            <pc:sldMk cId="4265787092" sldId="432"/>
            <ac:grpSpMk id="41" creationId="{2BF0E19E-DDF2-4107-BF54-4A6E8FD19D77}"/>
          </ac:grpSpMkLst>
        </pc:grpChg>
        <pc:picChg chg="mod topLvl">
          <ac:chgData name="Ransed, Robert" userId="d53fcd86-cdea-4e72-8ad8-e5b9a338cf17" providerId="ADAL" clId="{C204A02C-1D4B-4F16-ADD4-C2EDFBCB8478}" dt="2023-05-22T13:04:40.939" v="932" actId="165"/>
          <ac:picMkLst>
            <pc:docMk/>
            <pc:sldMk cId="4265787092" sldId="432"/>
            <ac:picMk id="3" creationId="{00B0DED3-0D73-4D0E-BC59-C2E92EB702B7}"/>
          </ac:picMkLst>
        </pc:picChg>
        <pc:picChg chg="add mod">
          <ac:chgData name="Ransed, Robert" userId="d53fcd86-cdea-4e72-8ad8-e5b9a338cf17" providerId="ADAL" clId="{C204A02C-1D4B-4F16-ADD4-C2EDFBCB8478}" dt="2023-05-22T11:50:36.790" v="924" actId="1076"/>
          <ac:picMkLst>
            <pc:docMk/>
            <pc:sldMk cId="4265787092" sldId="432"/>
            <ac:picMk id="4" creationId="{34D14864-DC70-820D-6296-C6126ECE2845}"/>
          </ac:picMkLst>
        </pc:picChg>
        <pc:picChg chg="mod topLvl">
          <ac:chgData name="Ransed, Robert" userId="d53fcd86-cdea-4e72-8ad8-e5b9a338cf17" providerId="ADAL" clId="{C204A02C-1D4B-4F16-ADD4-C2EDFBCB8478}" dt="2023-05-22T13:04:32.918" v="930" actId="165"/>
          <ac:picMkLst>
            <pc:docMk/>
            <pc:sldMk cId="4265787092" sldId="432"/>
            <ac:picMk id="8" creationId="{AD581F00-E611-4B77-8E66-5AF61068308E}"/>
          </ac:picMkLst>
        </pc:picChg>
        <pc:picChg chg="mod topLvl">
          <ac:chgData name="Ransed, Robert" userId="d53fcd86-cdea-4e72-8ad8-e5b9a338cf17" providerId="ADAL" clId="{C204A02C-1D4B-4F16-ADD4-C2EDFBCB8478}" dt="2023-05-22T13:05:03.605" v="935" actId="165"/>
          <ac:picMkLst>
            <pc:docMk/>
            <pc:sldMk cId="4265787092" sldId="432"/>
            <ac:picMk id="15" creationId="{50724A0C-2033-4243-A2EE-A947C44D897C}"/>
          </ac:picMkLst>
        </pc:picChg>
        <pc:picChg chg="del mod topLvl">
          <ac:chgData name="Ransed, Robert" userId="d53fcd86-cdea-4e72-8ad8-e5b9a338cf17" providerId="ADAL" clId="{C204A02C-1D4B-4F16-ADD4-C2EDFBCB8478}" dt="2023-05-22T13:05:06.647" v="936" actId="478"/>
          <ac:picMkLst>
            <pc:docMk/>
            <pc:sldMk cId="4265787092" sldId="432"/>
            <ac:picMk id="17" creationId="{981F0E47-AA74-4DB6-AF0D-01BF4B0E784A}"/>
          </ac:picMkLst>
        </pc:picChg>
        <pc:picChg chg="mod modCrop">
          <ac:chgData name="Ransed, Robert" userId="d53fcd86-cdea-4e72-8ad8-e5b9a338cf17" providerId="ADAL" clId="{C204A02C-1D4B-4F16-ADD4-C2EDFBCB8478}" dt="2023-05-22T13:04:55.605" v="934" actId="732"/>
          <ac:picMkLst>
            <pc:docMk/>
            <pc:sldMk cId="4265787092" sldId="432"/>
            <ac:picMk id="28" creationId="{10DF228D-CB09-4E89-AC32-84F726C62291}"/>
          </ac:picMkLst>
        </pc:picChg>
        <pc:picChg chg="mod">
          <ac:chgData name="Ransed, Robert" userId="d53fcd86-cdea-4e72-8ad8-e5b9a338cf17" providerId="ADAL" clId="{C204A02C-1D4B-4F16-ADD4-C2EDFBCB8478}" dt="2023-05-22T13:05:23.332" v="939" actId="1076"/>
          <ac:picMkLst>
            <pc:docMk/>
            <pc:sldMk cId="4265787092" sldId="432"/>
            <ac:picMk id="33" creationId="{F616B913-5C94-431C-9AC5-528616C0A293}"/>
          </ac:picMkLst>
        </pc:picChg>
      </pc:sldChg>
      <pc:sldChg chg="addSp delSp modSp mod">
        <pc:chgData name="Ransed, Robert" userId="d53fcd86-cdea-4e72-8ad8-e5b9a338cf17" providerId="ADAL" clId="{C204A02C-1D4B-4F16-ADD4-C2EDFBCB8478}" dt="2023-05-22T10:47:23.817" v="15" actId="14100"/>
        <pc:sldMkLst>
          <pc:docMk/>
          <pc:sldMk cId="766755901" sldId="436"/>
        </pc:sldMkLst>
        <pc:spChg chg="mod">
          <ac:chgData name="Ransed, Robert" userId="d53fcd86-cdea-4e72-8ad8-e5b9a338cf17" providerId="ADAL" clId="{C204A02C-1D4B-4F16-ADD4-C2EDFBCB8478}" dt="2023-05-22T10:44:25.481" v="5" actId="20577"/>
          <ac:spMkLst>
            <pc:docMk/>
            <pc:sldMk cId="766755901" sldId="436"/>
            <ac:spMk id="2" creationId="{00000000-0000-0000-0000-000000000000}"/>
          </ac:spMkLst>
        </pc:spChg>
        <pc:picChg chg="del">
          <ac:chgData name="Ransed, Robert" userId="d53fcd86-cdea-4e72-8ad8-e5b9a338cf17" providerId="ADAL" clId="{C204A02C-1D4B-4F16-ADD4-C2EDFBCB8478}" dt="2023-05-22T10:44:33.116" v="6" actId="478"/>
          <ac:picMkLst>
            <pc:docMk/>
            <pc:sldMk cId="766755901" sldId="436"/>
            <ac:picMk id="4" creationId="{97D3F64A-8004-4536-877B-790B6641B011}"/>
          </ac:picMkLst>
        </pc:picChg>
        <pc:picChg chg="add del mod">
          <ac:chgData name="Ransed, Robert" userId="d53fcd86-cdea-4e72-8ad8-e5b9a338cf17" providerId="ADAL" clId="{C204A02C-1D4B-4F16-ADD4-C2EDFBCB8478}" dt="2023-05-22T10:47:16.783" v="13" actId="478"/>
          <ac:picMkLst>
            <pc:docMk/>
            <pc:sldMk cId="766755901" sldId="436"/>
            <ac:picMk id="5" creationId="{36D51542-0477-2398-4808-FDBCE0023818}"/>
          </ac:picMkLst>
        </pc:picChg>
        <pc:picChg chg="add mod">
          <ac:chgData name="Ransed, Robert" userId="d53fcd86-cdea-4e72-8ad8-e5b9a338cf17" providerId="ADAL" clId="{C204A02C-1D4B-4F16-ADD4-C2EDFBCB8478}" dt="2023-05-22T10:47:23.817" v="15" actId="14100"/>
          <ac:picMkLst>
            <pc:docMk/>
            <pc:sldMk cId="766755901" sldId="436"/>
            <ac:picMk id="8" creationId="{3A9FB053-094A-E790-2713-11583D227320}"/>
          </ac:picMkLst>
        </pc:picChg>
      </pc:sldChg>
      <pc:sldChg chg="del">
        <pc:chgData name="Ransed, Robert" userId="d53fcd86-cdea-4e72-8ad8-e5b9a338cf17" providerId="ADAL" clId="{C204A02C-1D4B-4F16-ADD4-C2EDFBCB8478}" dt="2023-05-22T11:39:43.118" v="912" actId="47"/>
        <pc:sldMkLst>
          <pc:docMk/>
          <pc:sldMk cId="251983868" sldId="437"/>
        </pc:sldMkLst>
      </pc:sldChg>
      <pc:sldChg chg="del">
        <pc:chgData name="Ransed, Robert" userId="d53fcd86-cdea-4e72-8ad8-e5b9a338cf17" providerId="ADAL" clId="{C204A02C-1D4B-4F16-ADD4-C2EDFBCB8478}" dt="2023-05-22T11:39:46.084" v="913" actId="47"/>
        <pc:sldMkLst>
          <pc:docMk/>
          <pc:sldMk cId="1966286085" sldId="438"/>
        </pc:sldMkLst>
      </pc:sldChg>
      <pc:sldChg chg="del">
        <pc:chgData name="Ransed, Robert" userId="d53fcd86-cdea-4e72-8ad8-e5b9a338cf17" providerId="ADAL" clId="{C204A02C-1D4B-4F16-ADD4-C2EDFBCB8478}" dt="2023-05-22T11:39:50.673" v="914" actId="47"/>
        <pc:sldMkLst>
          <pc:docMk/>
          <pc:sldMk cId="247892555" sldId="439"/>
        </pc:sldMkLst>
      </pc:sldChg>
      <pc:sldChg chg="del">
        <pc:chgData name="Ransed, Robert" userId="d53fcd86-cdea-4e72-8ad8-e5b9a338cf17" providerId="ADAL" clId="{C204A02C-1D4B-4F16-ADD4-C2EDFBCB8478}" dt="2023-05-22T11:39:54.643" v="916" actId="47"/>
        <pc:sldMkLst>
          <pc:docMk/>
          <pc:sldMk cId="3895203873" sldId="440"/>
        </pc:sldMkLst>
      </pc:sldChg>
      <pc:sldChg chg="del">
        <pc:chgData name="Ransed, Robert" userId="d53fcd86-cdea-4e72-8ad8-e5b9a338cf17" providerId="ADAL" clId="{C204A02C-1D4B-4F16-ADD4-C2EDFBCB8478}" dt="2023-05-22T11:39:52.319" v="915" actId="47"/>
        <pc:sldMkLst>
          <pc:docMk/>
          <pc:sldMk cId="1989655962" sldId="444"/>
        </pc:sldMkLst>
      </pc:sldChg>
      <pc:sldChg chg="add del ord">
        <pc:chgData name="Ransed, Robert" userId="d53fcd86-cdea-4e72-8ad8-e5b9a338cf17" providerId="ADAL" clId="{C204A02C-1D4B-4F16-ADD4-C2EDFBCB8478}" dt="2023-05-22T11:25:15.727" v="586" actId="47"/>
        <pc:sldMkLst>
          <pc:docMk/>
          <pc:sldMk cId="375476468" sldId="445"/>
        </pc:sldMkLst>
      </pc:sldChg>
      <pc:sldChg chg="add del setBg">
        <pc:chgData name="Ransed, Robert" userId="d53fcd86-cdea-4e72-8ad8-e5b9a338cf17" providerId="ADAL" clId="{C204A02C-1D4B-4F16-ADD4-C2EDFBCB8478}" dt="2023-05-22T10:49:41.918" v="19"/>
        <pc:sldMkLst>
          <pc:docMk/>
          <pc:sldMk cId="3839710791" sldId="445"/>
        </pc:sldMkLst>
      </pc:sldChg>
      <pc:sldChg chg="addSp delSp modSp add mod">
        <pc:chgData name="Ransed, Robert" userId="d53fcd86-cdea-4e72-8ad8-e5b9a338cf17" providerId="ADAL" clId="{C204A02C-1D4B-4F16-ADD4-C2EDFBCB8478}" dt="2023-05-22T11:38:23.046" v="911" actId="20577"/>
        <pc:sldMkLst>
          <pc:docMk/>
          <pc:sldMk cId="960772366" sldId="446"/>
        </pc:sldMkLst>
        <pc:spChg chg="mod">
          <ac:chgData name="Ransed, Robert" userId="d53fcd86-cdea-4e72-8ad8-e5b9a338cf17" providerId="ADAL" clId="{C204A02C-1D4B-4F16-ADD4-C2EDFBCB8478}" dt="2023-05-22T11:38:23.046" v="911" actId="20577"/>
          <ac:spMkLst>
            <pc:docMk/>
            <pc:sldMk cId="960772366" sldId="446"/>
            <ac:spMk id="4" creationId="{00000000-0000-0000-0000-000000000000}"/>
          </ac:spMkLst>
        </pc:spChg>
        <pc:spChg chg="mod">
          <ac:chgData name="Ransed, Robert" userId="d53fcd86-cdea-4e72-8ad8-e5b9a338cf17" providerId="ADAL" clId="{C204A02C-1D4B-4F16-ADD4-C2EDFBCB8478}" dt="2023-05-22T11:22:01.765" v="526" actId="1076"/>
          <ac:spMkLst>
            <pc:docMk/>
            <pc:sldMk cId="960772366" sldId="446"/>
            <ac:spMk id="6" creationId="{00000000-0000-0000-0000-000000000000}"/>
          </ac:spMkLst>
        </pc:spChg>
        <pc:picChg chg="del">
          <ac:chgData name="Ransed, Robert" userId="d53fcd86-cdea-4e72-8ad8-e5b9a338cf17" providerId="ADAL" clId="{C204A02C-1D4B-4F16-ADD4-C2EDFBCB8478}" dt="2023-05-22T11:22:03.965" v="527" actId="478"/>
          <ac:picMkLst>
            <pc:docMk/>
            <pc:sldMk cId="960772366" sldId="446"/>
            <ac:picMk id="3" creationId="{C01B450B-0CFB-DD1D-45A5-1BEA881225EB}"/>
          </ac:picMkLst>
        </pc:picChg>
        <pc:picChg chg="add mod">
          <ac:chgData name="Ransed, Robert" userId="d53fcd86-cdea-4e72-8ad8-e5b9a338cf17" providerId="ADAL" clId="{C204A02C-1D4B-4F16-ADD4-C2EDFBCB8478}" dt="2023-05-22T11:27:21.498" v="715" actId="1076"/>
          <ac:picMkLst>
            <pc:docMk/>
            <pc:sldMk cId="960772366" sldId="446"/>
            <ac:picMk id="5" creationId="{0B217D41-44FE-93DD-2D7A-D0035491F0C2}"/>
          </ac:picMkLst>
        </pc:picChg>
      </pc:sldChg>
      <pc:sldChg chg="add del setBg">
        <pc:chgData name="Ransed, Robert" userId="d53fcd86-cdea-4e72-8ad8-e5b9a338cf17" providerId="ADAL" clId="{C204A02C-1D4B-4F16-ADD4-C2EDFBCB8478}" dt="2023-05-22T11:21:37.322" v="491"/>
        <pc:sldMkLst>
          <pc:docMk/>
          <pc:sldMk cId="1486423572" sldId="446"/>
        </pc:sldMkLst>
      </pc:sldChg>
      <pc:sldMasterChg chg="addSp delSp modSp mod modSldLayout">
        <pc:chgData name="Ransed, Robert" userId="d53fcd86-cdea-4e72-8ad8-e5b9a338cf17" providerId="ADAL" clId="{C204A02C-1D4B-4F16-ADD4-C2EDFBCB8478}" dt="2023-05-22T13:21:12.545" v="1047" actId="1076"/>
        <pc:sldMasterMkLst>
          <pc:docMk/>
          <pc:sldMasterMk cId="874396842" sldId="2147483648"/>
        </pc:sldMasterMkLst>
        <pc:picChg chg="add del">
          <ac:chgData name="Ransed, Robert" userId="d53fcd86-cdea-4e72-8ad8-e5b9a338cf17" providerId="ADAL" clId="{C204A02C-1D4B-4F16-ADD4-C2EDFBCB8478}" dt="2023-05-22T13:20:57.844" v="1045" actId="478"/>
          <ac:picMkLst>
            <pc:docMk/>
            <pc:sldMasterMk cId="874396842" sldId="2147483648"/>
            <ac:picMk id="7" creationId="{00000000-0000-0000-0000-000000000000}"/>
          </ac:picMkLst>
        </pc:picChg>
        <pc:picChg chg="del">
          <ac:chgData name="Ransed, Robert" userId="d53fcd86-cdea-4e72-8ad8-e5b9a338cf17" providerId="ADAL" clId="{C204A02C-1D4B-4F16-ADD4-C2EDFBCB8478}" dt="2023-05-22T13:19:48.298" v="1040" actId="478"/>
          <ac:picMkLst>
            <pc:docMk/>
            <pc:sldMasterMk cId="874396842" sldId="2147483648"/>
            <ac:picMk id="8" creationId="{00000000-0000-0000-0000-000000000000}"/>
          </ac:picMkLst>
        </pc:picChg>
        <pc:picChg chg="add mod">
          <ac:chgData name="Ransed, Robert" userId="d53fcd86-cdea-4e72-8ad8-e5b9a338cf17" providerId="ADAL" clId="{C204A02C-1D4B-4F16-ADD4-C2EDFBCB8478}" dt="2023-05-22T13:21:12.545" v="1047" actId="1076"/>
          <ac:picMkLst>
            <pc:docMk/>
            <pc:sldMasterMk cId="874396842" sldId="2147483648"/>
            <ac:picMk id="9" creationId="{AB181DAA-837B-60F2-7576-AFBFF341FDEF}"/>
          </ac:picMkLst>
        </pc:picChg>
        <pc:sldLayoutChg chg="addSp delSp modSp mod">
          <pc:chgData name="Ransed, Robert" userId="d53fcd86-cdea-4e72-8ad8-e5b9a338cf17" providerId="ADAL" clId="{C204A02C-1D4B-4F16-ADD4-C2EDFBCB8478}" dt="2023-05-22T13:20:52.025" v="1044" actId="478"/>
          <pc:sldLayoutMkLst>
            <pc:docMk/>
            <pc:sldMasterMk cId="874396842" sldId="2147483648"/>
            <pc:sldLayoutMk cId="526940351" sldId="2147483649"/>
          </pc:sldLayoutMkLst>
          <pc:spChg chg="add del">
            <ac:chgData name="Ransed, Robert" userId="d53fcd86-cdea-4e72-8ad8-e5b9a338cf17" providerId="ADAL" clId="{C204A02C-1D4B-4F16-ADD4-C2EDFBCB8478}" dt="2023-05-22T13:18:41.100" v="1036" actId="478"/>
            <ac:spMkLst>
              <pc:docMk/>
              <pc:sldMasterMk cId="874396842" sldId="2147483648"/>
              <pc:sldLayoutMk cId="526940351" sldId="2147483649"/>
              <ac:spMk id="5" creationId="{00000000-0000-0000-0000-000000000000}"/>
            </ac:spMkLst>
          </pc:spChg>
          <pc:spChg chg="add del">
            <ac:chgData name="Ransed, Robert" userId="d53fcd86-cdea-4e72-8ad8-e5b9a338cf17" providerId="ADAL" clId="{C204A02C-1D4B-4F16-ADD4-C2EDFBCB8478}" dt="2023-05-22T13:20:46.028" v="1043" actId="11529"/>
            <ac:spMkLst>
              <pc:docMk/>
              <pc:sldMasterMk cId="874396842" sldId="2147483648"/>
              <pc:sldLayoutMk cId="526940351" sldId="2147483649"/>
              <ac:spMk id="7" creationId="{E0EEA75C-44A8-FBA4-A302-ACBEA766C356}"/>
            </ac:spMkLst>
          </pc:spChg>
          <pc:spChg chg="add del mod">
            <ac:chgData name="Ransed, Robert" userId="d53fcd86-cdea-4e72-8ad8-e5b9a338cf17" providerId="ADAL" clId="{C204A02C-1D4B-4F16-ADD4-C2EDFBCB8478}" dt="2023-05-22T13:20:52.025" v="1044" actId="478"/>
            <ac:spMkLst>
              <pc:docMk/>
              <pc:sldMasterMk cId="874396842" sldId="2147483648"/>
              <pc:sldLayoutMk cId="526940351" sldId="2147483649"/>
              <ac:spMk id="9" creationId="{ED356600-ECE4-9A4A-E318-3BD007A267AB}"/>
            </ac:spMkLst>
          </pc:spChg>
          <pc:picChg chg="del">
            <ac:chgData name="Ransed, Robert" userId="d53fcd86-cdea-4e72-8ad8-e5b9a338cf17" providerId="ADAL" clId="{C204A02C-1D4B-4F16-ADD4-C2EDFBCB8478}" dt="2023-05-22T13:19:04.258" v="1037" actId="478"/>
            <ac:picMkLst>
              <pc:docMk/>
              <pc:sldMasterMk cId="874396842" sldId="2147483648"/>
              <pc:sldLayoutMk cId="526940351" sldId="2147483649"/>
              <ac:picMk id="8" creationId="{00000000-0000-0000-0000-000000000000}"/>
            </ac:picMkLst>
          </pc:picChg>
        </pc:sldLayoutChg>
        <pc:sldLayoutChg chg="delSp mod">
          <pc:chgData name="Ransed, Robert" userId="d53fcd86-cdea-4e72-8ad8-e5b9a338cf17" providerId="ADAL" clId="{C204A02C-1D4B-4F16-ADD4-C2EDFBCB8478}" dt="2023-05-22T13:19:40.339" v="1039" actId="478"/>
          <pc:sldLayoutMkLst>
            <pc:docMk/>
            <pc:sldMasterMk cId="874396842" sldId="2147483648"/>
            <pc:sldLayoutMk cId="1726896143" sldId="2147483650"/>
          </pc:sldLayoutMkLst>
          <pc:spChg chg="del">
            <ac:chgData name="Ransed, Robert" userId="d53fcd86-cdea-4e72-8ad8-e5b9a338cf17" providerId="ADAL" clId="{C204A02C-1D4B-4F16-ADD4-C2EDFBCB8478}" dt="2023-05-22T13:19:40.339" v="1039" actId="478"/>
            <ac:spMkLst>
              <pc:docMk/>
              <pc:sldMasterMk cId="874396842" sldId="2147483648"/>
              <pc:sldLayoutMk cId="1726896143" sldId="2147483650"/>
              <ac:spMk id="5" creationId="{00000000-0000-0000-0000-000000000000}"/>
            </ac:spMkLst>
          </pc:spChg>
          <pc:picChg chg="del">
            <ac:chgData name="Ransed, Robert" userId="d53fcd86-cdea-4e72-8ad8-e5b9a338cf17" providerId="ADAL" clId="{C204A02C-1D4B-4F16-ADD4-C2EDFBCB8478}" dt="2023-05-22T13:19:15.301" v="1038" actId="478"/>
            <ac:picMkLst>
              <pc:docMk/>
              <pc:sldMasterMk cId="874396842" sldId="2147483648"/>
              <pc:sldLayoutMk cId="1726896143" sldId="2147483650"/>
              <ac:picMk id="8" creationId="{00000000-0000-0000-0000-000000000000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A5DC921-81B0-4A76-A191-FD8ECB249DC2}" type="datetimeFigureOut">
              <a:rPr lang="sv-SE" smtClean="0"/>
              <a:t>2023-05-22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7AF19C9-AD4C-4779-B23D-E1FC3CC5BB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4657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D2FE-B043-44D9-8B99-0209B8C0C51D}" type="datetimeFigureOut">
              <a:rPr lang="sv-SE" smtClean="0"/>
              <a:t>2023-05-22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1E48-882D-40C1-AE57-5BEB37566F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40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D2FE-B043-44D9-8B99-0209B8C0C51D}" type="datetimeFigureOut">
              <a:rPr lang="sv-SE" smtClean="0"/>
              <a:t>2023-05-22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1E48-882D-40C1-AE57-5BEB37566F31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2444" y="6388153"/>
            <a:ext cx="2869636" cy="3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32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D2FE-B043-44D9-8B99-0209B8C0C51D}" type="datetimeFigureOut">
              <a:rPr lang="sv-SE" smtClean="0"/>
              <a:t>2023-05-22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1E48-882D-40C1-AE57-5BEB37566F31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2444" y="6388153"/>
            <a:ext cx="2869636" cy="3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3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D2FE-B043-44D9-8B99-0209B8C0C51D}" type="datetimeFigureOut">
              <a:rPr lang="sv-SE" smtClean="0"/>
              <a:t>2023-05-22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1E48-882D-40C1-AE57-5BEB37566F31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9891" y="0"/>
            <a:ext cx="1652860" cy="169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9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D2FE-B043-44D9-8B99-0209B8C0C51D}" type="datetimeFigureOut">
              <a:rPr lang="sv-SE" smtClean="0"/>
              <a:t>2023-05-22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1E48-882D-40C1-AE57-5BEB37566F31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2444" y="6388153"/>
            <a:ext cx="2869636" cy="3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8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D2FE-B043-44D9-8B99-0209B8C0C51D}" type="datetimeFigureOut">
              <a:rPr lang="sv-SE" smtClean="0"/>
              <a:t>2023-05-22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1E48-882D-40C1-AE57-5BEB37566F31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2444" y="6388153"/>
            <a:ext cx="2869636" cy="3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D2FE-B043-44D9-8B99-0209B8C0C51D}" type="datetimeFigureOut">
              <a:rPr lang="sv-SE" smtClean="0"/>
              <a:t>2023-05-22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1E48-882D-40C1-AE57-5BEB37566F31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2444" y="6388153"/>
            <a:ext cx="2869636" cy="3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3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D2FE-B043-44D9-8B99-0209B8C0C51D}" type="datetimeFigureOut">
              <a:rPr lang="sv-SE" smtClean="0"/>
              <a:t>2023-05-22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1E48-882D-40C1-AE57-5BEB37566F31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2444" y="6388153"/>
            <a:ext cx="2869636" cy="3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8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D2FE-B043-44D9-8B99-0209B8C0C51D}" type="datetimeFigureOut">
              <a:rPr lang="sv-SE" smtClean="0"/>
              <a:t>2023-05-22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1E48-882D-40C1-AE57-5BEB37566F31}" type="slidenum">
              <a:rPr lang="sv-SE" smtClean="0"/>
              <a:t>‹#›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2444" y="6388153"/>
            <a:ext cx="2869636" cy="3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4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D2FE-B043-44D9-8B99-0209B8C0C51D}" type="datetimeFigureOut">
              <a:rPr lang="sv-SE" smtClean="0"/>
              <a:t>2023-05-22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1E48-882D-40C1-AE57-5BEB37566F31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2444" y="6388153"/>
            <a:ext cx="2869636" cy="3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36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D2FE-B043-44D9-8B99-0209B8C0C51D}" type="datetimeFigureOut">
              <a:rPr lang="sv-SE" smtClean="0"/>
              <a:t>2023-05-22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1E48-882D-40C1-AE57-5BEB37566F31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2444" y="6388153"/>
            <a:ext cx="2869636" cy="3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0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8D2FE-B043-44D9-8B99-0209B8C0C51D}" type="datetimeFigureOut">
              <a:rPr lang="sv-SE" smtClean="0"/>
              <a:t>2023-05-22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01E48-882D-40C1-AE57-5BEB37566F31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181DAA-837B-60F2-7576-AFBFF341FDE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849" y="250032"/>
            <a:ext cx="1485902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9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4672" y="338328"/>
            <a:ext cx="3877056" cy="2249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Föräldramöte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F14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2023-05-23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15F432-FD82-41C2-861B-871C1D586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49" y="2784349"/>
            <a:ext cx="1485902" cy="1485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9FB053-094A-E790-2713-11583D227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718" y="2275171"/>
            <a:ext cx="6318703" cy="414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55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68028" y="432502"/>
            <a:ext cx="649625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800" dirty="0">
                <a:solidFill>
                  <a:schemeClr val="bg1"/>
                </a:solidFill>
                <a:latin typeface="+mn-lt"/>
              </a:rPr>
              <a:t>Praktisk information </a:t>
            </a:r>
            <a:r>
              <a:rPr lang="nb-NO" sz="4800" b="1" dirty="0">
                <a:solidFill>
                  <a:schemeClr val="bg1"/>
                </a:solidFill>
                <a:latin typeface="+mn-lt"/>
              </a:rPr>
              <a:t>Sponsring</a:t>
            </a:r>
            <a:endParaRPr lang="sv-SE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1342391" y="2781700"/>
            <a:ext cx="32272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Lagsponsring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50/50 % fördelning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Allt hanteras via föreningen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Underlag på kansliet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Om inget reklamutbyte....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98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9946" y="2332608"/>
            <a:ext cx="67510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Kommande åtaganden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Café schema</a:t>
            </a:r>
          </a:p>
          <a:p>
            <a:pPr marL="285750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Försäljningar, sportlotten</a:t>
            </a:r>
          </a:p>
          <a:p>
            <a:pPr marL="285750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Insamlingar, beslut enligt tidigare insamling istället för försäljningar, fortfarande ok?</a:t>
            </a:r>
          </a:p>
          <a:p>
            <a:pPr marL="285750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Föräldrarepresentanter</a:t>
            </a:r>
          </a:p>
          <a:p>
            <a:pPr marL="285750" indent="-285750">
              <a:buFontTx/>
              <a:buChar char="-"/>
            </a:pPr>
            <a:endParaRPr lang="sv-S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dirty="0">
                <a:solidFill>
                  <a:schemeClr val="bg1"/>
                </a:solidFill>
              </a:rPr>
              <a:t>Föräldrarepresentanter:</a:t>
            </a:r>
          </a:p>
          <a:p>
            <a:r>
              <a:rPr lang="sv-SE" dirty="0">
                <a:solidFill>
                  <a:schemeClr val="bg1"/>
                </a:solidFill>
              </a:rPr>
              <a:t>		Henrik Nolfalk (</a:t>
            </a:r>
            <a:r>
              <a:rPr lang="sv-SE" dirty="0" err="1">
                <a:solidFill>
                  <a:schemeClr val="bg1"/>
                </a:solidFill>
              </a:rPr>
              <a:t>Admin</a:t>
            </a:r>
            <a:r>
              <a:rPr lang="sv-SE" dirty="0">
                <a:solidFill>
                  <a:schemeClr val="bg1"/>
                </a:solidFill>
              </a:rPr>
              <a:t>)</a:t>
            </a:r>
          </a:p>
          <a:p>
            <a:r>
              <a:rPr lang="sv-SE" dirty="0">
                <a:solidFill>
                  <a:schemeClr val="bg1"/>
                </a:solidFill>
              </a:rPr>
              <a:t>		Martina Strömberg (</a:t>
            </a:r>
            <a:r>
              <a:rPr lang="sv-SE" dirty="0" err="1">
                <a:solidFill>
                  <a:schemeClr val="bg1"/>
                </a:solidFill>
              </a:rPr>
              <a:t>Admin</a:t>
            </a:r>
            <a:r>
              <a:rPr lang="sv-SE" dirty="0">
                <a:solidFill>
                  <a:schemeClr val="bg1"/>
                </a:solidFill>
              </a:rPr>
              <a:t> &amp; Kassör)</a:t>
            </a:r>
          </a:p>
          <a:p>
            <a:pPr marL="285750" indent="-285750">
              <a:buFontTx/>
              <a:buChar char="-"/>
            </a:pPr>
            <a:endParaRPr lang="sv-S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sv-S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5966" y="434475"/>
            <a:ext cx="9790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sv-SE" sz="4800" u="sng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Aktivitets schema &amp; lagkassa</a:t>
            </a:r>
            <a:endParaRPr lang="en-GB" sz="4800" u="sng" dirty="0">
              <a:solidFill>
                <a:schemeClr val="bg1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974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4800" u="sng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Frågor &amp; Reflektioner</a:t>
            </a:r>
            <a:endParaRPr lang="en-GB" sz="4800" u="sng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Laget runt!</a:t>
            </a:r>
            <a:endParaRPr lang="en-GB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828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07486" y="3083370"/>
            <a:ext cx="9790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sv-SE" sz="4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Tack för idag!</a:t>
            </a:r>
            <a:endParaRPr lang="en-GB" sz="4800" dirty="0"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394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5966" y="465298"/>
            <a:ext cx="9790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sv-SE" sz="4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Träning</a:t>
            </a:r>
            <a:endParaRPr lang="en-GB" sz="4800" dirty="0">
              <a:solidFill>
                <a:schemeClr val="bg1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5966" y="1437177"/>
            <a:ext cx="3218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sv-SE" b="1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Värden/Mål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Glädje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Respekt 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Trygghet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Kamratskap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Bli ett team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Alla skall bli sedda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En i laget</a:t>
            </a:r>
            <a:endParaRPr lang="en-GB" dirty="0">
              <a:solidFill>
                <a:schemeClr val="bg1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94466" y="1437177"/>
            <a:ext cx="394425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sv-SE" b="1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Träningen</a:t>
            </a:r>
            <a:endParaRPr lang="sv-SE" dirty="0">
              <a:solidFill>
                <a:schemeClr val="bg1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HA ROLIGT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Lära sig handboll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Trygg med alla handbollsregler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Hög aktivitetsgrad (ingen väntan)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Mycket bollkontakt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Trygghet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Börja med basövning och bygga på allt efter som nivån ökar</a:t>
            </a:r>
          </a:p>
          <a:p>
            <a:pPr lvl="0">
              <a:spcAft>
                <a:spcPts val="0"/>
              </a:spcAft>
            </a:pPr>
            <a:endParaRPr lang="sv-SE" dirty="0">
              <a:solidFill>
                <a:schemeClr val="bg1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endParaRPr lang="en-GB" dirty="0">
              <a:solidFill>
                <a:schemeClr val="bg1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38723" y="1437177"/>
            <a:ext cx="424634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sv-SE" b="1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Träningsupplägg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sv-SE" b="1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Samling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Uppvärmning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Koordinationsövningar/</a:t>
            </a:r>
            <a:r>
              <a:rPr lang="sv-SE" dirty="0" err="1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Fys</a:t>
            </a: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övningar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Blockindelning *</a:t>
            </a:r>
            <a:endParaRPr lang="sv-SE" dirty="0">
              <a:solidFill>
                <a:schemeClr val="bg1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Samling</a:t>
            </a:r>
          </a:p>
          <a:p>
            <a:pPr lvl="0">
              <a:spcAft>
                <a:spcPts val="0"/>
              </a:spcAft>
            </a:pPr>
            <a:endParaRPr lang="sv-SE" dirty="0">
              <a:solidFill>
                <a:schemeClr val="bg1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* Blockindelning: </a:t>
            </a:r>
          </a:p>
          <a:p>
            <a:pPr lvl="0">
              <a:spcAft>
                <a:spcPts val="0"/>
              </a:spcAft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Innebär att vi under en period av 3-4 veckor kommer nöta vissa spelövningar indelat utefter tjejernas individuella färdigheter tex försvarsövning, K6 &amp; M6 spel, skotteknik etc. </a:t>
            </a:r>
          </a:p>
          <a:p>
            <a:pPr lvl="0">
              <a:spcAft>
                <a:spcPts val="0"/>
              </a:spcAft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Detta för att vi skall få bättre möjlighet att utveckla tjejernas individuella färdigheter samt att gemensamt utvecklas som ett lag. Efter perioden kommer både övningar samt indelningen att ändras</a:t>
            </a:r>
            <a:endParaRPr lang="sv-SE" dirty="0">
              <a:solidFill>
                <a:schemeClr val="bg1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35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258"/>
          <a:stretch/>
        </p:blipFill>
        <p:spPr>
          <a:xfrm>
            <a:off x="462455" y="952587"/>
            <a:ext cx="4997450" cy="51625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5000" y="1406156"/>
            <a:ext cx="609985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bg1"/>
                </a:solidFill>
                <a:cs typeface="Arial" panose="020B0604020202020204" pitchFamily="34" charset="0"/>
              </a:rPr>
              <a:t>Inför säsongen 2023/24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nb-NO" sz="240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Extra fokus inför kommande säsong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Mål 2022/2023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Inför Träning, Match &amp; Cup</a:t>
            </a:r>
            <a:endParaRPr lang="en-GB" sz="2400" dirty="0">
              <a:solidFill>
                <a:schemeClr val="bg1"/>
              </a:solidFill>
              <a:effectLst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Regler &amp; </a:t>
            </a:r>
            <a:r>
              <a:rPr lang="sv-SE" sz="2400" dirty="0" err="1">
                <a:solidFill>
                  <a:schemeClr val="bg1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Snapchat</a:t>
            </a:r>
            <a:endParaRPr lang="en-GB" sz="2400" dirty="0">
              <a:solidFill>
                <a:schemeClr val="bg1"/>
              </a:solidFill>
              <a:effectLst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Cuper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Laget.se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Sponsring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err="1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Aktivitetschema</a:t>
            </a:r>
            <a:r>
              <a:rPr lang="sv-SE" sz="2400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&amp; lagkassa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Frågor &amp; Reflektioner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798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625" y="1485750"/>
            <a:ext cx="85673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Ledare:</a:t>
            </a:r>
          </a:p>
          <a:p>
            <a:r>
              <a:rPr lang="sv-SE" dirty="0">
                <a:solidFill>
                  <a:schemeClr val="bg1"/>
                </a:solidFill>
              </a:rPr>
              <a:t>	Robert Ransed </a:t>
            </a:r>
          </a:p>
          <a:p>
            <a:r>
              <a:rPr lang="sv-SE" dirty="0">
                <a:solidFill>
                  <a:schemeClr val="bg1"/>
                </a:solidFill>
              </a:rPr>
              <a:t>	Jonas Hellström</a:t>
            </a:r>
          </a:p>
          <a:p>
            <a:r>
              <a:rPr lang="sv-SE" dirty="0">
                <a:solidFill>
                  <a:schemeClr val="bg1"/>
                </a:solidFill>
              </a:rPr>
              <a:t>	Henrik Nolfalk </a:t>
            </a:r>
          </a:p>
          <a:p>
            <a:pPr lvl="3"/>
            <a:endParaRPr lang="sv-SE" dirty="0">
              <a:solidFill>
                <a:schemeClr val="bg1"/>
              </a:solidFill>
            </a:endParaRPr>
          </a:p>
          <a:p>
            <a:pPr lvl="3"/>
            <a:r>
              <a:rPr lang="sv-SE" dirty="0">
                <a:solidFill>
                  <a:schemeClr val="bg1"/>
                </a:solidFill>
              </a:rPr>
              <a:t>	</a:t>
            </a: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F15 </a:t>
            </a:r>
            <a:r>
              <a:rPr lang="en-GB" dirty="0" err="1">
                <a:solidFill>
                  <a:schemeClr val="bg1"/>
                </a:solidFill>
              </a:rPr>
              <a:t>serie</a:t>
            </a:r>
            <a:r>
              <a:rPr lang="en-GB" dirty="0">
                <a:solidFill>
                  <a:schemeClr val="bg1"/>
                </a:solidFill>
              </a:rPr>
              <a:t> (</a:t>
            </a:r>
            <a:r>
              <a:rPr lang="en-GB" dirty="0" err="1">
                <a:solidFill>
                  <a:schemeClr val="bg1"/>
                </a:solidFill>
              </a:rPr>
              <a:t>Flickor</a:t>
            </a:r>
            <a:r>
              <a:rPr lang="en-GB" dirty="0">
                <a:solidFill>
                  <a:schemeClr val="bg1"/>
                </a:solidFill>
              </a:rPr>
              <a:t> -08)</a:t>
            </a:r>
          </a:p>
          <a:p>
            <a:r>
              <a:rPr lang="en-GB" dirty="0">
                <a:solidFill>
                  <a:schemeClr val="bg1"/>
                </a:solidFill>
              </a:rPr>
              <a:t>	</a:t>
            </a:r>
            <a:r>
              <a:rPr lang="en-GB" dirty="0" err="1">
                <a:solidFill>
                  <a:schemeClr val="bg1"/>
                </a:solidFill>
              </a:rPr>
              <a:t>Rak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serie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	2x25 min</a:t>
            </a:r>
          </a:p>
          <a:p>
            <a:r>
              <a:rPr lang="en-GB" dirty="0">
                <a:solidFill>
                  <a:schemeClr val="bg1"/>
                </a:solidFill>
              </a:rPr>
              <a:t>	2 </a:t>
            </a:r>
            <a:r>
              <a:rPr lang="en-GB" dirty="0" err="1">
                <a:solidFill>
                  <a:schemeClr val="bg1"/>
                </a:solidFill>
              </a:rPr>
              <a:t>timeouter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/>
                </a:solidFill>
              </a:rPr>
              <a:t>Klisterboll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/>
                </a:solidFill>
              </a:rPr>
              <a:t>Ett</a:t>
            </a:r>
            <a:r>
              <a:rPr lang="en-GB" dirty="0">
                <a:solidFill>
                  <a:schemeClr val="bg1"/>
                </a:solidFill>
              </a:rPr>
              <a:t> lag till USM F16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3 </a:t>
            </a:r>
            <a:r>
              <a:rPr lang="en-GB" dirty="0" err="1">
                <a:solidFill>
                  <a:schemeClr val="bg1"/>
                </a:solidFill>
                <a:cs typeface="Arial" panose="020B0604020202020204" pitchFamily="34" charset="0"/>
              </a:rPr>
              <a:t>träningar</a:t>
            </a: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 i </a:t>
            </a:r>
            <a:r>
              <a:rPr lang="en-GB" dirty="0" err="1">
                <a:solidFill>
                  <a:schemeClr val="bg1"/>
                </a:solidFill>
                <a:cs typeface="Arial" panose="020B0604020202020204" pitchFamily="34" charset="0"/>
              </a:rPr>
              <a:t>veckan</a:t>
            </a: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cs typeface="Arial" panose="020B0604020202020204" pitchFamily="34" charset="0"/>
              </a:rPr>
              <a:t>eventuellt</a:t>
            </a: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cs typeface="Arial" panose="020B0604020202020204" pitchFamily="34" charset="0"/>
              </a:rPr>
              <a:t>en</a:t>
            </a: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cs typeface="Arial" panose="020B0604020202020204" pitchFamily="34" charset="0"/>
              </a:rPr>
              <a:t>tid</a:t>
            </a: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cs typeface="Arial" panose="020B0604020202020204" pitchFamily="34" charset="0"/>
              </a:rPr>
              <a:t>gemensam</a:t>
            </a: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 med F16</a:t>
            </a:r>
          </a:p>
        </p:txBody>
      </p:sp>
      <p:sp>
        <p:nvSpPr>
          <p:cNvPr id="6" name="Rectangle 5"/>
          <p:cNvSpPr/>
          <p:nvPr/>
        </p:nvSpPr>
        <p:spPr>
          <a:xfrm>
            <a:off x="1200664" y="475572"/>
            <a:ext cx="9790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nb-NO" sz="4800" b="1" u="sng" dirty="0">
                <a:solidFill>
                  <a:schemeClr val="bg1"/>
                </a:solidFill>
                <a:cs typeface="Arial" panose="020B0604020202020204" pitchFamily="34" charset="0"/>
              </a:rPr>
              <a:t>Inför säsongen 2023/24</a:t>
            </a:r>
            <a:endParaRPr lang="en-GB" sz="4800" u="sng" dirty="0">
              <a:solidFill>
                <a:schemeClr val="bg1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 descr="A hand reaching for a football ball&#10;&#10;Description automatically generated with low confidence">
            <a:extLst>
              <a:ext uri="{FF2B5EF4-FFF2-40B4-BE49-F238E27FC236}">
                <a16:creationId xmlns:a16="http://schemas.microsoft.com/office/drawing/2014/main" id="{C01B450B-0CFB-DD1D-45A5-1BEA88122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171" y="2101574"/>
            <a:ext cx="5496910" cy="309201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3694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625" y="1485750"/>
            <a:ext cx="85673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Fortsatt arbete med Mental träning (Johan Ö)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Konditionsträning (mkt viktigt att ni hjälper era tjejer under sommaren)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>
              <a:solidFill>
                <a:prstClr val="white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>
                <a:solidFill>
                  <a:prstClr val="white"/>
                </a:solidFill>
                <a:latin typeface="Calibri" panose="020F0502020204030204"/>
              </a:rPr>
              <a:t>Individuell teknik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>
              <a:solidFill>
                <a:prstClr val="white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>
                <a:solidFill>
                  <a:prstClr val="white"/>
                </a:solidFill>
                <a:latin typeface="Calibri" panose="020F0502020204030204"/>
              </a:rPr>
              <a:t>Spelarsamtal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>
              <a:solidFill>
                <a:prstClr val="white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>
                <a:solidFill>
                  <a:prstClr val="white"/>
                </a:solidFill>
                <a:latin typeface="Calibri" panose="020F0502020204030204"/>
              </a:rPr>
              <a:t>Träningsfokus och närvaro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>
              <a:solidFill>
                <a:prstClr val="white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noProof="0" dirty="0">
                <a:solidFill>
                  <a:prstClr val="white"/>
                </a:solidFill>
              </a:rPr>
              <a:t>Tränings </a:t>
            </a:r>
            <a:r>
              <a:rPr lang="sv-SE" noProof="0" dirty="0" err="1">
                <a:solidFill>
                  <a:prstClr val="white"/>
                </a:solidFill>
              </a:rPr>
              <a:t>statis</a:t>
            </a:r>
            <a:r>
              <a:rPr lang="sv-SE" dirty="0">
                <a:solidFill>
                  <a:prstClr val="white"/>
                </a:solidFill>
              </a:rPr>
              <a:t>tik kommer beaktas vid laguttagningar</a:t>
            </a:r>
            <a:endParaRPr lang="sv-SE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199" y="346841"/>
            <a:ext cx="9790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Extra fokus inför kommande säsong</a:t>
            </a:r>
            <a:endParaRPr kumimoji="0" lang="en-GB" sz="48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217D41-44FE-93DD-2D7A-D0035491F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815" y="2795800"/>
            <a:ext cx="4846374" cy="3388109"/>
          </a:xfrm>
          <a:prstGeom prst="rect">
            <a:avLst/>
          </a:prstGeom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960772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32480" y="424201"/>
            <a:ext cx="9790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sv-SE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Mål 2023/24</a:t>
            </a:r>
            <a:endParaRPr lang="en-GB" sz="4800" dirty="0">
              <a:solidFill>
                <a:schemeClr val="bg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C11CF9-48B6-43A1-B4CA-F1FE89B18A90}"/>
              </a:ext>
            </a:extLst>
          </p:cNvPr>
          <p:cNvSpPr txBox="1"/>
          <p:nvPr/>
        </p:nvSpPr>
        <p:spPr>
          <a:xfrm>
            <a:off x="275966" y="1540844"/>
            <a:ext cx="117037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kern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Teori kompletterat med teknik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kern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Försvar: laget skall </a:t>
            </a: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känna trygghet med alla system</a:t>
            </a:r>
            <a:r>
              <a:rPr lang="sv-SE" b="0" kern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3-3, 3-2-1, 6-0, 5-1, sned 5-1 och kunna växla mellan dessa under match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Anfall: Kontring, Starter, skapa tryck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Individuell utveckling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Skott teknik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kern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Skadeförebyggande träning (</a:t>
            </a: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Axlar, knä, fötter, fallteknik)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kern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Rörelsemönster Försvar – Anfall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Fokus progressiva övningar tex kantväxel, Mittväxel </a:t>
            </a: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Dubbel mittväxel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kern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Spelförståelsen för alla positioner</a:t>
            </a:r>
            <a:endParaRPr lang="sv-SE" b="0" kern="12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Spänst – Löpteknik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Fortsättning med individuella spelarsamtal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kern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Fortsatt utbyte med tränare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kern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Samarbete F09 </a:t>
            </a:r>
          </a:p>
          <a:p>
            <a:endParaRPr lang="sv-SE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710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00664" y="426293"/>
            <a:ext cx="9790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sv-SE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Inför Träning, Match &amp; Cup</a:t>
            </a:r>
            <a:endParaRPr lang="en-GB" sz="4800" dirty="0">
              <a:solidFill>
                <a:schemeClr val="bg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487" y="1168062"/>
            <a:ext cx="930790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sv-SE" sz="1600" b="1" dirty="0">
                <a:solidFill>
                  <a:schemeClr val="bg1"/>
                </a:solidFill>
              </a:rPr>
              <a:t>Vänligen svara på kallelser, vi lägger gärna till tjejernas e-mail ifall det underlättar</a:t>
            </a:r>
          </a:p>
          <a:p>
            <a:pPr marL="742950" lvl="1" indent="-285750">
              <a:buFontTx/>
              <a:buChar char="-"/>
            </a:pPr>
            <a:endParaRPr lang="sv-SE" sz="1600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sv-SE" sz="1600" dirty="0">
                <a:solidFill>
                  <a:schemeClr val="bg1"/>
                </a:solidFill>
              </a:rPr>
              <a:t>Vid sena ändringar på kallelser:</a:t>
            </a:r>
          </a:p>
          <a:p>
            <a:pPr lvl="1"/>
            <a:r>
              <a:rPr lang="sv-SE" sz="1600" dirty="0">
                <a:solidFill>
                  <a:schemeClr val="bg1"/>
                </a:solidFill>
              </a:rPr>
              <a:t>		Inför träning, fram tom dagen innan ok med laget.se </a:t>
            </a:r>
          </a:p>
          <a:p>
            <a:pPr lvl="1"/>
            <a:r>
              <a:rPr lang="sv-SE" sz="1600" dirty="0">
                <a:solidFill>
                  <a:schemeClr val="bg1"/>
                </a:solidFill>
              </a:rPr>
              <a:t>		Inför match på helgen, fram tom onsdag midnatt ok med laget.se </a:t>
            </a:r>
          </a:p>
          <a:p>
            <a:pPr lvl="1"/>
            <a:r>
              <a:rPr lang="sv-SE" sz="1600" dirty="0">
                <a:solidFill>
                  <a:schemeClr val="bg1"/>
                </a:solidFill>
              </a:rPr>
              <a:t>		därefter</a:t>
            </a:r>
          </a:p>
          <a:p>
            <a:pPr lvl="1"/>
            <a:endParaRPr lang="sv-SE" sz="1600" dirty="0">
              <a:solidFill>
                <a:schemeClr val="bg1"/>
              </a:solidFill>
            </a:endParaRPr>
          </a:p>
          <a:p>
            <a:pPr lvl="1"/>
            <a:r>
              <a:rPr lang="sv-SE" sz="1600" dirty="0">
                <a:solidFill>
                  <a:schemeClr val="bg1"/>
                </a:solidFill>
              </a:rPr>
              <a:t>		</a:t>
            </a:r>
            <a:r>
              <a:rPr lang="sv-SE" sz="160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sv-SE" sz="1600" u="sng" dirty="0">
                <a:solidFill>
                  <a:schemeClr val="bg1"/>
                </a:solidFill>
              </a:rPr>
              <a:t>skicka SMS till Robert 076-621 08 37 använd inte laget.se</a:t>
            </a:r>
          </a:p>
          <a:p>
            <a:pPr lvl="1"/>
            <a:endParaRPr lang="sv-SE" sz="1600" u="sng" dirty="0">
              <a:solidFill>
                <a:schemeClr val="bg1"/>
              </a:solidFill>
            </a:endParaRPr>
          </a:p>
          <a:p>
            <a:pPr lvl="4"/>
            <a:r>
              <a:rPr lang="sv-SE" sz="1600" dirty="0">
                <a:solidFill>
                  <a:schemeClr val="bg1"/>
                </a:solidFill>
              </a:rPr>
              <a:t>Detta för att vi skall ha möjlighet att lägga om träning samt låna in spelare inför match</a:t>
            </a:r>
          </a:p>
          <a:p>
            <a:pPr lvl="4"/>
            <a:endParaRPr lang="sv-SE" sz="1600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sv-SE" sz="1600" b="1" dirty="0">
                <a:solidFill>
                  <a:schemeClr val="bg1"/>
                </a:solidFill>
              </a:rPr>
              <a:t>Ombytta och klara 10 min innan träning</a:t>
            </a:r>
          </a:p>
          <a:p>
            <a:pPr marL="742950" lvl="1" indent="-285750">
              <a:buFontTx/>
              <a:buChar char="-"/>
            </a:pPr>
            <a:r>
              <a:rPr lang="sv-SE" sz="1600" dirty="0">
                <a:solidFill>
                  <a:schemeClr val="bg1"/>
                </a:solidFill>
              </a:rPr>
              <a:t>Extra uppvärmningar </a:t>
            </a:r>
            <a:r>
              <a:rPr lang="sv-SE" sz="1600" dirty="0" err="1">
                <a:solidFill>
                  <a:schemeClr val="bg1"/>
                </a:solidFill>
              </a:rPr>
              <a:t>pga</a:t>
            </a:r>
            <a:r>
              <a:rPr lang="sv-SE" sz="1600" dirty="0">
                <a:solidFill>
                  <a:schemeClr val="bg1"/>
                </a:solidFill>
              </a:rPr>
              <a:t> eventuella skador skall ske innan träning</a:t>
            </a:r>
          </a:p>
          <a:p>
            <a:pPr marL="742950" lvl="1" indent="-285750">
              <a:buFontTx/>
              <a:buChar char="-"/>
            </a:pPr>
            <a:r>
              <a:rPr lang="sv-SE" sz="1600" dirty="0">
                <a:solidFill>
                  <a:schemeClr val="bg1"/>
                </a:solidFill>
              </a:rPr>
              <a:t>Ok med rehab träning på våra träningar, </a:t>
            </a:r>
            <a:r>
              <a:rPr lang="sv-SE" sz="1600" b="1" dirty="0">
                <a:solidFill>
                  <a:schemeClr val="bg1"/>
                </a:solidFill>
              </a:rPr>
              <a:t>stanna inte hemma</a:t>
            </a:r>
          </a:p>
          <a:p>
            <a:pPr marL="742950" lvl="1" indent="-285750">
              <a:buFontTx/>
              <a:buChar char="-"/>
            </a:pPr>
            <a:r>
              <a:rPr lang="sv-SE" sz="1600" dirty="0">
                <a:solidFill>
                  <a:schemeClr val="bg1"/>
                </a:solidFill>
              </a:rPr>
              <a:t>Inga örhängen, </a:t>
            </a:r>
            <a:r>
              <a:rPr lang="sv-SE" sz="1600" dirty="0" err="1">
                <a:solidFill>
                  <a:schemeClr val="bg1"/>
                </a:solidFill>
              </a:rPr>
              <a:t>tuggumi</a:t>
            </a:r>
            <a:r>
              <a:rPr lang="sv-SE" sz="1600" dirty="0">
                <a:solidFill>
                  <a:schemeClr val="bg1"/>
                </a:solidFill>
              </a:rPr>
              <a:t>, halsband &amp; armband på träning/match, eventuell tejpning skall vara klar inför träning (hårspännen skall vara tejpade)</a:t>
            </a:r>
          </a:p>
          <a:p>
            <a:pPr marL="742950" lvl="1" indent="-285750">
              <a:buFontTx/>
              <a:buChar char="-"/>
            </a:pPr>
            <a:r>
              <a:rPr lang="sv-SE" sz="1600" dirty="0">
                <a:solidFill>
                  <a:schemeClr val="bg1"/>
                </a:solidFill>
              </a:rPr>
              <a:t>Samling 1h innan match</a:t>
            </a:r>
          </a:p>
          <a:p>
            <a:pPr marL="742950" lvl="1" indent="-285750">
              <a:buFontTx/>
              <a:buChar char="-"/>
            </a:pPr>
            <a:r>
              <a:rPr lang="sv-SE" sz="1600" dirty="0">
                <a:solidFill>
                  <a:schemeClr val="bg1"/>
                </a:solidFill>
              </a:rPr>
              <a:t>Ledare har mobilväska som kan nyttjas om mobil finns med på träning/match</a:t>
            </a:r>
          </a:p>
          <a:p>
            <a:pPr marL="742950" lvl="1" indent="-285750">
              <a:buFontTx/>
              <a:buChar char="-"/>
            </a:pPr>
            <a:r>
              <a:rPr lang="sv-SE" sz="1600" b="1" dirty="0">
                <a:solidFill>
                  <a:schemeClr val="bg1"/>
                </a:solidFill>
              </a:rPr>
              <a:t>Önskemål att samtliga duschar efter träning &amp; match (</a:t>
            </a:r>
            <a:r>
              <a:rPr lang="sv-SE" sz="1600" b="1" dirty="0" err="1">
                <a:solidFill>
                  <a:schemeClr val="bg1"/>
                </a:solidFill>
              </a:rPr>
              <a:t>pga</a:t>
            </a:r>
            <a:r>
              <a:rPr lang="sv-SE" sz="1600" b="1" dirty="0">
                <a:solidFill>
                  <a:schemeClr val="bg1"/>
                </a:solidFill>
              </a:rPr>
              <a:t> lagkänslan) </a:t>
            </a:r>
          </a:p>
          <a:p>
            <a:pPr marL="742950" lvl="1" indent="-285750">
              <a:buFontTx/>
              <a:buChar char="-"/>
            </a:pPr>
            <a:endParaRPr lang="en-GB" sz="1600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endParaRPr lang="sv-SE" sz="16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35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24" y="4722223"/>
            <a:ext cx="2604072" cy="2135777"/>
          </a:xfrm>
          <a:prstGeom prst="rect">
            <a:avLst/>
          </a:prstGeom>
          <a:effectLst>
            <a:softEdge rad="304800"/>
          </a:effectLst>
        </p:spPr>
      </p:pic>
      <p:sp>
        <p:nvSpPr>
          <p:cNvPr id="6" name="Rectangle 5"/>
          <p:cNvSpPr/>
          <p:nvPr/>
        </p:nvSpPr>
        <p:spPr>
          <a:xfrm>
            <a:off x="1233498" y="469380"/>
            <a:ext cx="9790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sv-SE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Regler &amp; </a:t>
            </a:r>
            <a:r>
              <a:rPr lang="sv-SE" sz="4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Snapchat</a:t>
            </a:r>
            <a:endParaRPr lang="en-GB" sz="4800" dirty="0">
              <a:solidFill>
                <a:schemeClr val="bg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5966" y="1444881"/>
            <a:ext cx="63077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sv-SE" b="1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Regler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När ledarna pratar skall alla vara tysta och lyssna inget studsande med bollar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Laget är ett glatt gäng där alla är kompisar med alla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Ingen får säga/visa något negativt till någon annan – alla gör så gott dom kan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Det skall vara roligt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Inget godis eller läsk under match/cup </a:t>
            </a:r>
          </a:p>
          <a:p>
            <a:pPr lvl="0">
              <a:spcAft>
                <a:spcPts val="0"/>
              </a:spcAft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(ok vid övernattning enligt beslut från ledare)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Inga energidrycker varken på träning eller match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Alla spelare står för egen boll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Spelarna ansvarar för sitt egna matchställ under säsongen</a:t>
            </a:r>
            <a:endParaRPr lang="sv-SE" dirty="0">
              <a:solidFill>
                <a:schemeClr val="bg1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Telefonförbud i omklädningsrum</a:t>
            </a:r>
          </a:p>
        </p:txBody>
      </p:sp>
      <p:sp>
        <p:nvSpPr>
          <p:cNvPr id="8" name="Rectangle 7"/>
          <p:cNvSpPr/>
          <p:nvPr/>
        </p:nvSpPr>
        <p:spPr>
          <a:xfrm>
            <a:off x="6928585" y="1442935"/>
            <a:ext cx="424634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sv-SE" b="1" dirty="0" err="1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Snapchat</a:t>
            </a:r>
            <a:endParaRPr lang="sv-SE" b="1" dirty="0">
              <a:solidFill>
                <a:schemeClr val="bg1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sv-SE" b="1" dirty="0">
              <a:solidFill>
                <a:schemeClr val="bg1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Alla i laget får delta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Inget tvång att delta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Ledarna deltar på </a:t>
            </a:r>
            <a:r>
              <a:rPr lang="sv-SE" dirty="0" err="1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snapchat</a:t>
            </a: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för att säkerställa ”sund” dialog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Övrigt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All info sker via Laget.se</a:t>
            </a:r>
          </a:p>
          <a:p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* Laget finns med på </a:t>
            </a:r>
            <a:r>
              <a:rPr lang="sv-SE" dirty="0" err="1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Instagram</a:t>
            </a:r>
            <a:endParaRPr lang="sv-SE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0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9256" y="275834"/>
            <a:ext cx="9790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sv-SE" sz="4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Cuper, </a:t>
            </a:r>
            <a:r>
              <a:rPr lang="sv-SE" sz="4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tbd</a:t>
            </a:r>
            <a:endParaRPr lang="en-GB" sz="4800" dirty="0"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581F00-E611-4B77-8E66-5AF610683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09" y="981758"/>
            <a:ext cx="2514272" cy="128830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616B913-5C94-431C-9AC5-528616C0A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296" y="3734048"/>
            <a:ext cx="1554614" cy="12292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B0DED3-0D73-4D0E-BC59-C2E92EB702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440"/>
          <a:stretch/>
        </p:blipFill>
        <p:spPr>
          <a:xfrm>
            <a:off x="275966" y="2361611"/>
            <a:ext cx="3649958" cy="10191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0724A0C-2033-4243-A2EE-A947C44D89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397" y="1286958"/>
            <a:ext cx="4050766" cy="6451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0DF228D-CB09-4E89-AC32-84F726C6229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2841"/>
          <a:stretch/>
        </p:blipFill>
        <p:spPr>
          <a:xfrm>
            <a:off x="6758139" y="2106135"/>
            <a:ext cx="3053281" cy="6451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604AE97-1700-48D7-9BE9-C72097F5F5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1833" y="3116296"/>
            <a:ext cx="2025891" cy="123236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2E57CF74-9932-4060-8D2B-A8BFCA857202}"/>
              </a:ext>
            </a:extLst>
          </p:cNvPr>
          <p:cNvSpPr/>
          <p:nvPr/>
        </p:nvSpPr>
        <p:spPr>
          <a:xfrm>
            <a:off x="4630601" y="5103439"/>
            <a:ext cx="42550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Avslutnings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cup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Norge??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D14864-DC70-820D-6296-C6126ECE28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3397" y="3738286"/>
            <a:ext cx="2165774" cy="239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87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00663" y="465298"/>
            <a:ext cx="9790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Arial" panose="020B0604020202020204" pitchFamily="34" charset="0"/>
              </a:rPr>
              <a:t>Laget.se</a:t>
            </a:r>
            <a:endParaRPr kumimoji="0" lang="en-GB" sz="48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6DFD87-420D-40D6-9CC5-C682C7DFA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637" y="1296295"/>
            <a:ext cx="4494725" cy="502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02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fea2623-af8f-4fb8-b1cf-b63cc8e496aa}" enabled="1" method="Standard" siteId="{81fa766e-a349-4867-8bf4-ab35e250a08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12943</TotalTime>
  <Words>705</Words>
  <Application>Microsoft Office PowerPoint</Application>
  <PresentationFormat>Widescreen</PresentationFormat>
  <Paragraphs>148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Frågor &amp; Reflektioner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Konstituerende Årsmøte</dc:title>
  <dc:creator>Magdalena Gunnberg</dc:creator>
  <cp:lastModifiedBy>Ransed, Robert</cp:lastModifiedBy>
  <cp:revision>194</cp:revision>
  <cp:lastPrinted>2017-09-13T20:04:05Z</cp:lastPrinted>
  <dcterms:created xsi:type="dcterms:W3CDTF">2015-08-20T07:34:01Z</dcterms:created>
  <dcterms:modified xsi:type="dcterms:W3CDTF">2023-05-22T13:22:35Z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fea2623-af8f-4fb8-b1cf-b63cc8e496aa_Enabled">
    <vt:lpwstr>true</vt:lpwstr>
  </property>
  <property fmtid="{D5CDD505-2E9C-101B-9397-08002B2CF9AE}" pid="3" name="MSIP_Label_7fea2623-af8f-4fb8-b1cf-b63cc8e496aa_SetDate">
    <vt:lpwstr>2021-10-21T07:44:33Z</vt:lpwstr>
  </property>
  <property fmtid="{D5CDD505-2E9C-101B-9397-08002B2CF9AE}" pid="4" name="MSIP_Label_7fea2623-af8f-4fb8-b1cf-b63cc8e496aa_Method">
    <vt:lpwstr>Standard</vt:lpwstr>
  </property>
  <property fmtid="{D5CDD505-2E9C-101B-9397-08002B2CF9AE}" pid="5" name="MSIP_Label_7fea2623-af8f-4fb8-b1cf-b63cc8e496aa_Name">
    <vt:lpwstr>Internal</vt:lpwstr>
  </property>
  <property fmtid="{D5CDD505-2E9C-101B-9397-08002B2CF9AE}" pid="6" name="MSIP_Label_7fea2623-af8f-4fb8-b1cf-b63cc8e496aa_SiteId">
    <vt:lpwstr>81fa766e-a349-4867-8bf4-ab35e250a08f</vt:lpwstr>
  </property>
  <property fmtid="{D5CDD505-2E9C-101B-9397-08002B2CF9AE}" pid="7" name="MSIP_Label_7fea2623-af8f-4fb8-b1cf-b63cc8e496aa_ActionId">
    <vt:lpwstr/>
  </property>
  <property fmtid="{D5CDD505-2E9C-101B-9397-08002B2CF9AE}" pid="8" name="MSIP_Label_7fea2623-af8f-4fb8-b1cf-b63cc8e496aa_ContentBits">
    <vt:lpwstr>0</vt:lpwstr>
  </property>
</Properties>
</file>