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373E6A-D081-3E0D-1405-EB5D81527F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1572D0F-30AF-A1CA-8B6E-4E9F19E99B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2A2F1CC-55F6-9F9D-B614-AE626A1C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07A1-58FB-425A-9A0C-1F172358FE7A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92C1382-A031-7A13-8278-77FDE194C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409F64D-6095-8C02-AFEF-7940C8BB6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6177-3B5D-4085-9D49-2D79B32871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761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165772-2A46-6DB1-0B9F-13F135AFD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F21E5E9-8C5C-36F7-3A8C-3091F6A9E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1BA6C3-CF03-8772-6314-0BE4F0C55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07A1-58FB-425A-9A0C-1F172358FE7A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0A81FB9-1F4A-3E35-44A4-AFDE83AEF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90714AB-CA82-3794-FEE9-E4F8B791B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6177-3B5D-4085-9D49-2D79B32871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1071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FD8A3A0-377B-4EB1-8ECC-6EEFC4A8EB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5967DD7-0D03-00EA-0507-6DE55FB8C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261E62-A7C6-0C6F-5A3A-09E332AC2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07A1-58FB-425A-9A0C-1F172358FE7A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A045408-29FB-5DCD-63CD-BF1AD27D0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A9CAC2E-AC3D-9D0A-AA8F-E5EFC9ACA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6177-3B5D-4085-9D49-2D79B32871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24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7953D3-44E2-EF96-5E08-2571C674C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DE44CF-1B50-E7B2-4F19-5FE24EB3E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712176A-61A4-C877-64AC-9A8EE3E1C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07A1-58FB-425A-9A0C-1F172358FE7A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1A909FB-3644-D50D-11F5-6B794B5D7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E55AC7-189D-B653-E47E-FFCC899CC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6177-3B5D-4085-9D49-2D79B32871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839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46B84B-8510-8F0F-48F4-390289B16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284A252-C9A0-E714-8990-21B7ACC68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57ED1B-D3D1-6401-6635-A67970DCF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07A1-58FB-425A-9A0C-1F172358FE7A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56D0B5D-4748-83CE-58BF-2698B85AD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D7EB432-9EAB-B328-2750-443698555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6177-3B5D-4085-9D49-2D79B32871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175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E29EB4-BC33-D5F3-DDB1-B4BC0B64C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EB2891-D3E6-3497-C489-86F28E63FA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64CFA75-B7FB-05FA-F71E-376E1D9F5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C122DBB-86E4-07D5-2BE2-CAED78752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07A1-58FB-425A-9A0C-1F172358FE7A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B1C31DE-05D1-8C24-263D-AD52F393C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400F5D4-D690-794B-7833-0574166FC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6177-3B5D-4085-9D49-2D79B32871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000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A04864-CE34-5BDC-5C1A-1EE763828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A3952BB-27D7-FF30-0C58-AFD5F006C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E441C99-00D9-88F9-0ADA-7B1041589B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EB8D39C-ED54-032B-C1DB-D27F6B18C2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5B312DF-F186-9FCD-3E80-08042F914D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07B0411-91DE-22B2-1E8B-3A99B7FF4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07A1-58FB-425A-9A0C-1F172358FE7A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C0A2818-C206-5214-A067-BD668B54B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396512E-2009-54BA-F527-9DED6B3DE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6177-3B5D-4085-9D49-2D79B32871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321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6FC245-C7D8-C2ED-950A-6F8B3C509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87F8DD-1863-C133-BE30-49565B744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07A1-58FB-425A-9A0C-1F172358FE7A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3385774-6924-5383-D1FE-99F291A2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70988F0-EFFF-A308-5561-48C32437B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6177-3B5D-4085-9D49-2D79B32871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566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50143FE-2A49-E3A6-3DA1-D3D8776BA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07A1-58FB-425A-9A0C-1F172358FE7A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6939D5-393E-2A92-E0BD-C93D46DA0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E536943-1C6E-C1C3-6F1D-6BCB7990F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6177-3B5D-4085-9D49-2D79B32871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543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36E3D4-68BF-6FCA-779D-0F10D3D33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67175F0-BFC1-6896-5AD7-990A4DF3E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BC9A5BC-81A3-8245-0FC8-399BFB88F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CAD72D6-CD4C-A6B1-2BD8-736C92C2C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07A1-58FB-425A-9A0C-1F172358FE7A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03A8E17-86EC-E737-7111-F799F1E09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D53F2CA-C69F-63F2-DCFC-516BCCAF3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6177-3B5D-4085-9D49-2D79B32871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7523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23B0D5-EE2E-5B74-35F5-6455EED91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71B5198-8410-E24E-BEF9-1B6D29DC8D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1CA1BB2-4240-1739-6560-43F0F1FE4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B2D5C2D-5E01-A32A-165E-A534E2A01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07A1-58FB-425A-9A0C-1F172358FE7A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C828629-ABE6-A069-A369-A5C5340DA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8CCBB6E-5CA9-FB18-A8F4-C8863F64D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6177-3B5D-4085-9D49-2D79B32871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44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BB7499B-49EF-C871-D355-0E2FCD5A1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3B8B5EB-897D-B0E0-D336-AADDC7A5E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2415419-E12F-5363-0CAD-73F4E4CAD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D07A1-58FB-425A-9A0C-1F172358FE7A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0E21D5-0C9B-676C-05CD-169897E8AF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AF80B02-7391-3A02-39B4-9CF6C093B9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96177-3B5D-4085-9D49-2D79B32871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09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11F88288-DF87-1649-ABB0-594122A4C7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54" t="21818" r="3712" b="7341"/>
          <a:stretch/>
        </p:blipFill>
        <p:spPr>
          <a:xfrm>
            <a:off x="406400" y="999836"/>
            <a:ext cx="11379200" cy="4858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541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C719317C-80F4-E458-4EF5-C0587A2AED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16" t="21684" r="33636" b="17037"/>
          <a:stretch/>
        </p:blipFill>
        <p:spPr>
          <a:xfrm>
            <a:off x="2216727" y="1327727"/>
            <a:ext cx="7601529" cy="420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123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Bredbild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Niklas Karlsson</dc:creator>
  <cp:lastModifiedBy>Niklas Karlsson</cp:lastModifiedBy>
  <cp:revision>2</cp:revision>
  <cp:lastPrinted>2022-08-11T08:59:41Z</cp:lastPrinted>
  <dcterms:created xsi:type="dcterms:W3CDTF">2022-08-11T08:53:30Z</dcterms:created>
  <dcterms:modified xsi:type="dcterms:W3CDTF">2022-08-11T09:00:54Z</dcterms:modified>
</cp:coreProperties>
</file>