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70" r:id="rId6"/>
    <p:sldId id="276" r:id="rId7"/>
    <p:sldId id="268" r:id="rId8"/>
    <p:sldId id="262" r:id="rId9"/>
    <p:sldId id="273" r:id="rId10"/>
    <p:sldId id="261" r:id="rId11"/>
    <p:sldId id="272" r:id="rId12"/>
    <p:sldId id="267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6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är Karlsson" userId="2c9d22f1-f0ae-43ba-89e7-96936061a2aa" providerId="ADAL" clId="{610A0E81-70CD-4AF6-BF5B-9F10AF3B4358}"/>
    <pc:docChg chg="undo custSel delSld modSld sldOrd">
      <pc:chgData name="Pär Karlsson" userId="2c9d22f1-f0ae-43ba-89e7-96936061a2aa" providerId="ADAL" clId="{610A0E81-70CD-4AF6-BF5B-9F10AF3B4358}" dt="2025-02-12T16:47:08.337" v="737" actId="20577"/>
      <pc:docMkLst>
        <pc:docMk/>
      </pc:docMkLst>
      <pc:sldChg chg="modSp mod">
        <pc:chgData name="Pär Karlsson" userId="2c9d22f1-f0ae-43ba-89e7-96936061a2aa" providerId="ADAL" clId="{610A0E81-70CD-4AF6-BF5B-9F10AF3B4358}" dt="2025-02-12T16:47:08.337" v="737" actId="20577"/>
        <pc:sldMkLst>
          <pc:docMk/>
          <pc:sldMk cId="1440613197" sldId="258"/>
        </pc:sldMkLst>
        <pc:spChg chg="mod">
          <ac:chgData name="Pär Karlsson" userId="2c9d22f1-f0ae-43ba-89e7-96936061a2aa" providerId="ADAL" clId="{610A0E81-70CD-4AF6-BF5B-9F10AF3B4358}" dt="2025-02-12T16:47:08.337" v="737" actId="20577"/>
          <ac:spMkLst>
            <pc:docMk/>
            <pc:sldMk cId="1440613197" sldId="258"/>
            <ac:spMk id="3" creationId="{A7E0096D-F49D-B848-8352-9EF50DC31130}"/>
          </ac:spMkLst>
        </pc:spChg>
      </pc:sldChg>
      <pc:sldChg chg="modSp mod">
        <pc:chgData name="Pär Karlsson" userId="2c9d22f1-f0ae-43ba-89e7-96936061a2aa" providerId="ADAL" clId="{610A0E81-70CD-4AF6-BF5B-9F10AF3B4358}" dt="2025-02-10T11:45:39.535" v="110" actId="20577"/>
        <pc:sldMkLst>
          <pc:docMk/>
          <pc:sldMk cId="4235328771" sldId="259"/>
        </pc:sldMkLst>
        <pc:spChg chg="mod">
          <ac:chgData name="Pär Karlsson" userId="2c9d22f1-f0ae-43ba-89e7-96936061a2aa" providerId="ADAL" clId="{610A0E81-70CD-4AF6-BF5B-9F10AF3B4358}" dt="2025-02-10T11:45:39.535" v="110" actId="20577"/>
          <ac:spMkLst>
            <pc:docMk/>
            <pc:sldMk cId="4235328771" sldId="259"/>
            <ac:spMk id="3" creationId="{224E2A89-CC26-CC4E-B8CC-483116073ACB}"/>
          </ac:spMkLst>
        </pc:spChg>
      </pc:sldChg>
      <pc:sldChg chg="del">
        <pc:chgData name="Pär Karlsson" userId="2c9d22f1-f0ae-43ba-89e7-96936061a2aa" providerId="ADAL" clId="{610A0E81-70CD-4AF6-BF5B-9F10AF3B4358}" dt="2025-02-10T12:05:14.034" v="446" actId="2696"/>
        <pc:sldMkLst>
          <pc:docMk/>
          <pc:sldMk cId="2221711647" sldId="260"/>
        </pc:sldMkLst>
      </pc:sldChg>
      <pc:sldChg chg="modSp mod ord">
        <pc:chgData name="Pär Karlsson" userId="2c9d22f1-f0ae-43ba-89e7-96936061a2aa" providerId="ADAL" clId="{610A0E81-70CD-4AF6-BF5B-9F10AF3B4358}" dt="2025-02-12T16:08:26.347" v="729"/>
        <pc:sldMkLst>
          <pc:docMk/>
          <pc:sldMk cId="4002840926" sldId="261"/>
        </pc:sldMkLst>
        <pc:spChg chg="mod">
          <ac:chgData name="Pär Karlsson" userId="2c9d22f1-f0ae-43ba-89e7-96936061a2aa" providerId="ADAL" clId="{610A0E81-70CD-4AF6-BF5B-9F10AF3B4358}" dt="2025-02-11T07:51:50.547" v="663" actId="20577"/>
          <ac:spMkLst>
            <pc:docMk/>
            <pc:sldMk cId="4002840926" sldId="261"/>
            <ac:spMk id="3" creationId="{1EF65147-289A-E745-899D-56EE07022DEC}"/>
          </ac:spMkLst>
        </pc:spChg>
      </pc:sldChg>
      <pc:sldChg chg="modSp mod ord">
        <pc:chgData name="Pär Karlsson" userId="2c9d22f1-f0ae-43ba-89e7-96936061a2aa" providerId="ADAL" clId="{610A0E81-70CD-4AF6-BF5B-9F10AF3B4358}" dt="2025-02-12T16:07:21.331" v="720" actId="20577"/>
        <pc:sldMkLst>
          <pc:docMk/>
          <pc:sldMk cId="1766360012" sldId="262"/>
        </pc:sldMkLst>
        <pc:spChg chg="mod">
          <ac:chgData name="Pär Karlsson" userId="2c9d22f1-f0ae-43ba-89e7-96936061a2aa" providerId="ADAL" clId="{610A0E81-70CD-4AF6-BF5B-9F10AF3B4358}" dt="2025-02-12T16:07:21.331" v="720" actId="20577"/>
          <ac:spMkLst>
            <pc:docMk/>
            <pc:sldMk cId="1766360012" sldId="262"/>
            <ac:spMk id="3" creationId="{3506EE7E-4075-6342-B86F-614773285270}"/>
          </ac:spMkLst>
        </pc:spChg>
      </pc:sldChg>
      <pc:sldChg chg="modSp del mod">
        <pc:chgData name="Pär Karlsson" userId="2c9d22f1-f0ae-43ba-89e7-96936061a2aa" providerId="ADAL" clId="{610A0E81-70CD-4AF6-BF5B-9F10AF3B4358}" dt="2025-02-10T11:47:00.851" v="126" actId="2696"/>
        <pc:sldMkLst>
          <pc:docMk/>
          <pc:sldMk cId="1043988914" sldId="266"/>
        </pc:sldMkLst>
      </pc:sldChg>
      <pc:sldChg chg="modSp mod">
        <pc:chgData name="Pär Karlsson" userId="2c9d22f1-f0ae-43ba-89e7-96936061a2aa" providerId="ADAL" clId="{610A0E81-70CD-4AF6-BF5B-9F10AF3B4358}" dt="2025-02-10T12:05:02.340" v="445" actId="20577"/>
        <pc:sldMkLst>
          <pc:docMk/>
          <pc:sldMk cId="1234756136" sldId="270"/>
        </pc:sldMkLst>
        <pc:spChg chg="mod">
          <ac:chgData name="Pär Karlsson" userId="2c9d22f1-f0ae-43ba-89e7-96936061a2aa" providerId="ADAL" clId="{610A0E81-70CD-4AF6-BF5B-9F10AF3B4358}" dt="2025-02-10T12:05:02.340" v="445" actId="20577"/>
          <ac:spMkLst>
            <pc:docMk/>
            <pc:sldMk cId="1234756136" sldId="270"/>
            <ac:spMk id="3" creationId="{C7F467E1-EB6A-DC49-AA58-26B029664227}"/>
          </ac:spMkLst>
        </pc:spChg>
      </pc:sldChg>
      <pc:sldChg chg="modSp mod ord">
        <pc:chgData name="Pär Karlsson" userId="2c9d22f1-f0ae-43ba-89e7-96936061a2aa" providerId="ADAL" clId="{610A0E81-70CD-4AF6-BF5B-9F10AF3B4358}" dt="2025-02-12T16:08:11.574" v="725" actId="20577"/>
        <pc:sldMkLst>
          <pc:docMk/>
          <pc:sldMk cId="668201350" sldId="272"/>
        </pc:sldMkLst>
        <pc:spChg chg="mod">
          <ac:chgData name="Pär Karlsson" userId="2c9d22f1-f0ae-43ba-89e7-96936061a2aa" providerId="ADAL" clId="{610A0E81-70CD-4AF6-BF5B-9F10AF3B4358}" dt="2025-02-12T16:08:11.574" v="725" actId="20577"/>
          <ac:spMkLst>
            <pc:docMk/>
            <pc:sldMk cId="668201350" sldId="272"/>
            <ac:spMk id="3" creationId="{2B12B3A4-4B02-C744-8EA6-9358D7A2D2FC}"/>
          </ac:spMkLst>
        </pc:spChg>
      </pc:sldChg>
      <pc:sldChg chg="modSp mod ord">
        <pc:chgData name="Pär Karlsson" userId="2c9d22f1-f0ae-43ba-89e7-96936061a2aa" providerId="ADAL" clId="{610A0E81-70CD-4AF6-BF5B-9F10AF3B4358}" dt="2025-02-12T16:08:21.455" v="727"/>
        <pc:sldMkLst>
          <pc:docMk/>
          <pc:sldMk cId="3037605024" sldId="273"/>
        </pc:sldMkLst>
        <pc:spChg chg="mod">
          <ac:chgData name="Pär Karlsson" userId="2c9d22f1-f0ae-43ba-89e7-96936061a2aa" providerId="ADAL" clId="{610A0E81-70CD-4AF6-BF5B-9F10AF3B4358}" dt="2025-02-10T14:42:24.966" v="554" actId="21"/>
          <ac:spMkLst>
            <pc:docMk/>
            <pc:sldMk cId="3037605024" sldId="273"/>
            <ac:spMk id="3" creationId="{77951E87-E2F2-3B4E-8172-39549465D5BD}"/>
          </ac:spMkLst>
        </pc:spChg>
      </pc:sldChg>
      <pc:sldChg chg="del">
        <pc:chgData name="Pär Karlsson" userId="2c9d22f1-f0ae-43ba-89e7-96936061a2aa" providerId="ADAL" clId="{610A0E81-70CD-4AF6-BF5B-9F10AF3B4358}" dt="2025-02-10T12:07:37.823" v="553" actId="2696"/>
        <pc:sldMkLst>
          <pc:docMk/>
          <pc:sldMk cId="2602573810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601864-83C7-2E43-98C1-8027E42F7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D7EC829-20BC-084C-AE4F-A773B8576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71E18C5-26A1-A842-8FEE-BF217FA50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9506224-8D3C-424F-886F-0A8FB1EC5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89CF593-C1C9-0545-B85A-2DEB317C4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5679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A45413-F819-A848-AFA2-F77F7E626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71524E4-F4CC-974F-86EC-32410064B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5002DA-16B3-2D42-9A6E-163A7C3F9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8105A1-74FE-ED45-B033-F389A1FE5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4C5292-D0B1-0248-BA0B-6C68BFC7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292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A149483-9FB9-2348-96A2-BDED445A6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3D49CD4-6606-1647-B14C-8FB239CB5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0C8655-E260-FF4C-B686-43E604BF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55443B-9CED-B447-A522-F57681CDC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2C2F6A-57CD-1646-B38A-1FFE729E9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22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7ABEE1-E3FD-AE40-817F-307FD7A3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5906A-5DE8-4641-A3A1-CA824FAF6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583592A-3ED9-414E-98FD-061897212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3239C9-EA50-484C-A563-DD836AD7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D2CB17-5AA5-D746-931D-5AF8391EF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4839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896757-15D2-1944-86EE-26BD40C9E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36DA7F-EBCA-7841-8D57-D39268F96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14AEED-476C-E34E-B2DC-2E11D149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8EA228-E75F-014E-8C6B-0B5DB5C28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55D381-6CB2-AB47-A1CD-C107D11C5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186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F084F7-98EF-EB4F-AA73-32B6EFE9E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DC6A98-CB2F-1641-9248-D6A9CDB62A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4838CE8-7F29-C042-990F-0202EC344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613D8C0-7ABC-7042-A0FA-6A863C3DD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BDB2DCB-0D8F-BD4A-A8AC-7FAB32F7F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11B4AFA-F1A9-2F4B-A771-FB6B9A6A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738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883FA4-516E-5942-B207-9FABB65F9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EDD6D9C-5BA2-F44F-8118-832545FB8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7D81462-EAA3-A347-A792-0A8D8BDB1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92647B5-55B5-0C4B-B7AC-2412538F5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1E4ECCC-0B46-E847-BAF6-A63D88550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D1E7BBA-CF5C-9449-BCCF-916097DD8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7E5E6EF-ED0C-9F42-B374-C46D9636C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10A5244-3A15-1C48-B0DD-EF37B0DCF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152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3F40E4-871F-0943-B6A9-957DA2746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411A460-9EE0-5943-BC1B-F5F6B56AB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7BF8D73-8792-E543-B2EE-85A1B0CE6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1C125B9-3C39-8A40-B0C7-B8192D2CA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88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0618FF6-3D46-3846-BA0C-411CF5911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D0FB826-CF49-E644-9D03-5E6EFF21F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4D4B58C-9391-E849-BE14-73F1F0EA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6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A84222-89F4-C244-A2FB-2ADF3BB03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538E11-D9CA-A14C-B6AB-E49254310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7D999C-A22A-A44F-918B-98A1D35CB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AAF1F0E-C7A7-964D-A6F3-88EA0FF70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FDEA43-48AB-DD40-97F2-E2D5927B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CC59BFE-C0CB-A64A-871E-50A32F564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22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8D87AF-880B-CA41-8473-148C6B74B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D4A564E-0259-F441-89E5-006DF65DA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23A364-F561-0F44-9575-EC4D83BB9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C638F5-A577-4345-AAEB-055E2B19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355D5BE-5560-E347-BBFA-BE6BC9268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6C33290-B1F4-BD4C-847F-4987164C2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561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CD2D0F4-A186-4C4B-8C0D-6F864A265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25B9704-6F1C-6C44-BBD3-8218FB81F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FDDA96D-FAA4-4F42-88B2-95F8DD8E08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D8E2B-0029-CF47-BF05-077E536E5E52}" type="datetimeFigureOut">
              <a:rPr lang="sv-SE" smtClean="0"/>
              <a:t>2025-02-12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823D369-B4ED-E741-9CF2-D0EF087C17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40EC4-EC1F-BC4E-8DC5-94AC8D403E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78B0B-A457-CC46-97CC-9054EE9A17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440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tel:372-6767" TargetMode="External"/><Relationship Id="rId2" Type="http://schemas.openxmlformats.org/officeDocument/2006/relationships/hyperlink" Target="https://arlaif.zoezi.s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520B01-A2E4-41C2-8A8F-7683F250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974305-66C7-F24C-9381-A5FD76BBA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987" y="-7460088"/>
            <a:ext cx="3505200" cy="3114698"/>
          </a:xfrm>
        </p:spPr>
        <p:txBody>
          <a:bodyPr>
            <a:normAutofit/>
          </a:bodyPr>
          <a:lstStyle/>
          <a:p>
            <a:r>
              <a:rPr lang="sv-SE" sz="4800" dirty="0">
                <a:solidFill>
                  <a:schemeClr val="bg1"/>
                </a:solidFill>
              </a:rPr>
              <a:t>Upptaktsträff 2022 F/P -11/12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F634C0A-A487-42AF-8DFD-4DAD62FE9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12B137-E115-42F2-8CF9-67E40B5D2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779E94B-3A8C-4695-9DA1-2EDEFB170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5" name="Bildobjekt 5">
            <a:extLst>
              <a:ext uri="{FF2B5EF4-FFF2-40B4-BE49-F238E27FC236}">
                <a16:creationId xmlns:a16="http://schemas.microsoft.com/office/drawing/2014/main" id="{BD640512-942F-0C46-96C9-7A1327ECD6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169" r="18806" b="-1"/>
          <a:stretch/>
        </p:blipFill>
        <p:spPr>
          <a:xfrm>
            <a:off x="20" y="10"/>
            <a:ext cx="3910064" cy="685799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0" y="0"/>
                </a:moveTo>
                <a:lnTo>
                  <a:pt x="2996382" y="0"/>
                </a:lnTo>
                <a:lnTo>
                  <a:pt x="3563333" y="1750276"/>
                </a:lnTo>
                <a:lnTo>
                  <a:pt x="3910084" y="6054385"/>
                </a:lnTo>
                <a:lnTo>
                  <a:pt x="3791309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066EE5A2-0D35-4D6A-A5C7-1CA91F740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8589" y="0"/>
            <a:ext cx="1339053" cy="6858000"/>
            <a:chOff x="2661507" y="0"/>
            <a:chExt cx="1339053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FBB771-C61C-4F38-ABBB-98A2D8476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2432BD6-3DCC-4397-BD7F-3FE84F321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AA1647-0DA6-4A17-B3E1-95D61BD54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F1D8352-2F00-4057-8781-E455C455B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E70D92-7E07-4A6F-BD82-729F71C268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3" name="Bildobjekt 3">
            <a:extLst>
              <a:ext uri="{FF2B5EF4-FFF2-40B4-BE49-F238E27FC236}">
                <a16:creationId xmlns:a16="http://schemas.microsoft.com/office/drawing/2014/main" id="{7DC5582D-F6C2-0A48-97E8-BC6A2ECD279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/>
          <a:stretch/>
        </p:blipFill>
        <p:spPr>
          <a:xfrm>
            <a:off x="8281916" y="841374"/>
            <a:ext cx="3910084" cy="4889113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118775" y="0"/>
                </a:moveTo>
                <a:lnTo>
                  <a:pt x="3910084" y="0"/>
                </a:lnTo>
                <a:lnTo>
                  <a:pt x="3910084" y="6858000"/>
                </a:lnTo>
                <a:lnTo>
                  <a:pt x="913702" y="6858000"/>
                </a:lnTo>
                <a:lnTo>
                  <a:pt x="346751" y="5107724"/>
                </a:lnTo>
                <a:lnTo>
                  <a:pt x="0" y="803615"/>
                </a:lnTo>
                <a:close/>
              </a:path>
            </a:pathLst>
          </a:cu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08D20F07-CD49-4F17-BC00-9429DA80C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59" y="-2"/>
            <a:ext cx="1339053" cy="6858000"/>
            <a:chOff x="2661507" y="0"/>
            <a:chExt cx="1339053" cy="6858000"/>
          </a:xfr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1F66703-4D0D-42DF-8150-991FE9F8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96840F9-95E6-4C98-BFE4-21B59542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6" name="Bildobjekt 5">
            <a:extLst>
              <a:ext uri="{FF2B5EF4-FFF2-40B4-BE49-F238E27FC236}">
                <a16:creationId xmlns:a16="http://schemas.microsoft.com/office/drawing/2014/main" id="{DFE541A3-3028-05AD-88F4-E6BBBB44B4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6753" y="1793403"/>
            <a:ext cx="4318183" cy="2985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507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4CBEE8-3E27-FB40-B2C2-43629DCF3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Föräldragrupp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F65147-289A-E745-899D-56EE07022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68855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endParaRPr lang="sv-SE" sz="4000" dirty="0"/>
          </a:p>
          <a:p>
            <a:pPr marL="914400" lvl="2" indent="0">
              <a:buNone/>
            </a:pPr>
            <a:r>
              <a:rPr lang="sv-SE" dirty="0"/>
              <a:t>Behov av föräldragrupp, tjejerna vill gärna spela matcher och åka på någon Cup då behöver vi samla in pengar,</a:t>
            </a:r>
          </a:p>
          <a:p>
            <a:pPr marL="914400" lvl="2" indent="0">
              <a:buNone/>
            </a:pPr>
            <a:r>
              <a:rPr lang="sv-SE" sz="1900" b="1" dirty="0"/>
              <a:t>Förslag på Cup</a:t>
            </a:r>
          </a:p>
          <a:p>
            <a:pPr lvl="2"/>
            <a:r>
              <a:rPr lang="sv-SE" sz="1700" dirty="0"/>
              <a:t>Falun sommar cup 13-15/6, anmälan 2300kr/lag, F11-12.</a:t>
            </a:r>
          </a:p>
          <a:p>
            <a:pPr lvl="2"/>
            <a:r>
              <a:rPr lang="sv-SE" sz="1700" dirty="0"/>
              <a:t>1150kr/person. 20st o 2st lag 27’600kr</a:t>
            </a:r>
          </a:p>
          <a:p>
            <a:pPr lvl="2"/>
            <a:r>
              <a:rPr lang="sv-SE" sz="1700" dirty="0"/>
              <a:t>Forward cupen, Fredag 8 – söndag 10 augusti. 1700kr/lag, 1300kr</a:t>
            </a:r>
            <a:r>
              <a:rPr lang="sv-SE" sz="1700"/>
              <a:t>/person</a:t>
            </a:r>
            <a:endParaRPr lang="sv-SE" sz="1700" dirty="0"/>
          </a:p>
          <a:p>
            <a:pPr lvl="2"/>
            <a:endParaRPr lang="sv-SE" sz="1700" dirty="0"/>
          </a:p>
          <a:p>
            <a:pPr marL="914400" lvl="2" indent="0">
              <a:buNone/>
            </a:pPr>
            <a:r>
              <a:rPr lang="sv-SE" dirty="0"/>
              <a:t> </a:t>
            </a:r>
          </a:p>
          <a:p>
            <a:pPr marL="914400" lvl="2" indent="0">
              <a:buNone/>
            </a:pPr>
            <a:r>
              <a:rPr lang="sv-SE" sz="1900" b="1" dirty="0"/>
              <a:t>Ex. på uppgifter</a:t>
            </a:r>
          </a:p>
          <a:p>
            <a:pPr lvl="2"/>
            <a:r>
              <a:rPr lang="sv-SE" dirty="0"/>
              <a:t>Ev. försäljning eller annan aktivitet för att få in pengar till laget.</a:t>
            </a:r>
          </a:p>
          <a:p>
            <a:pPr lvl="2"/>
            <a:r>
              <a:rPr lang="sv-SE" dirty="0"/>
              <a:t>Ev. andra lagaktiviteter.</a:t>
            </a:r>
          </a:p>
          <a:p>
            <a:pPr lvl="2"/>
            <a:r>
              <a:rPr lang="sv-SE" dirty="0"/>
              <a:t>Sponsring, ev. träningskläder</a:t>
            </a:r>
          </a:p>
          <a:p>
            <a:pPr lvl="2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2840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8A73CE-0D3A-B744-ACF1-1CFCE9B5A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Uppdatering 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12B3A4-4B02-C744-8EA6-9358D7A2D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582" y="176133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Matchkläder, finns</a:t>
            </a:r>
          </a:p>
          <a:p>
            <a:r>
              <a:rPr lang="sv-SE" dirty="0"/>
              <a:t>Träningskläder.?</a:t>
            </a:r>
          </a:p>
          <a:p>
            <a:r>
              <a:rPr lang="sv-SE" dirty="0"/>
              <a:t>Träningsoverall, </a:t>
            </a:r>
          </a:p>
          <a:p>
            <a:pPr lvl="1"/>
            <a:r>
              <a:rPr lang="sv-SE" dirty="0"/>
              <a:t>Köper man på Teamsportia, </a:t>
            </a:r>
            <a:r>
              <a:rPr lang="sv-SE" dirty="0" err="1"/>
              <a:t>ÄSt</a:t>
            </a:r>
            <a:r>
              <a:rPr lang="sv-SE" dirty="0"/>
              <a:t> profil.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68201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EB40C0-5462-4049-AF60-6E79881D7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Porträtt &amp; lagbild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293395-53BA-0C4D-A303-985B41E16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Med nya matchkläder så kan det väl vara snyggt att uppdatera med ny lagbild och profilbilder på hemsidan. </a:t>
            </a:r>
          </a:p>
          <a:p>
            <a:pPr marL="914400" lvl="2" indent="0">
              <a:buNone/>
            </a:pPr>
            <a:endParaRPr lang="sv-SE" i="1" dirty="0"/>
          </a:p>
          <a:p>
            <a:pPr marL="914400" lvl="2" indent="0">
              <a:buNone/>
            </a:pPr>
            <a:r>
              <a:rPr lang="sv-SE" i="1" dirty="0"/>
              <a:t>Är det någon som inte vill att barnen syns med bild så meddela tränarstaben. </a:t>
            </a:r>
          </a:p>
        </p:txBody>
      </p:sp>
    </p:spTree>
    <p:extLst>
      <p:ext uri="{BB962C8B-B14F-4D97-AF65-F5344CB8AC3E}">
        <p14:creationId xmlns:p14="http://schemas.microsoft.com/office/powerpoint/2010/main" val="1070507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5C98E9-68DF-B641-8E08-E3AC40D98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Samarbete (ÄST)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3E6348-2CAC-664F-9B7E-4586542EF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Samarbetet innebär att vi representerar både Ärla &amp; Stenkvista när vi tränar och spelar matcher. </a:t>
            </a:r>
          </a:p>
          <a:p>
            <a:pPr lvl="1"/>
            <a:r>
              <a:rPr lang="sv-SE" dirty="0"/>
              <a:t>Vi kommer att hjälpa till med bla kiosk på herrmatcher, valborgsfirande, </a:t>
            </a:r>
            <a:r>
              <a:rPr lang="sv-SE" dirty="0" err="1"/>
              <a:t>isspolning</a:t>
            </a:r>
            <a:r>
              <a:rPr lang="sv-SE" dirty="0"/>
              <a:t>, föreningsförsäljningar och andra eventuella evenemang föreningarna anordnar. </a:t>
            </a:r>
            <a:endParaRPr lang="sv-S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578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6D1140-9820-8A44-8312-6FEAB6E87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Truppen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E0096D-F49D-B848-8352-9EF50DC31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582" y="187015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Truppen består av 21st spelare</a:t>
            </a:r>
          </a:p>
          <a:p>
            <a:pPr lvl="1"/>
            <a:r>
              <a:rPr lang="sv-SE" dirty="0">
                <a:cs typeface="Calibri"/>
              </a:rPr>
              <a:t>14 födda 2014</a:t>
            </a:r>
          </a:p>
          <a:p>
            <a:pPr lvl="1"/>
            <a:r>
              <a:rPr lang="sv-SE" dirty="0">
                <a:cs typeface="Calibri"/>
              </a:rPr>
              <a:t>5 födda 2013</a:t>
            </a:r>
          </a:p>
          <a:p>
            <a:pPr lvl="1"/>
            <a:r>
              <a:rPr lang="sv-SE" dirty="0">
                <a:cs typeface="Calibri"/>
              </a:rPr>
              <a:t>2 födda 2015</a:t>
            </a:r>
          </a:p>
          <a:p>
            <a:pPr lvl="1"/>
            <a:endParaRPr lang="sv-SE" dirty="0">
              <a:cs typeface="Calibri"/>
            </a:endParaRPr>
          </a:p>
          <a:p>
            <a:pPr marL="457200" lvl="1" indent="0">
              <a:buNone/>
            </a:pPr>
            <a:r>
              <a:rPr lang="sv-SE" dirty="0">
                <a:cs typeface="Calibri"/>
              </a:rPr>
              <a:t>3st ledare</a:t>
            </a:r>
          </a:p>
          <a:p>
            <a:pPr lvl="1"/>
            <a:r>
              <a:rPr lang="sv-SE" dirty="0">
                <a:cs typeface="Calibri"/>
              </a:rPr>
              <a:t>Pär Karlsson</a:t>
            </a:r>
          </a:p>
          <a:p>
            <a:pPr lvl="1"/>
            <a:r>
              <a:rPr lang="sv-SE" dirty="0">
                <a:cs typeface="Calibri"/>
              </a:rPr>
              <a:t>Jimmy Eriksson</a:t>
            </a:r>
          </a:p>
          <a:p>
            <a:pPr lvl="1"/>
            <a:r>
              <a:rPr lang="sv-SE" dirty="0">
                <a:cs typeface="Calibri"/>
              </a:rPr>
              <a:t>Joakim </a:t>
            </a:r>
            <a:r>
              <a:rPr lang="sv-SE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sv-SE" dirty="0" err="1">
                <a:cs typeface="Calibri"/>
              </a:rPr>
              <a:t>Pengermaa</a:t>
            </a:r>
            <a:endParaRPr lang="sv-S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0613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F7FCE4-F269-544F-813E-45360492B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4E2A89-CC26-CC4E-B8CC-483116073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857" y="1768964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Inomhus 1ggr/vecka, Ärla Gymnastik</a:t>
            </a:r>
          </a:p>
          <a:p>
            <a:pPr lvl="1"/>
            <a:r>
              <a:rPr lang="sv-SE" dirty="0"/>
              <a:t>Försöka lägga in lite extra träningar då &amp; då</a:t>
            </a:r>
          </a:p>
          <a:p>
            <a:pPr lvl="1"/>
            <a:r>
              <a:rPr lang="sv-SE" dirty="0"/>
              <a:t>2ggr i veckan när vi börjar utomhus.</a:t>
            </a:r>
          </a:p>
          <a:p>
            <a:pPr lvl="1"/>
            <a:r>
              <a:rPr lang="sv-SE" dirty="0"/>
              <a:t>Få till några tränings matcher.</a:t>
            </a:r>
          </a:p>
        </p:txBody>
      </p:sp>
    </p:spTree>
    <p:extLst>
      <p:ext uri="{BB962C8B-B14F-4D97-AF65-F5344CB8AC3E}">
        <p14:creationId xmlns:p14="http://schemas.microsoft.com/office/powerpoint/2010/main" val="4235328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B284C1-C793-6944-8325-E4F026217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F467E1-EB6A-DC49-AA58-26B029664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dirty="0"/>
          </a:p>
          <a:p>
            <a:pPr lvl="1"/>
            <a:r>
              <a:rPr lang="sv-SE" dirty="0"/>
              <a:t>anmält 1st lag till 7 mot 7 för de födda -14. </a:t>
            </a:r>
          </a:p>
          <a:p>
            <a:pPr lvl="1"/>
            <a:r>
              <a:rPr lang="sv-SE" dirty="0"/>
              <a:t>anmält 1st lag till 7 mot 7 för de födda -13. </a:t>
            </a:r>
          </a:p>
          <a:p>
            <a:pPr lvl="1"/>
            <a:r>
              <a:rPr lang="sv-SE" dirty="0"/>
              <a:t>Räknar med att ca 10-11st kallas till match.</a:t>
            </a:r>
          </a:p>
          <a:p>
            <a:pPr lvl="1"/>
            <a:r>
              <a:rPr lang="sv-SE" dirty="0"/>
              <a:t>Föräldrar sköter kiosken &amp; matchvärd vid hemma matcher.</a:t>
            </a:r>
          </a:p>
          <a:p>
            <a:pPr lvl="1"/>
            <a:r>
              <a:rPr lang="sv-SE" dirty="0"/>
              <a:t>Registrering i </a:t>
            </a:r>
            <a:r>
              <a:rPr lang="sv-SE" dirty="0" err="1"/>
              <a:t>Fogis</a:t>
            </a:r>
            <a:endParaRPr lang="sv-SE" dirty="0"/>
          </a:p>
          <a:p>
            <a:pPr lvl="1"/>
            <a:r>
              <a:rPr lang="sv-SE" dirty="0"/>
              <a:t>Eskilstunacupen, 13 el. 14 april , 2st lag, </a:t>
            </a:r>
          </a:p>
        </p:txBody>
      </p:sp>
    </p:spTree>
    <p:extLst>
      <p:ext uri="{BB962C8B-B14F-4D97-AF65-F5344CB8AC3E}">
        <p14:creationId xmlns:p14="http://schemas.microsoft.com/office/powerpoint/2010/main" val="1234756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052FF4-0CCB-714F-A876-CE22ECB3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Medlemsavgifter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456A76-4768-2847-8F66-57823DDB6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438" y="2072264"/>
            <a:ext cx="10515600" cy="4351338"/>
          </a:xfrm>
        </p:spPr>
        <p:txBody>
          <a:bodyPr vert="horz" lIns="91440" tIns="45720" rIns="91440" bIns="45720" numCol="2" rtlCol="0" anchor="t">
            <a:normAutofit/>
          </a:bodyPr>
          <a:lstStyle/>
          <a:p>
            <a:pPr marL="457200" lvl="1" indent="0">
              <a:buNone/>
            </a:pPr>
            <a:r>
              <a:rPr lang="sv-SE" b="1" u="sng" dirty="0" err="1"/>
              <a:t>Stenkvista</a:t>
            </a:r>
            <a:r>
              <a:rPr lang="sv-SE" b="1" u="sng" dirty="0"/>
              <a:t> GoIF</a:t>
            </a:r>
          </a:p>
          <a:p>
            <a:r>
              <a:rPr lang="sv-SE" sz="1800" dirty="0"/>
              <a:t>Barn 400:-</a:t>
            </a:r>
          </a:p>
          <a:p>
            <a:r>
              <a:rPr lang="sv-SE" sz="1800" dirty="0"/>
              <a:t>Familj 800:-</a:t>
            </a:r>
            <a:endParaRPr lang="sv-SE" sz="1800" dirty="0">
              <a:cs typeface="Calibri"/>
            </a:endParaRPr>
          </a:p>
          <a:p>
            <a:r>
              <a:rPr lang="sv-SE" sz="1800" dirty="0"/>
              <a:t>Senior 150:- i medlemsavgift &amp; 650 i träningsavgift </a:t>
            </a:r>
          </a:p>
          <a:p>
            <a:r>
              <a:rPr lang="sv-SE" sz="1800" dirty="0"/>
              <a:t>Stödmedlem 150:- </a:t>
            </a:r>
          </a:p>
          <a:p>
            <a:r>
              <a:rPr lang="sv-SE" sz="1800" dirty="0"/>
              <a:t>Medlemsavgiften ska vara betald sista april. </a:t>
            </a:r>
          </a:p>
          <a:p>
            <a:pPr marL="0" indent="0">
              <a:buNone/>
            </a:pPr>
            <a:r>
              <a:rPr lang="sv-SE" sz="1800" dirty="0"/>
              <a:t>Betalas in på PG 647582-6</a:t>
            </a:r>
          </a:p>
          <a:p>
            <a:pPr marL="0" indent="0">
              <a:buNone/>
            </a:pPr>
            <a:r>
              <a:rPr lang="sv-SE" sz="1800" dirty="0"/>
              <a:t>Ange namn, personnr samt vilket lag. (F13/14)</a:t>
            </a:r>
          </a:p>
          <a:p>
            <a:pPr marL="0" indent="0">
              <a:buNone/>
            </a:pPr>
            <a:r>
              <a:rPr lang="sv-SE" sz="1800" dirty="0"/>
              <a:t>Vid familjemedlemskap ange namn &amp; personnr på alla. </a:t>
            </a:r>
          </a:p>
          <a:p>
            <a:pPr marL="457200" lvl="1" indent="0">
              <a:buNone/>
            </a:pPr>
            <a:endParaRPr lang="sv-SE" b="1" u="sng" dirty="0"/>
          </a:p>
          <a:p>
            <a:pPr marL="457200" lvl="1" indent="0">
              <a:buNone/>
            </a:pPr>
            <a:endParaRPr lang="sv-SE" b="1" u="sng" dirty="0"/>
          </a:p>
          <a:p>
            <a:pPr marL="457200" lvl="1" indent="0">
              <a:buNone/>
            </a:pPr>
            <a:r>
              <a:rPr lang="sv-SE" b="1" u="sng" dirty="0"/>
              <a:t>Ärla IF</a:t>
            </a:r>
          </a:p>
          <a:p>
            <a:r>
              <a:rPr lang="sv-SE" sz="1900" b="0" i="0" dirty="0">
                <a:effectLst/>
                <a:latin typeface=".SFUI-Regular"/>
              </a:rPr>
              <a:t>Ärlas avgift delas in i två, en </a:t>
            </a:r>
            <a:r>
              <a:rPr lang="sv-SE" sz="1900" b="0" i="0" dirty="0" err="1">
                <a:effectLst/>
                <a:latin typeface=".SFUI-Regular"/>
              </a:rPr>
              <a:t>medlemsavg</a:t>
            </a:r>
            <a:r>
              <a:rPr lang="sv-SE" sz="1900" b="0" i="0" dirty="0">
                <a:effectLst/>
                <a:latin typeface=".SFUI-Regular"/>
              </a:rPr>
              <a:t> &amp; en säsongs avg. </a:t>
            </a:r>
          </a:p>
          <a:p>
            <a:r>
              <a:rPr lang="sv-SE" sz="1900" b="0" i="0" dirty="0">
                <a:effectLst/>
                <a:latin typeface=".SFUI-Regular"/>
              </a:rPr>
              <a:t>Medlemsavgiften, 100kr för ungdomar tom 15år</a:t>
            </a:r>
            <a:r>
              <a:rPr lang="sv-SE" sz="1900" dirty="0">
                <a:latin typeface=".AppleSystemUIFont"/>
              </a:rPr>
              <a:t>. </a:t>
            </a:r>
            <a:r>
              <a:rPr lang="sv-SE" sz="1900" b="0" i="0" dirty="0">
                <a:effectLst/>
                <a:latin typeface=".SFUI-Regular"/>
              </a:rPr>
              <a:t>Medlemskapet i Ärla IF registreras på </a:t>
            </a:r>
            <a:r>
              <a:rPr lang="sv-SE" sz="1900" b="0" i="0" dirty="0">
                <a:effectLst/>
                <a:latin typeface=".SFUI-Regular"/>
                <a:hlinkClick r:id="rId2"/>
              </a:rPr>
              <a:t>Ärla IF</a:t>
            </a:r>
            <a:r>
              <a:rPr lang="sv-SE" sz="1900" b="0" i="0" dirty="0">
                <a:effectLst/>
                <a:latin typeface=".SFUI-Regular"/>
              </a:rPr>
              <a:t> betalas via faktura, alternativt via hemsidan. </a:t>
            </a:r>
          </a:p>
          <a:p>
            <a:r>
              <a:rPr lang="sv-SE" sz="1900" b="0" i="0" dirty="0">
                <a:effectLst/>
                <a:latin typeface=".SFUI-Regular"/>
              </a:rPr>
              <a:t>Säsongsavgiften betalas in på Bankgiro nr </a:t>
            </a:r>
            <a:r>
              <a:rPr lang="sv-SE" sz="1900" b="0" i="0" dirty="0">
                <a:solidFill>
                  <a:srgbClr val="E4AF0A"/>
                </a:solidFill>
                <a:effectLst/>
                <a:latin typeface=".SFUI-Regular"/>
                <a:hlinkClick r:id="rId3"/>
              </a:rPr>
              <a:t>372-6767</a:t>
            </a:r>
            <a:r>
              <a:rPr lang="sv-SE" sz="1900" b="0" i="0" dirty="0">
                <a:effectLst/>
                <a:latin typeface=".SFUI-Regular"/>
              </a:rPr>
              <a:t> var noga med att ange namn och lag. Säsongsavgiften är 300kr/år tom 15år. </a:t>
            </a:r>
            <a:endParaRPr lang="sv-SE" sz="1900" dirty="0">
              <a:effectLst/>
              <a:latin typeface=".AppleSystemUIFon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270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82593F-4C00-CC49-A162-6F045D82E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Kommunikation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0B1341-BB74-1F43-91C8-517144588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sv-SE" dirty="0"/>
              <a:t>kommunikation sker genom hemsidan Laget.se och sms-gruppen.</a:t>
            </a:r>
          </a:p>
          <a:p>
            <a:pPr lvl="1"/>
            <a:r>
              <a:rPr lang="sv-SE" dirty="0"/>
              <a:t>Går även bra att kontakta oss ledare direkt.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Stämmer alla uppgifter </a:t>
            </a:r>
          </a:p>
          <a:p>
            <a:pPr marL="1371600" lvl="2" indent="-457200">
              <a:buFont typeface="+mj-lt"/>
              <a:buAutoNum type="arabicPeriod"/>
            </a:pPr>
            <a:r>
              <a:rPr lang="sv-SE" dirty="0"/>
              <a:t>på hemsidan?</a:t>
            </a:r>
          </a:p>
          <a:p>
            <a:pPr marL="1371600" lvl="2" indent="-457200">
              <a:buFont typeface="+mj-lt"/>
              <a:buAutoNum type="arabicPeriod"/>
            </a:pPr>
            <a:r>
              <a:rPr lang="sv-SE" dirty="0"/>
              <a:t>I sms-gruppen?</a:t>
            </a:r>
          </a:p>
          <a:p>
            <a:pPr marL="1371600" lvl="2" indent="-457200">
              <a:buFont typeface="+mj-lt"/>
              <a:buAutoNum type="arabicPeriod"/>
            </a:pPr>
            <a:endParaRPr lang="sv-SE" dirty="0"/>
          </a:p>
          <a:p>
            <a:pPr lvl="1"/>
            <a:r>
              <a:rPr lang="sv-SE" dirty="0"/>
              <a:t>Använd appen Laget.se. Enklaste sättet att kryssa i om barnen kommer eller inte. </a:t>
            </a:r>
          </a:p>
          <a:p>
            <a:pPr lvl="1"/>
            <a:r>
              <a:rPr lang="sv-SE" dirty="0"/>
              <a:t>Byter ni telefonnummer eller Mail så meddela gärna det så ni inte missar nån information. </a:t>
            </a:r>
          </a:p>
          <a:p>
            <a:pPr marL="914400" lvl="2" indent="0">
              <a:buNone/>
            </a:pPr>
            <a:endParaRPr lang="sv-SE" u="sng" dirty="0"/>
          </a:p>
          <a:p>
            <a:pPr marL="914400" lvl="2" indent="0">
              <a:buNone/>
            </a:pP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3372631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3EB79D-EB67-EC48-B4F0-5432D4C86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Förenings Åtaganden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06EE7E-4075-6342-B86F-614773285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sv-SE" dirty="0"/>
              <a:t>Kioskförsäljning på seniormatcher både i Ärla och Stenkvista.</a:t>
            </a:r>
          </a:p>
          <a:p>
            <a:pPr lvl="1"/>
            <a:r>
              <a:rPr lang="sv-SE" dirty="0"/>
              <a:t>Försäljning </a:t>
            </a:r>
            <a:r>
              <a:rPr lang="sv-SE" dirty="0" err="1"/>
              <a:t>Retaurangchansen</a:t>
            </a:r>
            <a:r>
              <a:rPr lang="sv-SE" dirty="0"/>
              <a:t> 3st/barn 300kr/</a:t>
            </a:r>
            <a:r>
              <a:rPr lang="sv-SE" dirty="0" err="1"/>
              <a:t>st</a:t>
            </a:r>
            <a:r>
              <a:rPr lang="sv-SE" dirty="0"/>
              <a:t>, 100kr till laget 50kr till föreningen. Försäljningsstart 17 mars 4veckors försäljning.</a:t>
            </a:r>
          </a:p>
          <a:p>
            <a:pPr lvl="1"/>
            <a:r>
              <a:rPr lang="sv-SE" dirty="0">
                <a:cs typeface="Calibri"/>
              </a:rPr>
              <a:t>Eskilstuna Weekend, Parkering, kiosk m.m. helg i Juli </a:t>
            </a:r>
          </a:p>
          <a:p>
            <a:pPr lvl="1"/>
            <a:r>
              <a:rPr lang="sv-SE" dirty="0"/>
              <a:t>Valborg i </a:t>
            </a:r>
            <a:r>
              <a:rPr lang="sv-SE" dirty="0" err="1"/>
              <a:t>Hällberga</a:t>
            </a:r>
            <a:r>
              <a:rPr lang="sv-SE" dirty="0"/>
              <a:t>	</a:t>
            </a:r>
          </a:p>
          <a:p>
            <a:pPr lvl="1"/>
            <a:r>
              <a:rPr lang="sv-SE" dirty="0"/>
              <a:t>Valborg i Ärla. </a:t>
            </a:r>
          </a:p>
          <a:p>
            <a:pPr lvl="1"/>
            <a:r>
              <a:rPr lang="sv-SE" dirty="0" err="1"/>
              <a:t>Isspolning</a:t>
            </a:r>
            <a:r>
              <a:rPr lang="sv-SE" dirty="0"/>
              <a:t> i Ärla, V.50-V.8</a:t>
            </a:r>
            <a:endParaRPr lang="sv-SE" dirty="0">
              <a:cs typeface="Calibri"/>
            </a:endParaRPr>
          </a:p>
          <a:p>
            <a:pPr lvl="1"/>
            <a:r>
              <a:rPr lang="sv-SE" dirty="0"/>
              <a:t>Städdag på Gyllingsvallen ? april </a:t>
            </a:r>
          </a:p>
          <a:p>
            <a:pPr lvl="1"/>
            <a:r>
              <a:rPr lang="sv-SE" dirty="0"/>
              <a:t>Städdag på Åsborgen ? april</a:t>
            </a:r>
          </a:p>
        </p:txBody>
      </p:sp>
    </p:spTree>
    <p:extLst>
      <p:ext uri="{BB962C8B-B14F-4D97-AF65-F5344CB8AC3E}">
        <p14:creationId xmlns:p14="http://schemas.microsoft.com/office/powerpoint/2010/main" val="1766360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6C45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ECCF0A-AC52-F147-A7E3-A997E2322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Lagkassa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951E87-E2F2-3B4E-8172-39549465D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582" y="1772082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/>
              <a:t>Det finns just nu ca 1’468kr i lagkassan</a:t>
            </a:r>
          </a:p>
          <a:p>
            <a:r>
              <a:rPr lang="sv-SE" sz="1600" dirty="0"/>
              <a:t>Eskilstunacupen betald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Aktiviteter 2024</a:t>
            </a:r>
          </a:p>
          <a:p>
            <a:r>
              <a:rPr lang="sv-SE" sz="1600" dirty="0"/>
              <a:t>Joker lotteri, ca5’000kr</a:t>
            </a:r>
          </a:p>
          <a:p>
            <a:r>
              <a:rPr lang="sv-SE" sz="1600" dirty="0"/>
              <a:t>Försäljning, strumpor ca6’500kr</a:t>
            </a:r>
          </a:p>
          <a:p>
            <a:r>
              <a:rPr lang="sv-SE" sz="1600" dirty="0"/>
              <a:t>Sommaravslutning Hamburgare, ca1’500kr</a:t>
            </a:r>
            <a:r>
              <a:rPr lang="sv-SE" dirty="0"/>
              <a:t>	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7605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589</Words>
  <Application>Microsoft Office PowerPoint</Application>
  <PresentationFormat>Bredbild</PresentationFormat>
  <Paragraphs>93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8" baseType="lpstr">
      <vt:lpstr>.AppleSystemUIFont</vt:lpstr>
      <vt:lpstr>.SFUI-Regular</vt:lpstr>
      <vt:lpstr>Arial</vt:lpstr>
      <vt:lpstr>Calibri</vt:lpstr>
      <vt:lpstr>Calibri Light</vt:lpstr>
      <vt:lpstr>Office-tema</vt:lpstr>
      <vt:lpstr>Upptaktsträff 2022 F/P -11/12</vt:lpstr>
      <vt:lpstr>Samarbete (ÄST)</vt:lpstr>
      <vt:lpstr>Truppen</vt:lpstr>
      <vt:lpstr>Träningar</vt:lpstr>
      <vt:lpstr>Matcher</vt:lpstr>
      <vt:lpstr>Medlemsavgifter 2024</vt:lpstr>
      <vt:lpstr>Kommunikation </vt:lpstr>
      <vt:lpstr>Förenings Åtaganden</vt:lpstr>
      <vt:lpstr>Lagkassa</vt:lpstr>
      <vt:lpstr>Föräldragrupp</vt:lpstr>
      <vt:lpstr>Uppdatering kläder</vt:lpstr>
      <vt:lpstr>Porträtt &amp; lagbild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Upptaktsträff 2020 F/P -11/12</dc:title>
  <dc:creator>Jimmy Eriksson</dc:creator>
  <cp:lastModifiedBy>Pär Karlsson</cp:lastModifiedBy>
  <cp:revision>65</cp:revision>
  <dcterms:created xsi:type="dcterms:W3CDTF">2020-02-21T20:45:10Z</dcterms:created>
  <dcterms:modified xsi:type="dcterms:W3CDTF">2025-02-12T16:47:13Z</dcterms:modified>
</cp:coreProperties>
</file>