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58" r:id="rId4"/>
    <p:sldId id="259" r:id="rId5"/>
    <p:sldId id="270" r:id="rId6"/>
    <p:sldId id="276" r:id="rId7"/>
    <p:sldId id="268" r:id="rId8"/>
    <p:sldId id="266" r:id="rId9"/>
    <p:sldId id="261" r:id="rId10"/>
    <p:sldId id="273" r:id="rId11"/>
    <p:sldId id="260" r:id="rId12"/>
    <p:sldId id="262" r:id="rId13"/>
    <p:sldId id="272" r:id="rId14"/>
    <p:sldId id="267" r:id="rId15"/>
    <p:sldId id="277" r:id="rId16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CD01237-68FF-4258-9688-419694313D1A}" v="5" dt="2023-04-19T13:28:01.33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75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rlsson Pär" userId="2c9d22f1-f0ae-43ba-89e7-96936061a2aa" providerId="ADAL" clId="{9CD01237-68FF-4258-9688-419694313D1A}"/>
    <pc:docChg chg="custSel addSld delSld modSld sldOrd">
      <pc:chgData name="Karlsson Pär" userId="2c9d22f1-f0ae-43ba-89e7-96936061a2aa" providerId="ADAL" clId="{9CD01237-68FF-4258-9688-419694313D1A}" dt="2023-04-20T13:52:03.060" v="1971" actId="20577"/>
      <pc:docMkLst>
        <pc:docMk/>
      </pc:docMkLst>
      <pc:sldChg chg="addSp modSp mod">
        <pc:chgData name="Karlsson Pär" userId="2c9d22f1-f0ae-43ba-89e7-96936061a2aa" providerId="ADAL" clId="{9CD01237-68FF-4258-9688-419694313D1A}" dt="2023-04-19T06:58:53.919" v="1332" actId="1076"/>
        <pc:sldMkLst>
          <pc:docMk/>
          <pc:sldMk cId="3790507193" sldId="256"/>
        </pc:sldMkLst>
        <pc:picChg chg="add mod">
          <ac:chgData name="Karlsson Pär" userId="2c9d22f1-f0ae-43ba-89e7-96936061a2aa" providerId="ADAL" clId="{9CD01237-68FF-4258-9688-419694313D1A}" dt="2023-04-19T06:58:53.919" v="1332" actId="1076"/>
          <ac:picMkLst>
            <pc:docMk/>
            <pc:sldMk cId="3790507193" sldId="256"/>
            <ac:picMk id="6" creationId="{DFE541A3-3028-05AD-88F4-E6BBBB44B4E9}"/>
          </ac:picMkLst>
        </pc:picChg>
      </pc:sldChg>
      <pc:sldChg chg="modSp mod">
        <pc:chgData name="Karlsson Pär" userId="2c9d22f1-f0ae-43ba-89e7-96936061a2aa" providerId="ADAL" clId="{9CD01237-68FF-4258-9688-419694313D1A}" dt="2023-04-19T07:00:26.957" v="1354" actId="20577"/>
        <pc:sldMkLst>
          <pc:docMk/>
          <pc:sldMk cId="1440613197" sldId="258"/>
        </pc:sldMkLst>
        <pc:spChg chg="mod">
          <ac:chgData name="Karlsson Pär" userId="2c9d22f1-f0ae-43ba-89e7-96936061a2aa" providerId="ADAL" clId="{9CD01237-68FF-4258-9688-419694313D1A}" dt="2023-04-19T07:00:26.957" v="1354" actId="20577"/>
          <ac:spMkLst>
            <pc:docMk/>
            <pc:sldMk cId="1440613197" sldId="258"/>
            <ac:spMk id="3" creationId="{A7E0096D-F49D-B848-8352-9EF50DC31130}"/>
          </ac:spMkLst>
        </pc:spChg>
      </pc:sldChg>
      <pc:sldChg chg="modSp mod ord">
        <pc:chgData name="Karlsson Pär" userId="2c9d22f1-f0ae-43ba-89e7-96936061a2aa" providerId="ADAL" clId="{9CD01237-68FF-4258-9688-419694313D1A}" dt="2023-04-18T11:24:38.833" v="1109" actId="20577"/>
        <pc:sldMkLst>
          <pc:docMk/>
          <pc:sldMk cId="4235328771" sldId="259"/>
        </pc:sldMkLst>
        <pc:spChg chg="mod">
          <ac:chgData name="Karlsson Pär" userId="2c9d22f1-f0ae-43ba-89e7-96936061a2aa" providerId="ADAL" clId="{9CD01237-68FF-4258-9688-419694313D1A}" dt="2023-04-18T11:24:38.833" v="1109" actId="20577"/>
          <ac:spMkLst>
            <pc:docMk/>
            <pc:sldMk cId="4235328771" sldId="259"/>
            <ac:spMk id="3" creationId="{224E2A89-CC26-CC4E-B8CC-483116073ACB}"/>
          </ac:spMkLst>
        </pc:spChg>
      </pc:sldChg>
      <pc:sldChg chg="modSp mod ord">
        <pc:chgData name="Karlsson Pär" userId="2c9d22f1-f0ae-43ba-89e7-96936061a2aa" providerId="ADAL" clId="{9CD01237-68FF-4258-9688-419694313D1A}" dt="2023-04-20T13:50:21.484" v="1874" actId="6549"/>
        <pc:sldMkLst>
          <pc:docMk/>
          <pc:sldMk cId="4002840926" sldId="261"/>
        </pc:sldMkLst>
        <pc:spChg chg="mod">
          <ac:chgData name="Karlsson Pär" userId="2c9d22f1-f0ae-43ba-89e7-96936061a2aa" providerId="ADAL" clId="{9CD01237-68FF-4258-9688-419694313D1A}" dt="2023-04-20T13:50:21.484" v="1874" actId="6549"/>
          <ac:spMkLst>
            <pc:docMk/>
            <pc:sldMk cId="4002840926" sldId="261"/>
            <ac:spMk id="3" creationId="{1EF65147-289A-E745-899D-56EE07022DEC}"/>
          </ac:spMkLst>
        </pc:spChg>
      </pc:sldChg>
      <pc:sldChg chg="modSp mod">
        <pc:chgData name="Karlsson Pär" userId="2c9d22f1-f0ae-43ba-89e7-96936061a2aa" providerId="ADAL" clId="{9CD01237-68FF-4258-9688-419694313D1A}" dt="2023-04-19T13:42:06.491" v="1787" actId="20577"/>
        <pc:sldMkLst>
          <pc:docMk/>
          <pc:sldMk cId="1766360012" sldId="262"/>
        </pc:sldMkLst>
        <pc:spChg chg="mod">
          <ac:chgData name="Karlsson Pär" userId="2c9d22f1-f0ae-43ba-89e7-96936061a2aa" providerId="ADAL" clId="{9CD01237-68FF-4258-9688-419694313D1A}" dt="2023-04-19T13:42:06.491" v="1787" actId="20577"/>
          <ac:spMkLst>
            <pc:docMk/>
            <pc:sldMk cId="1766360012" sldId="262"/>
            <ac:spMk id="3" creationId="{3506EE7E-4075-6342-B86F-614773285270}"/>
          </ac:spMkLst>
        </pc:spChg>
      </pc:sldChg>
      <pc:sldChg chg="modSp mod">
        <pc:chgData name="Karlsson Pär" userId="2c9d22f1-f0ae-43ba-89e7-96936061a2aa" providerId="ADAL" clId="{9CD01237-68FF-4258-9688-419694313D1A}" dt="2023-04-19T13:42:51.196" v="1830" actId="20577"/>
        <pc:sldMkLst>
          <pc:docMk/>
          <pc:sldMk cId="635783819" sldId="264"/>
        </pc:sldMkLst>
        <pc:spChg chg="mod">
          <ac:chgData name="Karlsson Pär" userId="2c9d22f1-f0ae-43ba-89e7-96936061a2aa" providerId="ADAL" clId="{9CD01237-68FF-4258-9688-419694313D1A}" dt="2023-04-19T13:42:51.196" v="1830" actId="20577"/>
          <ac:spMkLst>
            <pc:docMk/>
            <pc:sldMk cId="635783819" sldId="264"/>
            <ac:spMk id="3" creationId="{B73E6348-2CAC-664F-9B7E-4586542EF3FD}"/>
          </ac:spMkLst>
        </pc:spChg>
      </pc:sldChg>
      <pc:sldChg chg="del">
        <pc:chgData name="Karlsson Pär" userId="2c9d22f1-f0ae-43ba-89e7-96936061a2aa" providerId="ADAL" clId="{9CD01237-68FF-4258-9688-419694313D1A}" dt="2023-04-18T11:25:16.586" v="1110" actId="2696"/>
        <pc:sldMkLst>
          <pc:docMk/>
          <pc:sldMk cId="3045886792" sldId="265"/>
        </pc:sldMkLst>
      </pc:sldChg>
      <pc:sldChg chg="modSp mod ord">
        <pc:chgData name="Karlsson Pär" userId="2c9d22f1-f0ae-43ba-89e7-96936061a2aa" providerId="ADAL" clId="{9CD01237-68FF-4258-9688-419694313D1A}" dt="2023-04-19T13:16:32.106" v="1730"/>
        <pc:sldMkLst>
          <pc:docMk/>
          <pc:sldMk cId="1043988914" sldId="266"/>
        </pc:sldMkLst>
        <pc:spChg chg="mod">
          <ac:chgData name="Karlsson Pär" userId="2c9d22f1-f0ae-43ba-89e7-96936061a2aa" providerId="ADAL" clId="{9CD01237-68FF-4258-9688-419694313D1A}" dt="2023-04-18T11:25:38.720" v="1118" actId="207"/>
          <ac:spMkLst>
            <pc:docMk/>
            <pc:sldMk cId="1043988914" sldId="266"/>
            <ac:spMk id="3" creationId="{F045F00B-B079-584F-8AD4-3812A4DB68BE}"/>
          </ac:spMkLst>
        </pc:spChg>
      </pc:sldChg>
      <pc:sldChg chg="ord">
        <pc:chgData name="Karlsson Pär" userId="2c9d22f1-f0ae-43ba-89e7-96936061a2aa" providerId="ADAL" clId="{9CD01237-68FF-4258-9688-419694313D1A}" dt="2023-04-19T13:16:07.571" v="1722"/>
        <pc:sldMkLst>
          <pc:docMk/>
          <pc:sldMk cId="3372631660" sldId="268"/>
        </pc:sldMkLst>
      </pc:sldChg>
      <pc:sldChg chg="modSp mod ord">
        <pc:chgData name="Karlsson Pär" userId="2c9d22f1-f0ae-43ba-89e7-96936061a2aa" providerId="ADAL" clId="{9CD01237-68FF-4258-9688-419694313D1A}" dt="2023-04-19T13:14:51.256" v="1718" actId="20577"/>
        <pc:sldMkLst>
          <pc:docMk/>
          <pc:sldMk cId="1234756136" sldId="270"/>
        </pc:sldMkLst>
        <pc:spChg chg="mod">
          <ac:chgData name="Karlsson Pär" userId="2c9d22f1-f0ae-43ba-89e7-96936061a2aa" providerId="ADAL" clId="{9CD01237-68FF-4258-9688-419694313D1A}" dt="2023-04-19T13:14:51.256" v="1718" actId="20577"/>
          <ac:spMkLst>
            <pc:docMk/>
            <pc:sldMk cId="1234756136" sldId="270"/>
            <ac:spMk id="3" creationId="{C7F467E1-EB6A-DC49-AA58-26B029664227}"/>
          </ac:spMkLst>
        </pc:spChg>
      </pc:sldChg>
      <pc:sldChg chg="del ord">
        <pc:chgData name="Karlsson Pär" userId="2c9d22f1-f0ae-43ba-89e7-96936061a2aa" providerId="ADAL" clId="{9CD01237-68FF-4258-9688-419694313D1A}" dt="2023-04-18T11:26:47.979" v="1168" actId="47"/>
        <pc:sldMkLst>
          <pc:docMk/>
          <pc:sldMk cId="2502393038" sldId="271"/>
        </pc:sldMkLst>
      </pc:sldChg>
      <pc:sldChg chg="modSp mod ord">
        <pc:chgData name="Karlsson Pär" userId="2c9d22f1-f0ae-43ba-89e7-96936061a2aa" providerId="ADAL" clId="{9CD01237-68FF-4258-9688-419694313D1A}" dt="2023-04-20T13:52:03.060" v="1971" actId="20577"/>
        <pc:sldMkLst>
          <pc:docMk/>
          <pc:sldMk cId="668201350" sldId="272"/>
        </pc:sldMkLst>
        <pc:spChg chg="mod">
          <ac:chgData name="Karlsson Pär" userId="2c9d22f1-f0ae-43ba-89e7-96936061a2aa" providerId="ADAL" clId="{9CD01237-68FF-4258-9688-419694313D1A}" dt="2023-04-20T13:52:03.060" v="1971" actId="20577"/>
          <ac:spMkLst>
            <pc:docMk/>
            <pc:sldMk cId="668201350" sldId="272"/>
            <ac:spMk id="3" creationId="{2B12B3A4-4B02-C744-8EA6-9358D7A2D2FC}"/>
          </ac:spMkLst>
        </pc:spChg>
      </pc:sldChg>
      <pc:sldChg chg="modSp mod ord">
        <pc:chgData name="Karlsson Pär" userId="2c9d22f1-f0ae-43ba-89e7-96936061a2aa" providerId="ADAL" clId="{9CD01237-68FF-4258-9688-419694313D1A}" dt="2023-04-18T11:26:37.612" v="1167"/>
        <pc:sldMkLst>
          <pc:docMk/>
          <pc:sldMk cId="3037605024" sldId="273"/>
        </pc:sldMkLst>
        <pc:spChg chg="mod">
          <ac:chgData name="Karlsson Pär" userId="2c9d22f1-f0ae-43ba-89e7-96936061a2aa" providerId="ADAL" clId="{9CD01237-68FF-4258-9688-419694313D1A}" dt="2023-04-07T07:01:19.687" v="883" actId="20577"/>
          <ac:spMkLst>
            <pc:docMk/>
            <pc:sldMk cId="3037605024" sldId="273"/>
            <ac:spMk id="3" creationId="{77951E87-E2F2-3B4E-8172-39549465D5BD}"/>
          </ac:spMkLst>
        </pc:spChg>
      </pc:sldChg>
      <pc:sldChg chg="del">
        <pc:chgData name="Karlsson Pär" userId="2c9d22f1-f0ae-43ba-89e7-96936061a2aa" providerId="ADAL" clId="{9CD01237-68FF-4258-9688-419694313D1A}" dt="2023-04-18T11:26:53.033" v="1169" actId="47"/>
        <pc:sldMkLst>
          <pc:docMk/>
          <pc:sldMk cId="453900657" sldId="274"/>
        </pc:sldMkLst>
      </pc:sldChg>
      <pc:sldChg chg="modSp mod ord">
        <pc:chgData name="Karlsson Pär" userId="2c9d22f1-f0ae-43ba-89e7-96936061a2aa" providerId="ADAL" clId="{9CD01237-68FF-4258-9688-419694313D1A}" dt="2023-04-19T13:14:24.067" v="1693"/>
        <pc:sldMkLst>
          <pc:docMk/>
          <pc:sldMk cId="572702157" sldId="276"/>
        </pc:sldMkLst>
        <pc:spChg chg="mod">
          <ac:chgData name="Karlsson Pär" userId="2c9d22f1-f0ae-43ba-89e7-96936061a2aa" providerId="ADAL" clId="{9CD01237-68FF-4258-9688-419694313D1A}" dt="2023-04-19T07:05:12.545" v="1472" actId="20577"/>
          <ac:spMkLst>
            <pc:docMk/>
            <pc:sldMk cId="572702157" sldId="276"/>
            <ac:spMk id="3" creationId="{C7456A76-4768-2847-8F66-57823DDB64C3}"/>
          </ac:spMkLst>
        </pc:spChg>
      </pc:sldChg>
      <pc:sldChg chg="modSp new mod ord">
        <pc:chgData name="Karlsson Pär" userId="2c9d22f1-f0ae-43ba-89e7-96936061a2aa" providerId="ADAL" clId="{9CD01237-68FF-4258-9688-419694313D1A}" dt="2023-04-20T13:51:09.336" v="1900" actId="20577"/>
        <pc:sldMkLst>
          <pc:docMk/>
          <pc:sldMk cId="2602573810" sldId="277"/>
        </pc:sldMkLst>
        <pc:spChg chg="mod">
          <ac:chgData name="Karlsson Pär" userId="2c9d22f1-f0ae-43ba-89e7-96936061a2aa" providerId="ADAL" clId="{9CD01237-68FF-4258-9688-419694313D1A}" dt="2023-04-19T13:13:33.424" v="1685" actId="108"/>
          <ac:spMkLst>
            <pc:docMk/>
            <pc:sldMk cId="2602573810" sldId="277"/>
            <ac:spMk id="2" creationId="{78456F41-CEDE-0764-6DAE-F875B2831FF5}"/>
          </ac:spMkLst>
        </pc:spChg>
        <pc:spChg chg="mod">
          <ac:chgData name="Karlsson Pär" userId="2c9d22f1-f0ae-43ba-89e7-96936061a2aa" providerId="ADAL" clId="{9CD01237-68FF-4258-9688-419694313D1A}" dt="2023-04-20T13:51:09.336" v="1900" actId="20577"/>
          <ac:spMkLst>
            <pc:docMk/>
            <pc:sldMk cId="2602573810" sldId="277"/>
            <ac:spMk id="3" creationId="{9C5D7C51-CF32-BCC1-05C4-E76ABE83C376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6601864-83C7-2E43-98C1-8027E42F78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0D7EC829-20BC-084C-AE4F-A773B85761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71E18C5-26A1-A842-8FEE-BF217FA50B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D8E2B-0029-CF47-BF05-077E536E5E52}" type="datetimeFigureOut">
              <a:rPr lang="sv-SE" smtClean="0"/>
              <a:t>2023-04-20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9506224-8D3C-424F-886F-0A8FB1EC5E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89CF593-C1C9-0545-B85A-2DEB317C48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78B0B-A457-CC46-97CC-9054EE9A17D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056799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6A45413-F819-A848-AFA2-F77F7E6268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C71524E4-F4CC-974F-86EC-32410064B2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15002DA-16B3-2D42-9A6E-163A7C3F94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D8E2B-0029-CF47-BF05-077E536E5E52}" type="datetimeFigureOut">
              <a:rPr lang="sv-SE" smtClean="0"/>
              <a:t>2023-04-20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68105A1-74FE-ED45-B033-F389A1FE5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44C5292-D0B1-0248-BA0B-6C68BFC7C5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78B0B-A457-CC46-97CC-9054EE9A17D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929224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2A149483-9FB9-2348-96A2-BDED445A66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73D49CD4-6606-1647-B14C-8FB239CB51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60C8655-E260-FF4C-B686-43E604BFD3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D8E2B-0029-CF47-BF05-077E536E5E52}" type="datetimeFigureOut">
              <a:rPr lang="sv-SE" smtClean="0"/>
              <a:t>2023-04-20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655443B-9CED-B447-A522-F57681CDC0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52C2F6A-57CD-1646-B38A-1FFE729E9E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78B0B-A457-CC46-97CC-9054EE9A17D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9226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C7ABEE1-E3FD-AE40-817F-307FD7A349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E65906A-5DE8-4641-A3A1-CA824FAF67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583592A-3ED9-414E-98FD-0618972127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D8E2B-0029-CF47-BF05-077E536E5E52}" type="datetimeFigureOut">
              <a:rPr lang="sv-SE" smtClean="0"/>
              <a:t>2023-04-20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03239C9-EA50-484C-A563-DD836AD797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DD2CB17-5AA5-D746-931D-5AF8391EF0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78B0B-A457-CC46-97CC-9054EE9A17D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44839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1896757-15D2-1944-86EE-26BD40C9E5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9436DA7F-EBCA-7841-8D57-D39268F96D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B14AEED-476C-E34E-B2DC-2E11D149C7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D8E2B-0029-CF47-BF05-077E536E5E52}" type="datetimeFigureOut">
              <a:rPr lang="sv-SE" smtClean="0"/>
              <a:t>2023-04-20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28EA228-E75F-014E-8C6B-0B5DB5C280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855D381-6CB2-AB47-A1CD-C107D11C55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78B0B-A457-CC46-97CC-9054EE9A17D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421867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EF084F7-98EF-EB4F-AA73-32B6EFE9E1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7DC6A98-CB2F-1641-9248-D6A9CDB62A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64838CE8-7F29-C042-990F-0202EC3446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B613D8C0-7ABC-7042-A0FA-6A863C3DD9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D8E2B-0029-CF47-BF05-077E536E5E52}" type="datetimeFigureOut">
              <a:rPr lang="sv-SE" smtClean="0"/>
              <a:t>2023-04-20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0BDB2DCB-0D8F-BD4A-A8AC-7FAB32F7F6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A11B4AFA-F1A9-2F4B-A771-FB6B9A6AC4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78B0B-A457-CC46-97CC-9054EE9A17D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87380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F883FA4-516E-5942-B207-9FABB65F9A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1EDD6D9C-5BA2-F44F-8118-832545FB8B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67D81462-EAA3-A347-A792-0A8D8BDB13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592647B5-55B5-0C4B-B7AC-2412538F58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21E4ECCC-0B46-E847-BAF6-A63D885502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4D1E7BBA-CF5C-9449-BCCF-916097DD8A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D8E2B-0029-CF47-BF05-077E536E5E52}" type="datetimeFigureOut">
              <a:rPr lang="sv-SE" smtClean="0"/>
              <a:t>2023-04-20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37E5E6EF-ED0C-9F42-B374-C46D9636CA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410A5244-3A15-1C48-B0DD-EF37B0DCFF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78B0B-A457-CC46-97CC-9054EE9A17D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215221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33F40E4-871F-0943-B6A9-957DA27465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7411A460-9EE0-5943-BC1B-F5F6B56AB9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D8E2B-0029-CF47-BF05-077E536E5E52}" type="datetimeFigureOut">
              <a:rPr lang="sv-SE" smtClean="0"/>
              <a:t>2023-04-20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87BF8D73-8792-E543-B2EE-85A1B0CE6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1C125B9-3C39-8A40-B0C7-B8192D2CA5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78B0B-A457-CC46-97CC-9054EE9A17D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168819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30618FF6-3D46-3846-BA0C-411CF5911D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D8E2B-0029-CF47-BF05-077E536E5E52}" type="datetimeFigureOut">
              <a:rPr lang="sv-SE" smtClean="0"/>
              <a:t>2023-04-20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6D0FB826-CF49-E644-9D03-5E6EFF21F3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24D4B58C-9391-E849-BE14-73F1F0EA2F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78B0B-A457-CC46-97CC-9054EE9A17D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0632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CA84222-89F4-C244-A2FB-2ADF3BB032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0538E11-D9CA-A14C-B6AB-E492543100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B7D999C-A22A-A44F-918B-98A1D35CBC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EAAF1F0E-C7A7-964D-A6F3-88EA0FF70A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D8E2B-0029-CF47-BF05-077E536E5E52}" type="datetimeFigureOut">
              <a:rPr lang="sv-SE" smtClean="0"/>
              <a:t>2023-04-20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36FDEA43-48AB-DD40-97F2-E2D5927BE1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ACC59BFE-C0CB-A64A-871E-50A32F5649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78B0B-A457-CC46-97CC-9054EE9A17D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372244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78D87AF-880B-CA41-8473-148C6B74B8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CD4A564E-0259-F441-89E5-006DF65DA1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823A364-F561-0F44-9575-EC4D83BB95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DEC638F5-A577-4345-AAEB-055E2B19DF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D8E2B-0029-CF47-BF05-077E536E5E52}" type="datetimeFigureOut">
              <a:rPr lang="sv-SE" smtClean="0"/>
              <a:t>2023-04-20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2355D5BE-5560-E347-BBFA-BE6BC9268A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E6C33290-B1F4-BD4C-847F-4987164C2B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78B0B-A457-CC46-97CC-9054EE9A17D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75616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7CD2D0F4-A186-4C4B-8C0D-6F864A265B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B25B9704-6F1C-6C44-BBD3-8218FB81FF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FDDA96D-FAA4-4F42-88B2-95F8DD8E080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9D8E2B-0029-CF47-BF05-077E536E5E52}" type="datetimeFigureOut">
              <a:rPr lang="sv-SE" smtClean="0"/>
              <a:t>2023-04-20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823D369-B4ED-E741-9CF2-D0EF087C176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1940EC4-EC1F-BC4E-8DC5-94AC8D403E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278B0B-A457-CC46-97CC-9054EE9A17D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84405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tel:372-6767" TargetMode="External"/><Relationship Id="rId2" Type="http://schemas.openxmlformats.org/officeDocument/2006/relationships/hyperlink" Target="https://arlaif.zoezi.se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1520B01-A2E4-41C2-8A8F-7683F25089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8C974305-66C7-F24C-9381-A5FD76BBA7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95987" y="-7460088"/>
            <a:ext cx="3505200" cy="3114698"/>
          </a:xfrm>
        </p:spPr>
        <p:txBody>
          <a:bodyPr>
            <a:normAutofit/>
          </a:bodyPr>
          <a:lstStyle/>
          <a:p>
            <a:r>
              <a:rPr lang="sv-SE" sz="4800" dirty="0">
                <a:solidFill>
                  <a:schemeClr val="bg1"/>
                </a:solidFill>
              </a:rPr>
              <a:t>Upptaktsträff 2022 F/P -11/12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1F634C0A-A487-42AF-8DFD-4DAD62FE92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" y="0"/>
            <a:ext cx="4087640" cy="6858000"/>
            <a:chOff x="1" y="0"/>
            <a:chExt cx="4087640" cy="6858000"/>
          </a:xfrm>
          <a:effectLst>
            <a:outerShdw blurRad="381000" dist="152400" algn="ctr" rotWithShape="0">
              <a:srgbClr val="000000">
                <a:alpha val="10000"/>
              </a:srgbClr>
            </a:outerShdw>
          </a:effectLst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7412B137-E115-42F2-8CF9-67E40B5D2C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" y="0"/>
              <a:ext cx="3986041" cy="6858000"/>
            </a:xfrm>
            <a:custGeom>
              <a:avLst/>
              <a:gdLst>
                <a:gd name="connsiteX0" fmla="*/ 0 w 3986041"/>
                <a:gd name="connsiteY0" fmla="*/ 0 h 6858000"/>
                <a:gd name="connsiteX1" fmla="*/ 3066495 w 3986041"/>
                <a:gd name="connsiteY1" fmla="*/ 0 h 6858000"/>
                <a:gd name="connsiteX2" fmla="*/ 3427241 w 3986041"/>
                <a:gd name="connsiteY2" fmla="*/ 1211943 h 6858000"/>
                <a:gd name="connsiteX3" fmla="*/ 3986041 w 3986041"/>
                <a:gd name="connsiteY3" fmla="*/ 4122057 h 6858000"/>
                <a:gd name="connsiteX4" fmla="*/ 3751724 w 3986041"/>
                <a:gd name="connsiteY4" fmla="*/ 6858000 h 6858000"/>
                <a:gd name="connsiteX5" fmla="*/ 0 w 3986041"/>
                <a:gd name="connsiteY5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986041" h="6858000">
                  <a:moveTo>
                    <a:pt x="0" y="0"/>
                  </a:moveTo>
                  <a:lnTo>
                    <a:pt x="3066495" y="0"/>
                  </a:lnTo>
                  <a:lnTo>
                    <a:pt x="3427241" y="1211943"/>
                  </a:lnTo>
                  <a:lnTo>
                    <a:pt x="3986041" y="4122057"/>
                  </a:lnTo>
                  <a:lnTo>
                    <a:pt x="3751724" y="685800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chemeClr val="tx1"/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0779E94B-3A8C-4695-9DA1-2EDEFB170B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748588" y="0"/>
              <a:ext cx="1339053" cy="6858000"/>
            </a:xfrm>
            <a:custGeom>
              <a:avLst/>
              <a:gdLst>
                <a:gd name="connsiteX0" fmla="*/ 850532 w 1339053"/>
                <a:gd name="connsiteY0" fmla="*/ 3481838 h 6858000"/>
                <a:gd name="connsiteX1" fmla="*/ 877027 w 1339053"/>
                <a:gd name="connsiteY1" fmla="*/ 3490955 h 6858000"/>
                <a:gd name="connsiteX2" fmla="*/ 922718 w 1339053"/>
                <a:gd name="connsiteY2" fmla="*/ 3516472 h 6858000"/>
                <a:gd name="connsiteX3" fmla="*/ 1094179 w 1339053"/>
                <a:gd name="connsiteY3" fmla="*/ 3567567 h 6858000"/>
                <a:gd name="connsiteX4" fmla="*/ 1118891 w 1339053"/>
                <a:gd name="connsiteY4" fmla="*/ 3568331 h 6858000"/>
                <a:gd name="connsiteX5" fmla="*/ 1295961 w 1339053"/>
                <a:gd name="connsiteY5" fmla="*/ 3584709 h 6858000"/>
                <a:gd name="connsiteX6" fmla="*/ 1308070 w 1339053"/>
                <a:gd name="connsiteY6" fmla="*/ 3585183 h 6858000"/>
                <a:gd name="connsiteX7" fmla="*/ 1325263 w 1339053"/>
                <a:gd name="connsiteY7" fmla="*/ 3705453 h 6858000"/>
                <a:gd name="connsiteX8" fmla="*/ 1334107 w 1339053"/>
                <a:gd name="connsiteY8" fmla="*/ 3772268 h 6858000"/>
                <a:gd name="connsiteX9" fmla="*/ 1338203 w 1339053"/>
                <a:gd name="connsiteY9" fmla="*/ 3831076 h 6858000"/>
                <a:gd name="connsiteX10" fmla="*/ 1338805 w 1339053"/>
                <a:gd name="connsiteY10" fmla="*/ 3839709 h 6858000"/>
                <a:gd name="connsiteX11" fmla="*/ 1335635 w 1339053"/>
                <a:gd name="connsiteY11" fmla="*/ 4118635 h 6858000"/>
                <a:gd name="connsiteX12" fmla="*/ 1337171 w 1339053"/>
                <a:gd name="connsiteY12" fmla="*/ 4209403 h 6858000"/>
                <a:gd name="connsiteX13" fmla="*/ 1325840 w 1339053"/>
                <a:gd name="connsiteY13" fmla="*/ 4309174 h 6858000"/>
                <a:gd name="connsiteX14" fmla="*/ 1321122 w 1339053"/>
                <a:gd name="connsiteY14" fmla="*/ 4473630 h 6858000"/>
                <a:gd name="connsiteX15" fmla="*/ 1302196 w 1339053"/>
                <a:gd name="connsiteY15" fmla="*/ 4791709 h 6858000"/>
                <a:gd name="connsiteX16" fmla="*/ 1293239 w 1339053"/>
                <a:gd name="connsiteY16" fmla="*/ 4860048 h 6858000"/>
                <a:gd name="connsiteX17" fmla="*/ 1288829 w 1339053"/>
                <a:gd name="connsiteY17" fmla="*/ 5039837 h 6858000"/>
                <a:gd name="connsiteX18" fmla="*/ 1289584 w 1339053"/>
                <a:gd name="connsiteY18" fmla="*/ 5148703 h 6858000"/>
                <a:gd name="connsiteX19" fmla="*/ 1282205 w 1339053"/>
                <a:gd name="connsiteY19" fmla="*/ 5236435 h 6858000"/>
                <a:gd name="connsiteX20" fmla="*/ 1268145 w 1339053"/>
                <a:gd name="connsiteY20" fmla="*/ 5311662 h 6858000"/>
                <a:gd name="connsiteX21" fmla="*/ 1250547 w 1339053"/>
                <a:gd name="connsiteY21" fmla="*/ 5515595 h 6858000"/>
                <a:gd name="connsiteX22" fmla="*/ 1243323 w 1339053"/>
                <a:gd name="connsiteY22" fmla="*/ 5596885 h 6858000"/>
                <a:gd name="connsiteX23" fmla="*/ 1238303 w 1339053"/>
                <a:gd name="connsiteY23" fmla="*/ 5812036 h 6858000"/>
                <a:gd name="connsiteX24" fmla="*/ 1223551 w 1339053"/>
                <a:gd name="connsiteY24" fmla="*/ 5991171 h 6858000"/>
                <a:gd name="connsiteX25" fmla="*/ 1219699 w 1339053"/>
                <a:gd name="connsiteY25" fmla="*/ 6066726 h 6858000"/>
                <a:gd name="connsiteX26" fmla="*/ 1199935 w 1339053"/>
                <a:gd name="connsiteY26" fmla="*/ 6236130 h 6858000"/>
                <a:gd name="connsiteX27" fmla="*/ 1192857 w 1339053"/>
                <a:gd name="connsiteY27" fmla="*/ 6333267 h 6858000"/>
                <a:gd name="connsiteX28" fmla="*/ 1148174 w 1339053"/>
                <a:gd name="connsiteY28" fmla="*/ 6561849 h 6858000"/>
                <a:gd name="connsiteX29" fmla="*/ 1100424 w 1339053"/>
                <a:gd name="connsiteY29" fmla="*/ 6797385 h 6858000"/>
                <a:gd name="connsiteX30" fmla="*/ 1085621 w 1339053"/>
                <a:gd name="connsiteY30" fmla="*/ 6858000 h 6858000"/>
                <a:gd name="connsiteX31" fmla="*/ 932341 w 1339053"/>
                <a:gd name="connsiteY31" fmla="*/ 6858000 h 6858000"/>
                <a:gd name="connsiteX32" fmla="*/ 944496 w 1339053"/>
                <a:gd name="connsiteY32" fmla="*/ 6829656 h 6858000"/>
                <a:gd name="connsiteX33" fmla="*/ 913239 w 1339053"/>
                <a:gd name="connsiteY33" fmla="*/ 6720119 h 6858000"/>
                <a:gd name="connsiteX34" fmla="*/ 870682 w 1339053"/>
                <a:gd name="connsiteY34" fmla="*/ 6655346 h 6858000"/>
                <a:gd name="connsiteX35" fmla="*/ 846442 w 1339053"/>
                <a:gd name="connsiteY35" fmla="*/ 6498594 h 6858000"/>
                <a:gd name="connsiteX36" fmla="*/ 881150 w 1339053"/>
                <a:gd name="connsiteY36" fmla="*/ 6473756 h 6858000"/>
                <a:gd name="connsiteX37" fmla="*/ 922470 w 1339053"/>
                <a:gd name="connsiteY37" fmla="*/ 6377035 h 6858000"/>
                <a:gd name="connsiteX38" fmla="*/ 955039 w 1339053"/>
                <a:gd name="connsiteY38" fmla="*/ 6268585 h 6858000"/>
                <a:gd name="connsiteX39" fmla="*/ 1024350 w 1339053"/>
                <a:gd name="connsiteY39" fmla="*/ 6083443 h 6858000"/>
                <a:gd name="connsiteX40" fmla="*/ 999696 w 1339053"/>
                <a:gd name="connsiteY40" fmla="*/ 5938416 h 6858000"/>
                <a:gd name="connsiteX41" fmla="*/ 988342 w 1339053"/>
                <a:gd name="connsiteY41" fmla="*/ 5882426 h 6858000"/>
                <a:gd name="connsiteX42" fmla="*/ 985444 w 1339053"/>
                <a:gd name="connsiteY42" fmla="*/ 5832438 h 6858000"/>
                <a:gd name="connsiteX43" fmla="*/ 992016 w 1339053"/>
                <a:gd name="connsiteY43" fmla="*/ 5777751 h 6858000"/>
                <a:gd name="connsiteX44" fmla="*/ 995028 w 1339053"/>
                <a:gd name="connsiteY44" fmla="*/ 5641832 h 6858000"/>
                <a:gd name="connsiteX45" fmla="*/ 981247 w 1339053"/>
                <a:gd name="connsiteY45" fmla="*/ 5562522 h 6858000"/>
                <a:gd name="connsiteX46" fmla="*/ 995131 w 1339053"/>
                <a:gd name="connsiteY46" fmla="*/ 5398075 h 6858000"/>
                <a:gd name="connsiteX47" fmla="*/ 997379 w 1339053"/>
                <a:gd name="connsiteY47" fmla="*/ 5283928 h 6858000"/>
                <a:gd name="connsiteX48" fmla="*/ 979617 w 1339053"/>
                <a:gd name="connsiteY48" fmla="*/ 5157396 h 6858000"/>
                <a:gd name="connsiteX49" fmla="*/ 976441 w 1339053"/>
                <a:gd name="connsiteY49" fmla="*/ 5139485 h 6858000"/>
                <a:gd name="connsiteX50" fmla="*/ 953793 w 1339053"/>
                <a:gd name="connsiteY50" fmla="*/ 5091862 h 6858000"/>
                <a:gd name="connsiteX51" fmla="*/ 853056 w 1339053"/>
                <a:gd name="connsiteY51" fmla="*/ 5001787 h 6858000"/>
                <a:gd name="connsiteX52" fmla="*/ 833979 w 1339053"/>
                <a:gd name="connsiteY52" fmla="*/ 4978966 h 6858000"/>
                <a:gd name="connsiteX53" fmla="*/ 796995 w 1339053"/>
                <a:gd name="connsiteY53" fmla="*/ 4813768 h 6858000"/>
                <a:gd name="connsiteX54" fmla="*/ 820590 w 1339053"/>
                <a:gd name="connsiteY54" fmla="*/ 4764057 h 6858000"/>
                <a:gd name="connsiteX55" fmla="*/ 864688 w 1339053"/>
                <a:gd name="connsiteY55" fmla="*/ 4714752 h 6858000"/>
                <a:gd name="connsiteX56" fmla="*/ 910485 w 1339053"/>
                <a:gd name="connsiteY56" fmla="*/ 4590911 h 6858000"/>
                <a:gd name="connsiteX57" fmla="*/ 911445 w 1339053"/>
                <a:gd name="connsiteY57" fmla="*/ 4539571 h 6858000"/>
                <a:gd name="connsiteX58" fmla="*/ 900285 w 1339053"/>
                <a:gd name="connsiteY58" fmla="*/ 4445837 h 6858000"/>
                <a:gd name="connsiteX59" fmla="*/ 863237 w 1339053"/>
                <a:gd name="connsiteY59" fmla="*/ 4364703 h 6858000"/>
                <a:gd name="connsiteX60" fmla="*/ 798070 w 1339053"/>
                <a:gd name="connsiteY60" fmla="*/ 4243284 h 6858000"/>
                <a:gd name="connsiteX61" fmla="*/ 817097 w 1339053"/>
                <a:gd name="connsiteY61" fmla="*/ 4054750 h 6858000"/>
                <a:gd name="connsiteX62" fmla="*/ 826251 w 1339053"/>
                <a:gd name="connsiteY62" fmla="*/ 3982801 h 6858000"/>
                <a:gd name="connsiteX63" fmla="*/ 836848 w 1339053"/>
                <a:gd name="connsiteY63" fmla="*/ 3784939 h 6858000"/>
                <a:gd name="connsiteX64" fmla="*/ 841285 w 1339053"/>
                <a:gd name="connsiteY64" fmla="*/ 3766755 h 6858000"/>
                <a:gd name="connsiteX65" fmla="*/ 841284 w 1339053"/>
                <a:gd name="connsiteY65" fmla="*/ 3766755 h 6858000"/>
                <a:gd name="connsiteX66" fmla="*/ 852925 w 1339053"/>
                <a:gd name="connsiteY66" fmla="*/ 3719034 h 6858000"/>
                <a:gd name="connsiteX67" fmla="*/ 857932 w 1339053"/>
                <a:gd name="connsiteY67" fmla="*/ 3696880 h 6858000"/>
                <a:gd name="connsiteX68" fmla="*/ 853534 w 1339053"/>
                <a:gd name="connsiteY68" fmla="*/ 3507036 h 6858000"/>
                <a:gd name="connsiteX69" fmla="*/ 850226 w 1339053"/>
                <a:gd name="connsiteY69" fmla="*/ 3485839 h 6858000"/>
                <a:gd name="connsiteX70" fmla="*/ 0 w 1339053"/>
                <a:gd name="connsiteY70" fmla="*/ 0 h 6858000"/>
                <a:gd name="connsiteX71" fmla="*/ 455609 w 1339053"/>
                <a:gd name="connsiteY71" fmla="*/ 0 h 6858000"/>
                <a:gd name="connsiteX72" fmla="*/ 459171 w 1339053"/>
                <a:gd name="connsiteY72" fmla="*/ 72395 h 6858000"/>
                <a:gd name="connsiteX73" fmla="*/ 460041 w 1339053"/>
                <a:gd name="connsiteY73" fmla="*/ 131917 h 6858000"/>
                <a:gd name="connsiteX74" fmla="*/ 504421 w 1339053"/>
                <a:gd name="connsiteY74" fmla="*/ 389691 h 6858000"/>
                <a:gd name="connsiteX75" fmla="*/ 582097 w 1339053"/>
                <a:gd name="connsiteY75" fmla="*/ 634609 h 6858000"/>
                <a:gd name="connsiteX76" fmla="*/ 702468 w 1339053"/>
                <a:gd name="connsiteY76" fmla="*/ 834019 h 6858000"/>
                <a:gd name="connsiteX77" fmla="*/ 729203 w 1339053"/>
                <a:gd name="connsiteY77" fmla="*/ 887701 h 6858000"/>
                <a:gd name="connsiteX78" fmla="*/ 743787 w 1339053"/>
                <a:gd name="connsiteY78" fmla="*/ 1016355 h 6858000"/>
                <a:gd name="connsiteX79" fmla="*/ 750083 w 1339053"/>
                <a:gd name="connsiteY79" fmla="*/ 1128060 h 6858000"/>
                <a:gd name="connsiteX80" fmla="*/ 768866 w 1339053"/>
                <a:gd name="connsiteY80" fmla="*/ 1213431 h 6858000"/>
                <a:gd name="connsiteX81" fmla="*/ 787802 w 1339053"/>
                <a:gd name="connsiteY81" fmla="*/ 1286432 h 6858000"/>
                <a:gd name="connsiteX82" fmla="*/ 842837 w 1339053"/>
                <a:gd name="connsiteY82" fmla="*/ 1455511 h 6858000"/>
                <a:gd name="connsiteX83" fmla="*/ 877988 w 1339053"/>
                <a:gd name="connsiteY83" fmla="*/ 1634814 h 6858000"/>
                <a:gd name="connsiteX84" fmla="*/ 941063 w 1339053"/>
                <a:gd name="connsiteY84" fmla="*/ 1789731 h 6858000"/>
                <a:gd name="connsiteX85" fmla="*/ 980124 w 1339053"/>
                <a:gd name="connsiteY85" fmla="*/ 1857657 h 6858000"/>
                <a:gd name="connsiteX86" fmla="*/ 984484 w 1339053"/>
                <a:gd name="connsiteY86" fmla="*/ 1976384 h 6858000"/>
                <a:gd name="connsiteX87" fmla="*/ 1007189 w 1339053"/>
                <a:gd name="connsiteY87" fmla="*/ 2110650 h 6858000"/>
                <a:gd name="connsiteX88" fmla="*/ 1039893 w 1339053"/>
                <a:gd name="connsiteY88" fmla="*/ 2211041 h 6858000"/>
                <a:gd name="connsiteX89" fmla="*/ 1059162 w 1339053"/>
                <a:gd name="connsiteY89" fmla="*/ 2286682 h 6858000"/>
                <a:gd name="connsiteX90" fmla="*/ 1070522 w 1339053"/>
                <a:gd name="connsiteY90" fmla="*/ 2388667 h 6858000"/>
                <a:gd name="connsiteX91" fmla="*/ 1093939 w 1339053"/>
                <a:gd name="connsiteY91" fmla="*/ 2494653 h 6858000"/>
                <a:gd name="connsiteX92" fmla="*/ 1112007 w 1339053"/>
                <a:gd name="connsiteY92" fmla="*/ 2548197 h 6858000"/>
                <a:gd name="connsiteX93" fmla="*/ 1138346 w 1339053"/>
                <a:gd name="connsiteY93" fmla="*/ 2649163 h 6858000"/>
                <a:gd name="connsiteX94" fmla="*/ 1160337 w 1339053"/>
                <a:gd name="connsiteY94" fmla="*/ 2751608 h 6858000"/>
                <a:gd name="connsiteX95" fmla="*/ 1165737 w 1339053"/>
                <a:gd name="connsiteY95" fmla="*/ 2933012 h 6858000"/>
                <a:gd name="connsiteX96" fmla="*/ 1202029 w 1339053"/>
                <a:gd name="connsiteY96" fmla="*/ 3107873 h 6858000"/>
                <a:gd name="connsiteX97" fmla="*/ 1225692 w 1339053"/>
                <a:gd name="connsiteY97" fmla="*/ 3244974 h 6858000"/>
                <a:gd name="connsiteX98" fmla="*/ 1243916 w 1339053"/>
                <a:gd name="connsiteY98" fmla="*/ 3326221 h 6858000"/>
                <a:gd name="connsiteX99" fmla="*/ 1293067 w 1339053"/>
                <a:gd name="connsiteY99" fmla="*/ 3480219 h 6858000"/>
                <a:gd name="connsiteX100" fmla="*/ 1308071 w 1339053"/>
                <a:gd name="connsiteY100" fmla="*/ 3585182 h 6858000"/>
                <a:gd name="connsiteX101" fmla="*/ 1295962 w 1339053"/>
                <a:gd name="connsiteY101" fmla="*/ 3584708 h 6858000"/>
                <a:gd name="connsiteX102" fmla="*/ 1118893 w 1339053"/>
                <a:gd name="connsiteY102" fmla="*/ 3568330 h 6858000"/>
                <a:gd name="connsiteX103" fmla="*/ 1094179 w 1339053"/>
                <a:gd name="connsiteY103" fmla="*/ 3567566 h 6858000"/>
                <a:gd name="connsiteX104" fmla="*/ 922719 w 1339053"/>
                <a:gd name="connsiteY104" fmla="*/ 3516472 h 6858000"/>
                <a:gd name="connsiteX105" fmla="*/ 877028 w 1339053"/>
                <a:gd name="connsiteY105" fmla="*/ 3490955 h 6858000"/>
                <a:gd name="connsiteX106" fmla="*/ 850533 w 1339053"/>
                <a:gd name="connsiteY106" fmla="*/ 3481837 h 6858000"/>
                <a:gd name="connsiteX107" fmla="*/ 852113 w 1339053"/>
                <a:gd name="connsiteY107" fmla="*/ 3461170 h 6858000"/>
                <a:gd name="connsiteX108" fmla="*/ 831383 w 1339053"/>
                <a:gd name="connsiteY108" fmla="*/ 3399179 h 6858000"/>
                <a:gd name="connsiteX109" fmla="*/ 743141 w 1339053"/>
                <a:gd name="connsiteY109" fmla="*/ 3320580 h 6858000"/>
                <a:gd name="connsiteX110" fmla="*/ 713221 w 1339053"/>
                <a:gd name="connsiteY110" fmla="*/ 3251241 h 6858000"/>
                <a:gd name="connsiteX111" fmla="*/ 697098 w 1339053"/>
                <a:gd name="connsiteY111" fmla="*/ 3202528 h 6858000"/>
                <a:gd name="connsiteX112" fmla="*/ 664820 w 1339053"/>
                <a:gd name="connsiteY112" fmla="*/ 3154190 h 6858000"/>
                <a:gd name="connsiteX113" fmla="*/ 572501 w 1339053"/>
                <a:gd name="connsiteY113" fmla="*/ 3087312 h 6858000"/>
                <a:gd name="connsiteX114" fmla="*/ 497703 w 1339053"/>
                <a:gd name="connsiteY114" fmla="*/ 3005243 h 6858000"/>
                <a:gd name="connsiteX115" fmla="*/ 476984 w 1339053"/>
                <a:gd name="connsiteY115" fmla="*/ 2892751 h 6858000"/>
                <a:gd name="connsiteX116" fmla="*/ 468947 w 1339053"/>
                <a:gd name="connsiteY116" fmla="*/ 2824527 h 6858000"/>
                <a:gd name="connsiteX117" fmla="*/ 569138 w 1339053"/>
                <a:gd name="connsiteY117" fmla="*/ 2595026 h 6858000"/>
                <a:gd name="connsiteX118" fmla="*/ 645397 w 1339053"/>
                <a:gd name="connsiteY118" fmla="*/ 2440808 h 6858000"/>
                <a:gd name="connsiteX119" fmla="*/ 651820 w 1339053"/>
                <a:gd name="connsiteY119" fmla="*/ 2384384 h 6858000"/>
                <a:gd name="connsiteX120" fmla="*/ 612994 w 1339053"/>
                <a:gd name="connsiteY120" fmla="*/ 2207332 h 6858000"/>
                <a:gd name="connsiteX121" fmla="*/ 620894 w 1339053"/>
                <a:gd name="connsiteY121" fmla="*/ 2046679 h 6858000"/>
                <a:gd name="connsiteX122" fmla="*/ 644614 w 1339053"/>
                <a:gd name="connsiteY122" fmla="*/ 1931265 h 6858000"/>
                <a:gd name="connsiteX123" fmla="*/ 665994 w 1339053"/>
                <a:gd name="connsiteY123" fmla="*/ 1832337 h 6858000"/>
                <a:gd name="connsiteX124" fmla="*/ 678276 w 1339053"/>
                <a:gd name="connsiteY124" fmla="*/ 1709437 h 6858000"/>
                <a:gd name="connsiteX125" fmla="*/ 672955 w 1339053"/>
                <a:gd name="connsiteY125" fmla="*/ 1636123 h 6858000"/>
                <a:gd name="connsiteX126" fmla="*/ 668480 w 1339053"/>
                <a:gd name="connsiteY126" fmla="*/ 1520749 h 6858000"/>
                <a:gd name="connsiteX127" fmla="*/ 653920 w 1339053"/>
                <a:gd name="connsiteY127" fmla="*/ 1399437 h 6858000"/>
                <a:gd name="connsiteX128" fmla="*/ 612686 w 1339053"/>
                <a:gd name="connsiteY128" fmla="*/ 1296979 h 6858000"/>
                <a:gd name="connsiteX129" fmla="*/ 570220 w 1339053"/>
                <a:gd name="connsiteY129" fmla="*/ 1235618 h 6858000"/>
                <a:gd name="connsiteX130" fmla="*/ 529736 w 1339053"/>
                <a:gd name="connsiteY130" fmla="*/ 1081752 h 6858000"/>
                <a:gd name="connsiteX131" fmla="*/ 414305 w 1339053"/>
                <a:gd name="connsiteY131" fmla="*/ 918292 h 6858000"/>
                <a:gd name="connsiteX132" fmla="*/ 373924 w 1339053"/>
                <a:gd name="connsiteY132" fmla="*/ 825689 h 6858000"/>
                <a:gd name="connsiteX133" fmla="*/ 368949 w 1339053"/>
                <a:gd name="connsiteY133" fmla="*/ 778726 h 6858000"/>
                <a:gd name="connsiteX134" fmla="*/ 347020 w 1339053"/>
                <a:gd name="connsiteY134" fmla="*/ 694643 h 6858000"/>
                <a:gd name="connsiteX135" fmla="*/ 327478 w 1339053"/>
                <a:gd name="connsiteY135" fmla="*/ 642898 h 6858000"/>
                <a:gd name="connsiteX136" fmla="*/ 243468 w 1339053"/>
                <a:gd name="connsiteY136" fmla="*/ 491960 h 6858000"/>
                <a:gd name="connsiteX137" fmla="*/ 218930 w 1339053"/>
                <a:gd name="connsiteY137" fmla="*/ 446010 h 6858000"/>
                <a:gd name="connsiteX138" fmla="*/ 180614 w 1339053"/>
                <a:gd name="connsiteY138" fmla="*/ 354892 h 6858000"/>
                <a:gd name="connsiteX139" fmla="*/ 171988 w 1339053"/>
                <a:gd name="connsiteY139" fmla="*/ 317521 h 6858000"/>
                <a:gd name="connsiteX140" fmla="*/ 139875 w 1339053"/>
                <a:gd name="connsiteY140" fmla="*/ 246378 h 6858000"/>
                <a:gd name="connsiteX141" fmla="*/ 51499 w 1339053"/>
                <a:gd name="connsiteY141" fmla="*/ 73211 h 6858000"/>
                <a:gd name="connsiteX142" fmla="*/ 19690 w 1339053"/>
                <a:gd name="connsiteY142" fmla="*/ 36621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</a:cxnLst>
              <a:rect l="l" t="t" r="r" b="b"/>
              <a:pathLst>
                <a:path w="1339053" h="6858000">
                  <a:moveTo>
                    <a:pt x="850532" y="3481838"/>
                  </a:moveTo>
                  <a:lnTo>
                    <a:pt x="877027" y="3490955"/>
                  </a:lnTo>
                  <a:cubicBezTo>
                    <a:pt x="892941" y="3497986"/>
                    <a:pt x="908176" y="3506416"/>
                    <a:pt x="922718" y="3516472"/>
                  </a:cubicBezTo>
                  <a:cubicBezTo>
                    <a:pt x="967062" y="3547282"/>
                    <a:pt x="1027547" y="3564030"/>
                    <a:pt x="1094179" y="3567567"/>
                  </a:cubicBezTo>
                  <a:cubicBezTo>
                    <a:pt x="1102515" y="3567965"/>
                    <a:pt x="1113434" y="3565936"/>
                    <a:pt x="1118891" y="3568331"/>
                  </a:cubicBezTo>
                  <a:cubicBezTo>
                    <a:pt x="1180628" y="3594888"/>
                    <a:pt x="1237753" y="3586304"/>
                    <a:pt x="1295961" y="3584709"/>
                  </a:cubicBezTo>
                  <a:lnTo>
                    <a:pt x="1308070" y="3585183"/>
                  </a:lnTo>
                  <a:lnTo>
                    <a:pt x="1325263" y="3705453"/>
                  </a:lnTo>
                  <a:cubicBezTo>
                    <a:pt x="1328254" y="3727679"/>
                    <a:pt x="1331526" y="3749922"/>
                    <a:pt x="1334107" y="3772268"/>
                  </a:cubicBezTo>
                  <a:lnTo>
                    <a:pt x="1338203" y="3831076"/>
                  </a:lnTo>
                  <a:lnTo>
                    <a:pt x="1338805" y="3839709"/>
                  </a:lnTo>
                  <a:cubicBezTo>
                    <a:pt x="1339996" y="3932341"/>
                    <a:pt x="1336568" y="4025809"/>
                    <a:pt x="1335635" y="4118635"/>
                  </a:cubicBezTo>
                  <a:cubicBezTo>
                    <a:pt x="1335202" y="4148976"/>
                    <a:pt x="1338805" y="4178868"/>
                    <a:pt x="1337171" y="4209403"/>
                  </a:cubicBezTo>
                  <a:cubicBezTo>
                    <a:pt x="1335445" y="4242449"/>
                    <a:pt x="1327565" y="4276129"/>
                    <a:pt x="1325840" y="4309174"/>
                  </a:cubicBezTo>
                  <a:cubicBezTo>
                    <a:pt x="1322853" y="4364122"/>
                    <a:pt x="1323899" y="4418621"/>
                    <a:pt x="1321122" y="4473630"/>
                  </a:cubicBezTo>
                  <a:cubicBezTo>
                    <a:pt x="1315632" y="4579723"/>
                    <a:pt x="1309019" y="4685750"/>
                    <a:pt x="1302196" y="4791709"/>
                  </a:cubicBezTo>
                  <a:cubicBezTo>
                    <a:pt x="1300696" y="4814383"/>
                    <a:pt x="1294244" y="4837504"/>
                    <a:pt x="1293239" y="4860048"/>
                  </a:cubicBezTo>
                  <a:cubicBezTo>
                    <a:pt x="1290785" y="4919957"/>
                    <a:pt x="1289660" y="4979994"/>
                    <a:pt x="1288829" y="5039837"/>
                  </a:cubicBezTo>
                  <a:cubicBezTo>
                    <a:pt x="1288401" y="5076103"/>
                    <a:pt x="1290512" y="5112310"/>
                    <a:pt x="1289584" y="5148703"/>
                  </a:cubicBezTo>
                  <a:cubicBezTo>
                    <a:pt x="1288845" y="5177820"/>
                    <a:pt x="1286193" y="5207193"/>
                    <a:pt x="1282205" y="5236435"/>
                  </a:cubicBezTo>
                  <a:cubicBezTo>
                    <a:pt x="1278784" y="5261619"/>
                    <a:pt x="1270649" y="5286477"/>
                    <a:pt x="1268145" y="5311662"/>
                  </a:cubicBezTo>
                  <a:cubicBezTo>
                    <a:pt x="1261308" y="5379812"/>
                    <a:pt x="1256387" y="5447703"/>
                    <a:pt x="1250547" y="5515595"/>
                  </a:cubicBezTo>
                  <a:cubicBezTo>
                    <a:pt x="1248113" y="5542776"/>
                    <a:pt x="1244054" y="5570023"/>
                    <a:pt x="1243323" y="5596885"/>
                  </a:cubicBezTo>
                  <a:cubicBezTo>
                    <a:pt x="1241082" y="5668709"/>
                    <a:pt x="1241668" y="5740276"/>
                    <a:pt x="1238303" y="5812036"/>
                  </a:cubicBezTo>
                  <a:cubicBezTo>
                    <a:pt x="1235508" y="5871554"/>
                    <a:pt x="1228259" y="5931392"/>
                    <a:pt x="1223551" y="5991171"/>
                  </a:cubicBezTo>
                  <a:cubicBezTo>
                    <a:pt x="1221675" y="6016549"/>
                    <a:pt x="1222415" y="6041609"/>
                    <a:pt x="1219699" y="6066726"/>
                  </a:cubicBezTo>
                  <a:cubicBezTo>
                    <a:pt x="1213776" y="6123024"/>
                    <a:pt x="1205938" y="6179576"/>
                    <a:pt x="1199935" y="6236130"/>
                  </a:cubicBezTo>
                  <a:cubicBezTo>
                    <a:pt x="1196614" y="6268403"/>
                    <a:pt x="1198425" y="6301127"/>
                    <a:pt x="1192857" y="6333267"/>
                  </a:cubicBezTo>
                  <a:cubicBezTo>
                    <a:pt x="1179603" y="6409590"/>
                    <a:pt x="1163470" y="6485591"/>
                    <a:pt x="1148174" y="6561849"/>
                  </a:cubicBezTo>
                  <a:cubicBezTo>
                    <a:pt x="1132370" y="6640486"/>
                    <a:pt x="1117066" y="6719000"/>
                    <a:pt x="1100424" y="6797385"/>
                  </a:cubicBezTo>
                  <a:lnTo>
                    <a:pt x="1085621" y="6858000"/>
                  </a:lnTo>
                  <a:lnTo>
                    <a:pt x="932341" y="6858000"/>
                  </a:lnTo>
                  <a:lnTo>
                    <a:pt x="944496" y="6829656"/>
                  </a:lnTo>
                  <a:cubicBezTo>
                    <a:pt x="964836" y="6776399"/>
                    <a:pt x="953622" y="6744439"/>
                    <a:pt x="913239" y="6720119"/>
                  </a:cubicBezTo>
                  <a:cubicBezTo>
                    <a:pt x="890880" y="6706443"/>
                    <a:pt x="866986" y="6690318"/>
                    <a:pt x="870682" y="6655346"/>
                  </a:cubicBezTo>
                  <a:cubicBezTo>
                    <a:pt x="876846" y="6598274"/>
                    <a:pt x="889503" y="6540954"/>
                    <a:pt x="846442" y="6498594"/>
                  </a:cubicBezTo>
                  <a:cubicBezTo>
                    <a:pt x="862273" y="6487399"/>
                    <a:pt x="871751" y="6480449"/>
                    <a:pt x="881150" y="6473756"/>
                  </a:cubicBezTo>
                  <a:cubicBezTo>
                    <a:pt x="907245" y="6455292"/>
                    <a:pt x="930705" y="6407516"/>
                    <a:pt x="922470" y="6377035"/>
                  </a:cubicBezTo>
                  <a:cubicBezTo>
                    <a:pt x="910652" y="6332192"/>
                    <a:pt x="925705" y="6299028"/>
                    <a:pt x="955039" y="6268585"/>
                  </a:cubicBezTo>
                  <a:cubicBezTo>
                    <a:pt x="1003777" y="6217606"/>
                    <a:pt x="1017630" y="6148240"/>
                    <a:pt x="1024350" y="6083443"/>
                  </a:cubicBezTo>
                  <a:cubicBezTo>
                    <a:pt x="1029590" y="6034553"/>
                    <a:pt x="1028255" y="5980246"/>
                    <a:pt x="999696" y="5938416"/>
                  </a:cubicBezTo>
                  <a:cubicBezTo>
                    <a:pt x="990505" y="5925141"/>
                    <a:pt x="991039" y="5901884"/>
                    <a:pt x="988342" y="5882426"/>
                  </a:cubicBezTo>
                  <a:cubicBezTo>
                    <a:pt x="986229" y="5866254"/>
                    <a:pt x="984774" y="5849442"/>
                    <a:pt x="985444" y="5832438"/>
                  </a:cubicBezTo>
                  <a:cubicBezTo>
                    <a:pt x="986010" y="5814273"/>
                    <a:pt x="985042" y="5793656"/>
                    <a:pt x="992016" y="5777751"/>
                  </a:cubicBezTo>
                  <a:cubicBezTo>
                    <a:pt x="1012886" y="5729456"/>
                    <a:pt x="1014467" y="5686488"/>
                    <a:pt x="995028" y="5641832"/>
                  </a:cubicBezTo>
                  <a:cubicBezTo>
                    <a:pt x="984984" y="5618696"/>
                    <a:pt x="974301" y="5585771"/>
                    <a:pt x="981247" y="5562522"/>
                  </a:cubicBezTo>
                  <a:cubicBezTo>
                    <a:pt x="998041" y="5505913"/>
                    <a:pt x="997454" y="5454379"/>
                    <a:pt x="995131" y="5398075"/>
                  </a:cubicBezTo>
                  <a:cubicBezTo>
                    <a:pt x="993724" y="5361807"/>
                    <a:pt x="997229" y="5322258"/>
                    <a:pt x="997379" y="5283928"/>
                  </a:cubicBezTo>
                  <a:cubicBezTo>
                    <a:pt x="997473" y="5239095"/>
                    <a:pt x="1006631" y="5193105"/>
                    <a:pt x="979617" y="5157396"/>
                  </a:cubicBezTo>
                  <a:cubicBezTo>
                    <a:pt x="976728" y="5153402"/>
                    <a:pt x="978724" y="5144705"/>
                    <a:pt x="976441" y="5139485"/>
                  </a:cubicBezTo>
                  <a:cubicBezTo>
                    <a:pt x="969619" y="5122991"/>
                    <a:pt x="964828" y="5102888"/>
                    <a:pt x="953793" y="5091862"/>
                  </a:cubicBezTo>
                  <a:cubicBezTo>
                    <a:pt x="921506" y="5059884"/>
                    <a:pt x="886609" y="5031900"/>
                    <a:pt x="853056" y="5001787"/>
                  </a:cubicBezTo>
                  <a:cubicBezTo>
                    <a:pt x="845882" y="4995337"/>
                    <a:pt x="836325" y="4988437"/>
                    <a:pt x="833979" y="4978966"/>
                  </a:cubicBezTo>
                  <a:cubicBezTo>
                    <a:pt x="820602" y="4924328"/>
                    <a:pt x="808509" y="4869239"/>
                    <a:pt x="796995" y="4813768"/>
                  </a:cubicBezTo>
                  <a:cubicBezTo>
                    <a:pt x="792418" y="4791474"/>
                    <a:pt x="803209" y="4777314"/>
                    <a:pt x="820590" y="4764057"/>
                  </a:cubicBezTo>
                  <a:cubicBezTo>
                    <a:pt x="837188" y="4751123"/>
                    <a:pt x="855398" y="4734452"/>
                    <a:pt x="864688" y="4714752"/>
                  </a:cubicBezTo>
                  <a:cubicBezTo>
                    <a:pt x="883062" y="4675275"/>
                    <a:pt x="897521" y="4632902"/>
                    <a:pt x="910485" y="4590911"/>
                  </a:cubicBezTo>
                  <a:cubicBezTo>
                    <a:pt x="915338" y="4575199"/>
                    <a:pt x="912978" y="4556131"/>
                    <a:pt x="911445" y="4539571"/>
                  </a:cubicBezTo>
                  <a:cubicBezTo>
                    <a:pt x="908527" y="4508200"/>
                    <a:pt x="900999" y="4477659"/>
                    <a:pt x="900285" y="4445837"/>
                  </a:cubicBezTo>
                  <a:cubicBezTo>
                    <a:pt x="899539" y="4408923"/>
                    <a:pt x="887958" y="4383340"/>
                    <a:pt x="863237" y="4364703"/>
                  </a:cubicBezTo>
                  <a:cubicBezTo>
                    <a:pt x="826431" y="4336971"/>
                    <a:pt x="808536" y="4292507"/>
                    <a:pt x="798070" y="4243284"/>
                  </a:cubicBezTo>
                  <a:cubicBezTo>
                    <a:pt x="784617" y="4180721"/>
                    <a:pt x="805728" y="4117545"/>
                    <a:pt x="817097" y="4054750"/>
                  </a:cubicBezTo>
                  <a:cubicBezTo>
                    <a:pt x="821537" y="4030724"/>
                    <a:pt x="826632" y="4006057"/>
                    <a:pt x="826251" y="3982801"/>
                  </a:cubicBezTo>
                  <a:cubicBezTo>
                    <a:pt x="825347" y="3916709"/>
                    <a:pt x="825150" y="3850833"/>
                    <a:pt x="836848" y="3784939"/>
                  </a:cubicBezTo>
                  <a:lnTo>
                    <a:pt x="841285" y="3766755"/>
                  </a:lnTo>
                  <a:lnTo>
                    <a:pt x="841284" y="3766755"/>
                  </a:lnTo>
                  <a:lnTo>
                    <a:pt x="852925" y="3719034"/>
                  </a:lnTo>
                  <a:cubicBezTo>
                    <a:pt x="855152" y="3711822"/>
                    <a:pt x="856753" y="3704413"/>
                    <a:pt x="857932" y="3696880"/>
                  </a:cubicBezTo>
                  <a:cubicBezTo>
                    <a:pt x="868683" y="3631632"/>
                    <a:pt x="885300" y="3565939"/>
                    <a:pt x="853534" y="3507036"/>
                  </a:cubicBezTo>
                  <a:cubicBezTo>
                    <a:pt x="850623" y="3501622"/>
                    <a:pt x="849992" y="3494020"/>
                    <a:pt x="850226" y="3485839"/>
                  </a:cubicBezTo>
                  <a:close/>
                  <a:moveTo>
                    <a:pt x="0" y="0"/>
                  </a:moveTo>
                  <a:lnTo>
                    <a:pt x="455609" y="0"/>
                  </a:lnTo>
                  <a:lnTo>
                    <a:pt x="459171" y="72395"/>
                  </a:lnTo>
                  <a:cubicBezTo>
                    <a:pt x="459671" y="92301"/>
                    <a:pt x="456894" y="113171"/>
                    <a:pt x="460041" y="131917"/>
                  </a:cubicBezTo>
                  <a:cubicBezTo>
                    <a:pt x="474213" y="218122"/>
                    <a:pt x="492031" y="302910"/>
                    <a:pt x="504421" y="389691"/>
                  </a:cubicBezTo>
                  <a:cubicBezTo>
                    <a:pt x="517349" y="479177"/>
                    <a:pt x="539516" y="562489"/>
                    <a:pt x="582097" y="634609"/>
                  </a:cubicBezTo>
                  <a:cubicBezTo>
                    <a:pt x="621686" y="701573"/>
                    <a:pt x="662589" y="767248"/>
                    <a:pt x="702468" y="834019"/>
                  </a:cubicBezTo>
                  <a:cubicBezTo>
                    <a:pt x="712587" y="850968"/>
                    <a:pt x="725536" y="867665"/>
                    <a:pt x="729203" y="887701"/>
                  </a:cubicBezTo>
                  <a:cubicBezTo>
                    <a:pt x="736973" y="929321"/>
                    <a:pt x="740155" y="973193"/>
                    <a:pt x="743787" y="1016355"/>
                  </a:cubicBezTo>
                  <a:cubicBezTo>
                    <a:pt x="746786" y="1053398"/>
                    <a:pt x="745800" y="1091467"/>
                    <a:pt x="750083" y="1128060"/>
                  </a:cubicBezTo>
                  <a:cubicBezTo>
                    <a:pt x="753428" y="1157309"/>
                    <a:pt x="762038" y="1185083"/>
                    <a:pt x="768866" y="1213431"/>
                  </a:cubicBezTo>
                  <a:cubicBezTo>
                    <a:pt x="774767" y="1238107"/>
                    <a:pt x="778357" y="1264327"/>
                    <a:pt x="787802" y="1286432"/>
                  </a:cubicBezTo>
                  <a:cubicBezTo>
                    <a:pt x="810582" y="1340304"/>
                    <a:pt x="832653" y="1394242"/>
                    <a:pt x="842837" y="1455511"/>
                  </a:cubicBezTo>
                  <a:cubicBezTo>
                    <a:pt x="853049" y="1515944"/>
                    <a:pt x="867276" y="1574511"/>
                    <a:pt x="877988" y="1634814"/>
                  </a:cubicBezTo>
                  <a:cubicBezTo>
                    <a:pt x="888390" y="1693895"/>
                    <a:pt x="902813" y="1748857"/>
                    <a:pt x="941063" y="1789731"/>
                  </a:cubicBezTo>
                  <a:cubicBezTo>
                    <a:pt x="957906" y="1807908"/>
                    <a:pt x="975122" y="1831564"/>
                    <a:pt x="980124" y="1857657"/>
                  </a:cubicBezTo>
                  <a:cubicBezTo>
                    <a:pt x="987207" y="1894833"/>
                    <a:pt x="980788" y="1937150"/>
                    <a:pt x="984484" y="1976384"/>
                  </a:cubicBezTo>
                  <a:cubicBezTo>
                    <a:pt x="988781" y="2022576"/>
                    <a:pt x="988793" y="2074493"/>
                    <a:pt x="1007189" y="2110650"/>
                  </a:cubicBezTo>
                  <a:cubicBezTo>
                    <a:pt x="1023612" y="2142809"/>
                    <a:pt x="1034723" y="2173610"/>
                    <a:pt x="1039893" y="2211041"/>
                  </a:cubicBezTo>
                  <a:cubicBezTo>
                    <a:pt x="1043484" y="2237261"/>
                    <a:pt x="1057690" y="2260269"/>
                    <a:pt x="1059162" y="2286682"/>
                  </a:cubicBezTo>
                  <a:cubicBezTo>
                    <a:pt x="1061252" y="2321469"/>
                    <a:pt x="1060754" y="2355740"/>
                    <a:pt x="1070522" y="2388667"/>
                  </a:cubicBezTo>
                  <a:cubicBezTo>
                    <a:pt x="1080600" y="2422815"/>
                    <a:pt x="1085513" y="2459602"/>
                    <a:pt x="1093939" y="2494653"/>
                  </a:cubicBezTo>
                  <a:cubicBezTo>
                    <a:pt x="1098500" y="2513273"/>
                    <a:pt x="1106866" y="2529964"/>
                    <a:pt x="1112007" y="2548197"/>
                  </a:cubicBezTo>
                  <a:cubicBezTo>
                    <a:pt x="1121409" y="2581573"/>
                    <a:pt x="1130232" y="2615336"/>
                    <a:pt x="1138346" y="2649163"/>
                  </a:cubicBezTo>
                  <a:cubicBezTo>
                    <a:pt x="1146465" y="2682988"/>
                    <a:pt x="1157699" y="2716368"/>
                    <a:pt x="1160337" y="2751608"/>
                  </a:cubicBezTo>
                  <a:cubicBezTo>
                    <a:pt x="1164714" y="2811646"/>
                    <a:pt x="1159211" y="2873999"/>
                    <a:pt x="1165737" y="2933012"/>
                  </a:cubicBezTo>
                  <a:cubicBezTo>
                    <a:pt x="1172445" y="2992925"/>
                    <a:pt x="1185964" y="3051556"/>
                    <a:pt x="1202029" y="3107873"/>
                  </a:cubicBezTo>
                  <a:cubicBezTo>
                    <a:pt x="1214635" y="3152396"/>
                    <a:pt x="1227749" y="3194534"/>
                    <a:pt x="1225692" y="3244974"/>
                  </a:cubicBezTo>
                  <a:cubicBezTo>
                    <a:pt x="1224565" y="3273123"/>
                    <a:pt x="1231196" y="3305079"/>
                    <a:pt x="1243916" y="3326221"/>
                  </a:cubicBezTo>
                  <a:cubicBezTo>
                    <a:pt x="1271701" y="3372044"/>
                    <a:pt x="1285247" y="3423911"/>
                    <a:pt x="1293067" y="3480219"/>
                  </a:cubicBezTo>
                  <a:lnTo>
                    <a:pt x="1308071" y="3585182"/>
                  </a:lnTo>
                  <a:lnTo>
                    <a:pt x="1295962" y="3584708"/>
                  </a:lnTo>
                  <a:cubicBezTo>
                    <a:pt x="1237754" y="3586303"/>
                    <a:pt x="1180629" y="3594888"/>
                    <a:pt x="1118893" y="3568330"/>
                  </a:cubicBezTo>
                  <a:cubicBezTo>
                    <a:pt x="1113435" y="3565936"/>
                    <a:pt x="1102517" y="3567964"/>
                    <a:pt x="1094179" y="3567566"/>
                  </a:cubicBezTo>
                  <a:cubicBezTo>
                    <a:pt x="1027548" y="3564029"/>
                    <a:pt x="967064" y="3547281"/>
                    <a:pt x="922719" y="3516472"/>
                  </a:cubicBezTo>
                  <a:cubicBezTo>
                    <a:pt x="908178" y="3506414"/>
                    <a:pt x="892942" y="3497984"/>
                    <a:pt x="877028" y="3490955"/>
                  </a:cubicBezTo>
                  <a:lnTo>
                    <a:pt x="850533" y="3481837"/>
                  </a:lnTo>
                  <a:lnTo>
                    <a:pt x="852113" y="3461170"/>
                  </a:lnTo>
                  <a:cubicBezTo>
                    <a:pt x="854391" y="3434500"/>
                    <a:pt x="848474" y="3414331"/>
                    <a:pt x="831383" y="3399179"/>
                  </a:cubicBezTo>
                  <a:cubicBezTo>
                    <a:pt x="801767" y="3373388"/>
                    <a:pt x="773654" y="3344957"/>
                    <a:pt x="743141" y="3320580"/>
                  </a:cubicBezTo>
                  <a:cubicBezTo>
                    <a:pt x="722236" y="3303685"/>
                    <a:pt x="714543" y="3281842"/>
                    <a:pt x="713221" y="3251241"/>
                  </a:cubicBezTo>
                  <a:cubicBezTo>
                    <a:pt x="712555" y="3234106"/>
                    <a:pt x="704768" y="3217029"/>
                    <a:pt x="697098" y="3202528"/>
                  </a:cubicBezTo>
                  <a:cubicBezTo>
                    <a:pt x="687845" y="3184997"/>
                    <a:pt x="672212" y="3172554"/>
                    <a:pt x="664820" y="3154190"/>
                  </a:cubicBezTo>
                  <a:cubicBezTo>
                    <a:pt x="646169" y="3109209"/>
                    <a:pt x="616744" y="3087991"/>
                    <a:pt x="572501" y="3087312"/>
                  </a:cubicBezTo>
                  <a:cubicBezTo>
                    <a:pt x="533259" y="3086763"/>
                    <a:pt x="493731" y="3044085"/>
                    <a:pt x="497703" y="3005243"/>
                  </a:cubicBezTo>
                  <a:cubicBezTo>
                    <a:pt x="502030" y="2962279"/>
                    <a:pt x="490540" y="2928257"/>
                    <a:pt x="476984" y="2892751"/>
                  </a:cubicBezTo>
                  <a:cubicBezTo>
                    <a:pt x="469363" y="2872905"/>
                    <a:pt x="465404" y="2847135"/>
                    <a:pt x="468947" y="2824527"/>
                  </a:cubicBezTo>
                  <a:cubicBezTo>
                    <a:pt x="482188" y="2738605"/>
                    <a:pt x="520979" y="2665650"/>
                    <a:pt x="569138" y="2595026"/>
                  </a:cubicBezTo>
                  <a:cubicBezTo>
                    <a:pt x="600577" y="2548865"/>
                    <a:pt x="622260" y="2493483"/>
                    <a:pt x="645397" y="2440808"/>
                  </a:cubicBezTo>
                  <a:cubicBezTo>
                    <a:pt x="652529" y="2424387"/>
                    <a:pt x="655029" y="2401457"/>
                    <a:pt x="651820" y="2384384"/>
                  </a:cubicBezTo>
                  <a:cubicBezTo>
                    <a:pt x="640949" y="2324596"/>
                    <a:pt x="629163" y="2264805"/>
                    <a:pt x="612994" y="2207332"/>
                  </a:cubicBezTo>
                  <a:cubicBezTo>
                    <a:pt x="597678" y="2153787"/>
                    <a:pt x="601053" y="2099808"/>
                    <a:pt x="620894" y="2046679"/>
                  </a:cubicBezTo>
                  <a:cubicBezTo>
                    <a:pt x="635367" y="2007977"/>
                    <a:pt x="641110" y="1970814"/>
                    <a:pt x="644614" y="1931265"/>
                  </a:cubicBezTo>
                  <a:cubicBezTo>
                    <a:pt x="647465" y="1898285"/>
                    <a:pt x="653360" y="1862859"/>
                    <a:pt x="665994" y="1832337"/>
                  </a:cubicBezTo>
                  <a:cubicBezTo>
                    <a:pt x="683779" y="1789578"/>
                    <a:pt x="688928" y="1751381"/>
                    <a:pt x="678276" y="1709437"/>
                  </a:cubicBezTo>
                  <a:cubicBezTo>
                    <a:pt x="672576" y="1687079"/>
                    <a:pt x="673987" y="1660990"/>
                    <a:pt x="672955" y="1636123"/>
                  </a:cubicBezTo>
                  <a:cubicBezTo>
                    <a:pt x="671272" y="1597795"/>
                    <a:pt x="671867" y="1558758"/>
                    <a:pt x="668480" y="1520749"/>
                  </a:cubicBezTo>
                  <a:cubicBezTo>
                    <a:pt x="665050" y="1479903"/>
                    <a:pt x="655019" y="1440408"/>
                    <a:pt x="653920" y="1399437"/>
                  </a:cubicBezTo>
                  <a:cubicBezTo>
                    <a:pt x="652652" y="1355309"/>
                    <a:pt x="639893" y="1323154"/>
                    <a:pt x="612686" y="1296979"/>
                  </a:cubicBezTo>
                  <a:cubicBezTo>
                    <a:pt x="595576" y="1280408"/>
                    <a:pt x="578401" y="1259588"/>
                    <a:pt x="570220" y="1235618"/>
                  </a:cubicBezTo>
                  <a:cubicBezTo>
                    <a:pt x="553631" y="1186194"/>
                    <a:pt x="545669" y="1131821"/>
                    <a:pt x="529736" y="1081752"/>
                  </a:cubicBezTo>
                  <a:cubicBezTo>
                    <a:pt x="507466" y="1011390"/>
                    <a:pt x="481332" y="944631"/>
                    <a:pt x="414305" y="918292"/>
                  </a:cubicBezTo>
                  <a:cubicBezTo>
                    <a:pt x="377314" y="903769"/>
                    <a:pt x="368843" y="874065"/>
                    <a:pt x="373924" y="825689"/>
                  </a:cubicBezTo>
                  <a:cubicBezTo>
                    <a:pt x="375689" y="809590"/>
                    <a:pt x="376722" y="786203"/>
                    <a:pt x="368949" y="778726"/>
                  </a:cubicBezTo>
                  <a:cubicBezTo>
                    <a:pt x="345838" y="756354"/>
                    <a:pt x="349308" y="725824"/>
                    <a:pt x="347020" y="694643"/>
                  </a:cubicBezTo>
                  <a:cubicBezTo>
                    <a:pt x="345704" y="675894"/>
                    <a:pt x="339306" y="651346"/>
                    <a:pt x="327478" y="642898"/>
                  </a:cubicBezTo>
                  <a:cubicBezTo>
                    <a:pt x="279698" y="608395"/>
                    <a:pt x="263590" y="549247"/>
                    <a:pt x="243468" y="491960"/>
                  </a:cubicBezTo>
                  <a:cubicBezTo>
                    <a:pt x="237433" y="475142"/>
                    <a:pt x="230250" y="456843"/>
                    <a:pt x="218930" y="446010"/>
                  </a:cubicBezTo>
                  <a:cubicBezTo>
                    <a:pt x="194433" y="422927"/>
                    <a:pt x="180036" y="395344"/>
                    <a:pt x="180614" y="354892"/>
                  </a:cubicBezTo>
                  <a:cubicBezTo>
                    <a:pt x="180923" y="342010"/>
                    <a:pt x="176523" y="328798"/>
                    <a:pt x="171988" y="317521"/>
                  </a:cubicBezTo>
                  <a:cubicBezTo>
                    <a:pt x="162052" y="293291"/>
                    <a:pt x="148442" y="271315"/>
                    <a:pt x="139875" y="246378"/>
                  </a:cubicBezTo>
                  <a:cubicBezTo>
                    <a:pt x="117577" y="182780"/>
                    <a:pt x="95749" y="119890"/>
                    <a:pt x="51499" y="73211"/>
                  </a:cubicBezTo>
                  <a:cubicBezTo>
                    <a:pt x="40691" y="61834"/>
                    <a:pt x="29467" y="49763"/>
                    <a:pt x="19690" y="3662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pic>
        <p:nvPicPr>
          <p:cNvPr id="5" name="Bildobjekt 5">
            <a:extLst>
              <a:ext uri="{FF2B5EF4-FFF2-40B4-BE49-F238E27FC236}">
                <a16:creationId xmlns:a16="http://schemas.microsoft.com/office/drawing/2014/main" id="{BD640512-942F-0C46-96C9-7A1327ECD6C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2169" r="18806" b="-1"/>
          <a:stretch/>
        </p:blipFill>
        <p:spPr>
          <a:xfrm>
            <a:off x="20" y="10"/>
            <a:ext cx="3910064" cy="6857990"/>
          </a:xfrm>
          <a:custGeom>
            <a:avLst/>
            <a:gdLst/>
            <a:ahLst/>
            <a:cxnLst/>
            <a:rect l="l" t="t" r="r" b="b"/>
            <a:pathLst>
              <a:path w="3910084" h="6858000">
                <a:moveTo>
                  <a:pt x="0" y="0"/>
                </a:moveTo>
                <a:lnTo>
                  <a:pt x="2996382" y="0"/>
                </a:lnTo>
                <a:lnTo>
                  <a:pt x="3563333" y="1750276"/>
                </a:lnTo>
                <a:lnTo>
                  <a:pt x="3910084" y="6054385"/>
                </a:lnTo>
                <a:lnTo>
                  <a:pt x="3791309" y="6858000"/>
                </a:lnTo>
                <a:lnTo>
                  <a:pt x="0" y="6858000"/>
                </a:lnTo>
                <a:close/>
              </a:path>
            </a:pathLst>
          </a:custGeom>
        </p:spPr>
      </p:pic>
      <p:grpSp>
        <p:nvGrpSpPr>
          <p:cNvPr id="16" name="Group 15">
            <a:extLst>
              <a:ext uri="{FF2B5EF4-FFF2-40B4-BE49-F238E27FC236}">
                <a16:creationId xmlns:a16="http://schemas.microsoft.com/office/drawing/2014/main" id="{066EE5A2-0D35-4D6A-A5C7-1CA91F7406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48589" y="0"/>
            <a:ext cx="1339053" cy="6858000"/>
            <a:chOff x="2661507" y="0"/>
            <a:chExt cx="1339053" cy="6858000"/>
          </a:xfrm>
        </p:grpSpPr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4DFBB771-C61C-4F38-ABBB-98A2D8476D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661507" y="0"/>
              <a:ext cx="1339053" cy="6858000"/>
            </a:xfrm>
            <a:custGeom>
              <a:avLst/>
              <a:gdLst>
                <a:gd name="connsiteX0" fmla="*/ 850532 w 1339053"/>
                <a:gd name="connsiteY0" fmla="*/ 3481838 h 6858000"/>
                <a:gd name="connsiteX1" fmla="*/ 877027 w 1339053"/>
                <a:gd name="connsiteY1" fmla="*/ 3490955 h 6858000"/>
                <a:gd name="connsiteX2" fmla="*/ 922718 w 1339053"/>
                <a:gd name="connsiteY2" fmla="*/ 3516472 h 6858000"/>
                <a:gd name="connsiteX3" fmla="*/ 1094179 w 1339053"/>
                <a:gd name="connsiteY3" fmla="*/ 3567567 h 6858000"/>
                <a:gd name="connsiteX4" fmla="*/ 1118891 w 1339053"/>
                <a:gd name="connsiteY4" fmla="*/ 3568331 h 6858000"/>
                <a:gd name="connsiteX5" fmla="*/ 1295961 w 1339053"/>
                <a:gd name="connsiteY5" fmla="*/ 3584709 h 6858000"/>
                <a:gd name="connsiteX6" fmla="*/ 1308070 w 1339053"/>
                <a:gd name="connsiteY6" fmla="*/ 3585183 h 6858000"/>
                <a:gd name="connsiteX7" fmla="*/ 1325263 w 1339053"/>
                <a:gd name="connsiteY7" fmla="*/ 3705453 h 6858000"/>
                <a:gd name="connsiteX8" fmla="*/ 1334107 w 1339053"/>
                <a:gd name="connsiteY8" fmla="*/ 3772268 h 6858000"/>
                <a:gd name="connsiteX9" fmla="*/ 1338203 w 1339053"/>
                <a:gd name="connsiteY9" fmla="*/ 3831076 h 6858000"/>
                <a:gd name="connsiteX10" fmla="*/ 1338805 w 1339053"/>
                <a:gd name="connsiteY10" fmla="*/ 3839709 h 6858000"/>
                <a:gd name="connsiteX11" fmla="*/ 1335635 w 1339053"/>
                <a:gd name="connsiteY11" fmla="*/ 4118635 h 6858000"/>
                <a:gd name="connsiteX12" fmla="*/ 1337171 w 1339053"/>
                <a:gd name="connsiteY12" fmla="*/ 4209403 h 6858000"/>
                <a:gd name="connsiteX13" fmla="*/ 1325840 w 1339053"/>
                <a:gd name="connsiteY13" fmla="*/ 4309174 h 6858000"/>
                <a:gd name="connsiteX14" fmla="*/ 1321122 w 1339053"/>
                <a:gd name="connsiteY14" fmla="*/ 4473630 h 6858000"/>
                <a:gd name="connsiteX15" fmla="*/ 1302196 w 1339053"/>
                <a:gd name="connsiteY15" fmla="*/ 4791709 h 6858000"/>
                <a:gd name="connsiteX16" fmla="*/ 1293239 w 1339053"/>
                <a:gd name="connsiteY16" fmla="*/ 4860048 h 6858000"/>
                <a:gd name="connsiteX17" fmla="*/ 1288829 w 1339053"/>
                <a:gd name="connsiteY17" fmla="*/ 5039837 h 6858000"/>
                <a:gd name="connsiteX18" fmla="*/ 1289584 w 1339053"/>
                <a:gd name="connsiteY18" fmla="*/ 5148703 h 6858000"/>
                <a:gd name="connsiteX19" fmla="*/ 1282205 w 1339053"/>
                <a:gd name="connsiteY19" fmla="*/ 5236435 h 6858000"/>
                <a:gd name="connsiteX20" fmla="*/ 1268145 w 1339053"/>
                <a:gd name="connsiteY20" fmla="*/ 5311662 h 6858000"/>
                <a:gd name="connsiteX21" fmla="*/ 1250547 w 1339053"/>
                <a:gd name="connsiteY21" fmla="*/ 5515595 h 6858000"/>
                <a:gd name="connsiteX22" fmla="*/ 1243323 w 1339053"/>
                <a:gd name="connsiteY22" fmla="*/ 5596885 h 6858000"/>
                <a:gd name="connsiteX23" fmla="*/ 1238303 w 1339053"/>
                <a:gd name="connsiteY23" fmla="*/ 5812036 h 6858000"/>
                <a:gd name="connsiteX24" fmla="*/ 1223551 w 1339053"/>
                <a:gd name="connsiteY24" fmla="*/ 5991171 h 6858000"/>
                <a:gd name="connsiteX25" fmla="*/ 1219699 w 1339053"/>
                <a:gd name="connsiteY25" fmla="*/ 6066726 h 6858000"/>
                <a:gd name="connsiteX26" fmla="*/ 1199935 w 1339053"/>
                <a:gd name="connsiteY26" fmla="*/ 6236130 h 6858000"/>
                <a:gd name="connsiteX27" fmla="*/ 1192857 w 1339053"/>
                <a:gd name="connsiteY27" fmla="*/ 6333267 h 6858000"/>
                <a:gd name="connsiteX28" fmla="*/ 1148174 w 1339053"/>
                <a:gd name="connsiteY28" fmla="*/ 6561849 h 6858000"/>
                <a:gd name="connsiteX29" fmla="*/ 1100424 w 1339053"/>
                <a:gd name="connsiteY29" fmla="*/ 6797385 h 6858000"/>
                <a:gd name="connsiteX30" fmla="*/ 1085621 w 1339053"/>
                <a:gd name="connsiteY30" fmla="*/ 6858000 h 6858000"/>
                <a:gd name="connsiteX31" fmla="*/ 932341 w 1339053"/>
                <a:gd name="connsiteY31" fmla="*/ 6858000 h 6858000"/>
                <a:gd name="connsiteX32" fmla="*/ 944496 w 1339053"/>
                <a:gd name="connsiteY32" fmla="*/ 6829656 h 6858000"/>
                <a:gd name="connsiteX33" fmla="*/ 913239 w 1339053"/>
                <a:gd name="connsiteY33" fmla="*/ 6720119 h 6858000"/>
                <a:gd name="connsiteX34" fmla="*/ 870682 w 1339053"/>
                <a:gd name="connsiteY34" fmla="*/ 6655346 h 6858000"/>
                <a:gd name="connsiteX35" fmla="*/ 846442 w 1339053"/>
                <a:gd name="connsiteY35" fmla="*/ 6498594 h 6858000"/>
                <a:gd name="connsiteX36" fmla="*/ 881150 w 1339053"/>
                <a:gd name="connsiteY36" fmla="*/ 6473756 h 6858000"/>
                <a:gd name="connsiteX37" fmla="*/ 922470 w 1339053"/>
                <a:gd name="connsiteY37" fmla="*/ 6377035 h 6858000"/>
                <a:gd name="connsiteX38" fmla="*/ 955039 w 1339053"/>
                <a:gd name="connsiteY38" fmla="*/ 6268585 h 6858000"/>
                <a:gd name="connsiteX39" fmla="*/ 1024350 w 1339053"/>
                <a:gd name="connsiteY39" fmla="*/ 6083443 h 6858000"/>
                <a:gd name="connsiteX40" fmla="*/ 999696 w 1339053"/>
                <a:gd name="connsiteY40" fmla="*/ 5938416 h 6858000"/>
                <a:gd name="connsiteX41" fmla="*/ 988342 w 1339053"/>
                <a:gd name="connsiteY41" fmla="*/ 5882426 h 6858000"/>
                <a:gd name="connsiteX42" fmla="*/ 985444 w 1339053"/>
                <a:gd name="connsiteY42" fmla="*/ 5832438 h 6858000"/>
                <a:gd name="connsiteX43" fmla="*/ 992016 w 1339053"/>
                <a:gd name="connsiteY43" fmla="*/ 5777751 h 6858000"/>
                <a:gd name="connsiteX44" fmla="*/ 995028 w 1339053"/>
                <a:gd name="connsiteY44" fmla="*/ 5641832 h 6858000"/>
                <a:gd name="connsiteX45" fmla="*/ 981247 w 1339053"/>
                <a:gd name="connsiteY45" fmla="*/ 5562522 h 6858000"/>
                <a:gd name="connsiteX46" fmla="*/ 995131 w 1339053"/>
                <a:gd name="connsiteY46" fmla="*/ 5398075 h 6858000"/>
                <a:gd name="connsiteX47" fmla="*/ 997379 w 1339053"/>
                <a:gd name="connsiteY47" fmla="*/ 5283928 h 6858000"/>
                <a:gd name="connsiteX48" fmla="*/ 979617 w 1339053"/>
                <a:gd name="connsiteY48" fmla="*/ 5157396 h 6858000"/>
                <a:gd name="connsiteX49" fmla="*/ 976441 w 1339053"/>
                <a:gd name="connsiteY49" fmla="*/ 5139485 h 6858000"/>
                <a:gd name="connsiteX50" fmla="*/ 953793 w 1339053"/>
                <a:gd name="connsiteY50" fmla="*/ 5091862 h 6858000"/>
                <a:gd name="connsiteX51" fmla="*/ 853056 w 1339053"/>
                <a:gd name="connsiteY51" fmla="*/ 5001787 h 6858000"/>
                <a:gd name="connsiteX52" fmla="*/ 833979 w 1339053"/>
                <a:gd name="connsiteY52" fmla="*/ 4978966 h 6858000"/>
                <a:gd name="connsiteX53" fmla="*/ 796995 w 1339053"/>
                <a:gd name="connsiteY53" fmla="*/ 4813768 h 6858000"/>
                <a:gd name="connsiteX54" fmla="*/ 820590 w 1339053"/>
                <a:gd name="connsiteY54" fmla="*/ 4764057 h 6858000"/>
                <a:gd name="connsiteX55" fmla="*/ 864688 w 1339053"/>
                <a:gd name="connsiteY55" fmla="*/ 4714752 h 6858000"/>
                <a:gd name="connsiteX56" fmla="*/ 910485 w 1339053"/>
                <a:gd name="connsiteY56" fmla="*/ 4590911 h 6858000"/>
                <a:gd name="connsiteX57" fmla="*/ 911445 w 1339053"/>
                <a:gd name="connsiteY57" fmla="*/ 4539571 h 6858000"/>
                <a:gd name="connsiteX58" fmla="*/ 900285 w 1339053"/>
                <a:gd name="connsiteY58" fmla="*/ 4445837 h 6858000"/>
                <a:gd name="connsiteX59" fmla="*/ 863237 w 1339053"/>
                <a:gd name="connsiteY59" fmla="*/ 4364703 h 6858000"/>
                <a:gd name="connsiteX60" fmla="*/ 798070 w 1339053"/>
                <a:gd name="connsiteY60" fmla="*/ 4243284 h 6858000"/>
                <a:gd name="connsiteX61" fmla="*/ 817097 w 1339053"/>
                <a:gd name="connsiteY61" fmla="*/ 4054750 h 6858000"/>
                <a:gd name="connsiteX62" fmla="*/ 826251 w 1339053"/>
                <a:gd name="connsiteY62" fmla="*/ 3982801 h 6858000"/>
                <a:gd name="connsiteX63" fmla="*/ 836848 w 1339053"/>
                <a:gd name="connsiteY63" fmla="*/ 3784939 h 6858000"/>
                <a:gd name="connsiteX64" fmla="*/ 841285 w 1339053"/>
                <a:gd name="connsiteY64" fmla="*/ 3766755 h 6858000"/>
                <a:gd name="connsiteX65" fmla="*/ 841284 w 1339053"/>
                <a:gd name="connsiteY65" fmla="*/ 3766755 h 6858000"/>
                <a:gd name="connsiteX66" fmla="*/ 852925 w 1339053"/>
                <a:gd name="connsiteY66" fmla="*/ 3719034 h 6858000"/>
                <a:gd name="connsiteX67" fmla="*/ 857932 w 1339053"/>
                <a:gd name="connsiteY67" fmla="*/ 3696880 h 6858000"/>
                <a:gd name="connsiteX68" fmla="*/ 853534 w 1339053"/>
                <a:gd name="connsiteY68" fmla="*/ 3507036 h 6858000"/>
                <a:gd name="connsiteX69" fmla="*/ 850226 w 1339053"/>
                <a:gd name="connsiteY69" fmla="*/ 3485839 h 6858000"/>
                <a:gd name="connsiteX70" fmla="*/ 0 w 1339053"/>
                <a:gd name="connsiteY70" fmla="*/ 0 h 6858000"/>
                <a:gd name="connsiteX71" fmla="*/ 455609 w 1339053"/>
                <a:gd name="connsiteY71" fmla="*/ 0 h 6858000"/>
                <a:gd name="connsiteX72" fmla="*/ 459171 w 1339053"/>
                <a:gd name="connsiteY72" fmla="*/ 72395 h 6858000"/>
                <a:gd name="connsiteX73" fmla="*/ 460041 w 1339053"/>
                <a:gd name="connsiteY73" fmla="*/ 131917 h 6858000"/>
                <a:gd name="connsiteX74" fmla="*/ 504421 w 1339053"/>
                <a:gd name="connsiteY74" fmla="*/ 389691 h 6858000"/>
                <a:gd name="connsiteX75" fmla="*/ 582097 w 1339053"/>
                <a:gd name="connsiteY75" fmla="*/ 634609 h 6858000"/>
                <a:gd name="connsiteX76" fmla="*/ 702468 w 1339053"/>
                <a:gd name="connsiteY76" fmla="*/ 834019 h 6858000"/>
                <a:gd name="connsiteX77" fmla="*/ 729203 w 1339053"/>
                <a:gd name="connsiteY77" fmla="*/ 887701 h 6858000"/>
                <a:gd name="connsiteX78" fmla="*/ 743787 w 1339053"/>
                <a:gd name="connsiteY78" fmla="*/ 1016355 h 6858000"/>
                <a:gd name="connsiteX79" fmla="*/ 750083 w 1339053"/>
                <a:gd name="connsiteY79" fmla="*/ 1128060 h 6858000"/>
                <a:gd name="connsiteX80" fmla="*/ 768866 w 1339053"/>
                <a:gd name="connsiteY80" fmla="*/ 1213431 h 6858000"/>
                <a:gd name="connsiteX81" fmla="*/ 787802 w 1339053"/>
                <a:gd name="connsiteY81" fmla="*/ 1286432 h 6858000"/>
                <a:gd name="connsiteX82" fmla="*/ 842837 w 1339053"/>
                <a:gd name="connsiteY82" fmla="*/ 1455511 h 6858000"/>
                <a:gd name="connsiteX83" fmla="*/ 877988 w 1339053"/>
                <a:gd name="connsiteY83" fmla="*/ 1634814 h 6858000"/>
                <a:gd name="connsiteX84" fmla="*/ 941063 w 1339053"/>
                <a:gd name="connsiteY84" fmla="*/ 1789731 h 6858000"/>
                <a:gd name="connsiteX85" fmla="*/ 980124 w 1339053"/>
                <a:gd name="connsiteY85" fmla="*/ 1857657 h 6858000"/>
                <a:gd name="connsiteX86" fmla="*/ 984484 w 1339053"/>
                <a:gd name="connsiteY86" fmla="*/ 1976384 h 6858000"/>
                <a:gd name="connsiteX87" fmla="*/ 1007189 w 1339053"/>
                <a:gd name="connsiteY87" fmla="*/ 2110650 h 6858000"/>
                <a:gd name="connsiteX88" fmla="*/ 1039893 w 1339053"/>
                <a:gd name="connsiteY88" fmla="*/ 2211041 h 6858000"/>
                <a:gd name="connsiteX89" fmla="*/ 1059162 w 1339053"/>
                <a:gd name="connsiteY89" fmla="*/ 2286682 h 6858000"/>
                <a:gd name="connsiteX90" fmla="*/ 1070522 w 1339053"/>
                <a:gd name="connsiteY90" fmla="*/ 2388667 h 6858000"/>
                <a:gd name="connsiteX91" fmla="*/ 1093939 w 1339053"/>
                <a:gd name="connsiteY91" fmla="*/ 2494653 h 6858000"/>
                <a:gd name="connsiteX92" fmla="*/ 1112007 w 1339053"/>
                <a:gd name="connsiteY92" fmla="*/ 2548197 h 6858000"/>
                <a:gd name="connsiteX93" fmla="*/ 1138346 w 1339053"/>
                <a:gd name="connsiteY93" fmla="*/ 2649163 h 6858000"/>
                <a:gd name="connsiteX94" fmla="*/ 1160337 w 1339053"/>
                <a:gd name="connsiteY94" fmla="*/ 2751608 h 6858000"/>
                <a:gd name="connsiteX95" fmla="*/ 1165737 w 1339053"/>
                <a:gd name="connsiteY95" fmla="*/ 2933012 h 6858000"/>
                <a:gd name="connsiteX96" fmla="*/ 1202029 w 1339053"/>
                <a:gd name="connsiteY96" fmla="*/ 3107873 h 6858000"/>
                <a:gd name="connsiteX97" fmla="*/ 1225692 w 1339053"/>
                <a:gd name="connsiteY97" fmla="*/ 3244974 h 6858000"/>
                <a:gd name="connsiteX98" fmla="*/ 1243916 w 1339053"/>
                <a:gd name="connsiteY98" fmla="*/ 3326221 h 6858000"/>
                <a:gd name="connsiteX99" fmla="*/ 1293067 w 1339053"/>
                <a:gd name="connsiteY99" fmla="*/ 3480219 h 6858000"/>
                <a:gd name="connsiteX100" fmla="*/ 1308071 w 1339053"/>
                <a:gd name="connsiteY100" fmla="*/ 3585182 h 6858000"/>
                <a:gd name="connsiteX101" fmla="*/ 1295962 w 1339053"/>
                <a:gd name="connsiteY101" fmla="*/ 3584708 h 6858000"/>
                <a:gd name="connsiteX102" fmla="*/ 1118893 w 1339053"/>
                <a:gd name="connsiteY102" fmla="*/ 3568330 h 6858000"/>
                <a:gd name="connsiteX103" fmla="*/ 1094179 w 1339053"/>
                <a:gd name="connsiteY103" fmla="*/ 3567566 h 6858000"/>
                <a:gd name="connsiteX104" fmla="*/ 922719 w 1339053"/>
                <a:gd name="connsiteY104" fmla="*/ 3516472 h 6858000"/>
                <a:gd name="connsiteX105" fmla="*/ 877028 w 1339053"/>
                <a:gd name="connsiteY105" fmla="*/ 3490955 h 6858000"/>
                <a:gd name="connsiteX106" fmla="*/ 850533 w 1339053"/>
                <a:gd name="connsiteY106" fmla="*/ 3481837 h 6858000"/>
                <a:gd name="connsiteX107" fmla="*/ 852113 w 1339053"/>
                <a:gd name="connsiteY107" fmla="*/ 3461170 h 6858000"/>
                <a:gd name="connsiteX108" fmla="*/ 831383 w 1339053"/>
                <a:gd name="connsiteY108" fmla="*/ 3399179 h 6858000"/>
                <a:gd name="connsiteX109" fmla="*/ 743141 w 1339053"/>
                <a:gd name="connsiteY109" fmla="*/ 3320580 h 6858000"/>
                <a:gd name="connsiteX110" fmla="*/ 713221 w 1339053"/>
                <a:gd name="connsiteY110" fmla="*/ 3251241 h 6858000"/>
                <a:gd name="connsiteX111" fmla="*/ 697098 w 1339053"/>
                <a:gd name="connsiteY111" fmla="*/ 3202528 h 6858000"/>
                <a:gd name="connsiteX112" fmla="*/ 664820 w 1339053"/>
                <a:gd name="connsiteY112" fmla="*/ 3154190 h 6858000"/>
                <a:gd name="connsiteX113" fmla="*/ 572501 w 1339053"/>
                <a:gd name="connsiteY113" fmla="*/ 3087312 h 6858000"/>
                <a:gd name="connsiteX114" fmla="*/ 497703 w 1339053"/>
                <a:gd name="connsiteY114" fmla="*/ 3005243 h 6858000"/>
                <a:gd name="connsiteX115" fmla="*/ 476984 w 1339053"/>
                <a:gd name="connsiteY115" fmla="*/ 2892751 h 6858000"/>
                <a:gd name="connsiteX116" fmla="*/ 468947 w 1339053"/>
                <a:gd name="connsiteY116" fmla="*/ 2824527 h 6858000"/>
                <a:gd name="connsiteX117" fmla="*/ 569138 w 1339053"/>
                <a:gd name="connsiteY117" fmla="*/ 2595026 h 6858000"/>
                <a:gd name="connsiteX118" fmla="*/ 645397 w 1339053"/>
                <a:gd name="connsiteY118" fmla="*/ 2440808 h 6858000"/>
                <a:gd name="connsiteX119" fmla="*/ 651820 w 1339053"/>
                <a:gd name="connsiteY119" fmla="*/ 2384384 h 6858000"/>
                <a:gd name="connsiteX120" fmla="*/ 612994 w 1339053"/>
                <a:gd name="connsiteY120" fmla="*/ 2207332 h 6858000"/>
                <a:gd name="connsiteX121" fmla="*/ 620894 w 1339053"/>
                <a:gd name="connsiteY121" fmla="*/ 2046679 h 6858000"/>
                <a:gd name="connsiteX122" fmla="*/ 644614 w 1339053"/>
                <a:gd name="connsiteY122" fmla="*/ 1931265 h 6858000"/>
                <a:gd name="connsiteX123" fmla="*/ 665994 w 1339053"/>
                <a:gd name="connsiteY123" fmla="*/ 1832337 h 6858000"/>
                <a:gd name="connsiteX124" fmla="*/ 678276 w 1339053"/>
                <a:gd name="connsiteY124" fmla="*/ 1709437 h 6858000"/>
                <a:gd name="connsiteX125" fmla="*/ 672955 w 1339053"/>
                <a:gd name="connsiteY125" fmla="*/ 1636123 h 6858000"/>
                <a:gd name="connsiteX126" fmla="*/ 668480 w 1339053"/>
                <a:gd name="connsiteY126" fmla="*/ 1520749 h 6858000"/>
                <a:gd name="connsiteX127" fmla="*/ 653920 w 1339053"/>
                <a:gd name="connsiteY127" fmla="*/ 1399437 h 6858000"/>
                <a:gd name="connsiteX128" fmla="*/ 612686 w 1339053"/>
                <a:gd name="connsiteY128" fmla="*/ 1296979 h 6858000"/>
                <a:gd name="connsiteX129" fmla="*/ 570220 w 1339053"/>
                <a:gd name="connsiteY129" fmla="*/ 1235618 h 6858000"/>
                <a:gd name="connsiteX130" fmla="*/ 529736 w 1339053"/>
                <a:gd name="connsiteY130" fmla="*/ 1081752 h 6858000"/>
                <a:gd name="connsiteX131" fmla="*/ 414305 w 1339053"/>
                <a:gd name="connsiteY131" fmla="*/ 918292 h 6858000"/>
                <a:gd name="connsiteX132" fmla="*/ 373924 w 1339053"/>
                <a:gd name="connsiteY132" fmla="*/ 825689 h 6858000"/>
                <a:gd name="connsiteX133" fmla="*/ 368949 w 1339053"/>
                <a:gd name="connsiteY133" fmla="*/ 778726 h 6858000"/>
                <a:gd name="connsiteX134" fmla="*/ 347020 w 1339053"/>
                <a:gd name="connsiteY134" fmla="*/ 694643 h 6858000"/>
                <a:gd name="connsiteX135" fmla="*/ 327478 w 1339053"/>
                <a:gd name="connsiteY135" fmla="*/ 642898 h 6858000"/>
                <a:gd name="connsiteX136" fmla="*/ 243468 w 1339053"/>
                <a:gd name="connsiteY136" fmla="*/ 491960 h 6858000"/>
                <a:gd name="connsiteX137" fmla="*/ 218930 w 1339053"/>
                <a:gd name="connsiteY137" fmla="*/ 446010 h 6858000"/>
                <a:gd name="connsiteX138" fmla="*/ 180614 w 1339053"/>
                <a:gd name="connsiteY138" fmla="*/ 354892 h 6858000"/>
                <a:gd name="connsiteX139" fmla="*/ 171988 w 1339053"/>
                <a:gd name="connsiteY139" fmla="*/ 317521 h 6858000"/>
                <a:gd name="connsiteX140" fmla="*/ 139875 w 1339053"/>
                <a:gd name="connsiteY140" fmla="*/ 246378 h 6858000"/>
                <a:gd name="connsiteX141" fmla="*/ 51499 w 1339053"/>
                <a:gd name="connsiteY141" fmla="*/ 73211 h 6858000"/>
                <a:gd name="connsiteX142" fmla="*/ 19690 w 1339053"/>
                <a:gd name="connsiteY142" fmla="*/ 36621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</a:cxnLst>
              <a:rect l="l" t="t" r="r" b="b"/>
              <a:pathLst>
                <a:path w="1339053" h="6858000">
                  <a:moveTo>
                    <a:pt x="850532" y="3481838"/>
                  </a:moveTo>
                  <a:lnTo>
                    <a:pt x="877027" y="3490955"/>
                  </a:lnTo>
                  <a:cubicBezTo>
                    <a:pt x="892941" y="3497986"/>
                    <a:pt x="908176" y="3506416"/>
                    <a:pt x="922718" y="3516472"/>
                  </a:cubicBezTo>
                  <a:cubicBezTo>
                    <a:pt x="967062" y="3547282"/>
                    <a:pt x="1027547" y="3564030"/>
                    <a:pt x="1094179" y="3567567"/>
                  </a:cubicBezTo>
                  <a:cubicBezTo>
                    <a:pt x="1102515" y="3567965"/>
                    <a:pt x="1113434" y="3565936"/>
                    <a:pt x="1118891" y="3568331"/>
                  </a:cubicBezTo>
                  <a:cubicBezTo>
                    <a:pt x="1180628" y="3594888"/>
                    <a:pt x="1237753" y="3586304"/>
                    <a:pt x="1295961" y="3584709"/>
                  </a:cubicBezTo>
                  <a:lnTo>
                    <a:pt x="1308070" y="3585183"/>
                  </a:lnTo>
                  <a:lnTo>
                    <a:pt x="1325263" y="3705453"/>
                  </a:lnTo>
                  <a:cubicBezTo>
                    <a:pt x="1328254" y="3727679"/>
                    <a:pt x="1331526" y="3749922"/>
                    <a:pt x="1334107" y="3772268"/>
                  </a:cubicBezTo>
                  <a:lnTo>
                    <a:pt x="1338203" y="3831076"/>
                  </a:lnTo>
                  <a:lnTo>
                    <a:pt x="1338805" y="3839709"/>
                  </a:lnTo>
                  <a:cubicBezTo>
                    <a:pt x="1339996" y="3932341"/>
                    <a:pt x="1336568" y="4025809"/>
                    <a:pt x="1335635" y="4118635"/>
                  </a:cubicBezTo>
                  <a:cubicBezTo>
                    <a:pt x="1335202" y="4148976"/>
                    <a:pt x="1338805" y="4178868"/>
                    <a:pt x="1337171" y="4209403"/>
                  </a:cubicBezTo>
                  <a:cubicBezTo>
                    <a:pt x="1335445" y="4242449"/>
                    <a:pt x="1327565" y="4276129"/>
                    <a:pt x="1325840" y="4309174"/>
                  </a:cubicBezTo>
                  <a:cubicBezTo>
                    <a:pt x="1322853" y="4364122"/>
                    <a:pt x="1323899" y="4418621"/>
                    <a:pt x="1321122" y="4473630"/>
                  </a:cubicBezTo>
                  <a:cubicBezTo>
                    <a:pt x="1315632" y="4579723"/>
                    <a:pt x="1309019" y="4685750"/>
                    <a:pt x="1302196" y="4791709"/>
                  </a:cubicBezTo>
                  <a:cubicBezTo>
                    <a:pt x="1300696" y="4814383"/>
                    <a:pt x="1294244" y="4837504"/>
                    <a:pt x="1293239" y="4860048"/>
                  </a:cubicBezTo>
                  <a:cubicBezTo>
                    <a:pt x="1290785" y="4919957"/>
                    <a:pt x="1289660" y="4979994"/>
                    <a:pt x="1288829" y="5039837"/>
                  </a:cubicBezTo>
                  <a:cubicBezTo>
                    <a:pt x="1288401" y="5076103"/>
                    <a:pt x="1290512" y="5112310"/>
                    <a:pt x="1289584" y="5148703"/>
                  </a:cubicBezTo>
                  <a:cubicBezTo>
                    <a:pt x="1288845" y="5177820"/>
                    <a:pt x="1286193" y="5207193"/>
                    <a:pt x="1282205" y="5236435"/>
                  </a:cubicBezTo>
                  <a:cubicBezTo>
                    <a:pt x="1278784" y="5261619"/>
                    <a:pt x="1270649" y="5286477"/>
                    <a:pt x="1268145" y="5311662"/>
                  </a:cubicBezTo>
                  <a:cubicBezTo>
                    <a:pt x="1261308" y="5379812"/>
                    <a:pt x="1256387" y="5447703"/>
                    <a:pt x="1250547" y="5515595"/>
                  </a:cubicBezTo>
                  <a:cubicBezTo>
                    <a:pt x="1248113" y="5542776"/>
                    <a:pt x="1244054" y="5570023"/>
                    <a:pt x="1243323" y="5596885"/>
                  </a:cubicBezTo>
                  <a:cubicBezTo>
                    <a:pt x="1241082" y="5668709"/>
                    <a:pt x="1241668" y="5740276"/>
                    <a:pt x="1238303" y="5812036"/>
                  </a:cubicBezTo>
                  <a:cubicBezTo>
                    <a:pt x="1235508" y="5871554"/>
                    <a:pt x="1228259" y="5931392"/>
                    <a:pt x="1223551" y="5991171"/>
                  </a:cubicBezTo>
                  <a:cubicBezTo>
                    <a:pt x="1221675" y="6016549"/>
                    <a:pt x="1222415" y="6041609"/>
                    <a:pt x="1219699" y="6066726"/>
                  </a:cubicBezTo>
                  <a:cubicBezTo>
                    <a:pt x="1213776" y="6123024"/>
                    <a:pt x="1205938" y="6179576"/>
                    <a:pt x="1199935" y="6236130"/>
                  </a:cubicBezTo>
                  <a:cubicBezTo>
                    <a:pt x="1196614" y="6268403"/>
                    <a:pt x="1198425" y="6301127"/>
                    <a:pt x="1192857" y="6333267"/>
                  </a:cubicBezTo>
                  <a:cubicBezTo>
                    <a:pt x="1179603" y="6409590"/>
                    <a:pt x="1163470" y="6485591"/>
                    <a:pt x="1148174" y="6561849"/>
                  </a:cubicBezTo>
                  <a:cubicBezTo>
                    <a:pt x="1132370" y="6640486"/>
                    <a:pt x="1117066" y="6719000"/>
                    <a:pt x="1100424" y="6797385"/>
                  </a:cubicBezTo>
                  <a:lnTo>
                    <a:pt x="1085621" y="6858000"/>
                  </a:lnTo>
                  <a:lnTo>
                    <a:pt x="932341" y="6858000"/>
                  </a:lnTo>
                  <a:lnTo>
                    <a:pt x="944496" y="6829656"/>
                  </a:lnTo>
                  <a:cubicBezTo>
                    <a:pt x="964836" y="6776399"/>
                    <a:pt x="953622" y="6744439"/>
                    <a:pt x="913239" y="6720119"/>
                  </a:cubicBezTo>
                  <a:cubicBezTo>
                    <a:pt x="890880" y="6706443"/>
                    <a:pt x="866986" y="6690318"/>
                    <a:pt x="870682" y="6655346"/>
                  </a:cubicBezTo>
                  <a:cubicBezTo>
                    <a:pt x="876846" y="6598274"/>
                    <a:pt x="889503" y="6540954"/>
                    <a:pt x="846442" y="6498594"/>
                  </a:cubicBezTo>
                  <a:cubicBezTo>
                    <a:pt x="862273" y="6487399"/>
                    <a:pt x="871751" y="6480449"/>
                    <a:pt x="881150" y="6473756"/>
                  </a:cubicBezTo>
                  <a:cubicBezTo>
                    <a:pt x="907245" y="6455292"/>
                    <a:pt x="930705" y="6407516"/>
                    <a:pt x="922470" y="6377035"/>
                  </a:cubicBezTo>
                  <a:cubicBezTo>
                    <a:pt x="910652" y="6332192"/>
                    <a:pt x="925705" y="6299028"/>
                    <a:pt x="955039" y="6268585"/>
                  </a:cubicBezTo>
                  <a:cubicBezTo>
                    <a:pt x="1003777" y="6217606"/>
                    <a:pt x="1017630" y="6148240"/>
                    <a:pt x="1024350" y="6083443"/>
                  </a:cubicBezTo>
                  <a:cubicBezTo>
                    <a:pt x="1029590" y="6034553"/>
                    <a:pt x="1028255" y="5980246"/>
                    <a:pt x="999696" y="5938416"/>
                  </a:cubicBezTo>
                  <a:cubicBezTo>
                    <a:pt x="990505" y="5925141"/>
                    <a:pt x="991039" y="5901884"/>
                    <a:pt x="988342" y="5882426"/>
                  </a:cubicBezTo>
                  <a:cubicBezTo>
                    <a:pt x="986229" y="5866254"/>
                    <a:pt x="984774" y="5849442"/>
                    <a:pt x="985444" y="5832438"/>
                  </a:cubicBezTo>
                  <a:cubicBezTo>
                    <a:pt x="986010" y="5814273"/>
                    <a:pt x="985042" y="5793656"/>
                    <a:pt x="992016" y="5777751"/>
                  </a:cubicBezTo>
                  <a:cubicBezTo>
                    <a:pt x="1012886" y="5729456"/>
                    <a:pt x="1014467" y="5686488"/>
                    <a:pt x="995028" y="5641832"/>
                  </a:cubicBezTo>
                  <a:cubicBezTo>
                    <a:pt x="984984" y="5618696"/>
                    <a:pt x="974301" y="5585771"/>
                    <a:pt x="981247" y="5562522"/>
                  </a:cubicBezTo>
                  <a:cubicBezTo>
                    <a:pt x="998041" y="5505913"/>
                    <a:pt x="997454" y="5454379"/>
                    <a:pt x="995131" y="5398075"/>
                  </a:cubicBezTo>
                  <a:cubicBezTo>
                    <a:pt x="993724" y="5361807"/>
                    <a:pt x="997229" y="5322258"/>
                    <a:pt x="997379" y="5283928"/>
                  </a:cubicBezTo>
                  <a:cubicBezTo>
                    <a:pt x="997473" y="5239095"/>
                    <a:pt x="1006631" y="5193105"/>
                    <a:pt x="979617" y="5157396"/>
                  </a:cubicBezTo>
                  <a:cubicBezTo>
                    <a:pt x="976728" y="5153402"/>
                    <a:pt x="978724" y="5144705"/>
                    <a:pt x="976441" y="5139485"/>
                  </a:cubicBezTo>
                  <a:cubicBezTo>
                    <a:pt x="969619" y="5122991"/>
                    <a:pt x="964828" y="5102888"/>
                    <a:pt x="953793" y="5091862"/>
                  </a:cubicBezTo>
                  <a:cubicBezTo>
                    <a:pt x="921506" y="5059884"/>
                    <a:pt x="886609" y="5031900"/>
                    <a:pt x="853056" y="5001787"/>
                  </a:cubicBezTo>
                  <a:cubicBezTo>
                    <a:pt x="845882" y="4995337"/>
                    <a:pt x="836325" y="4988437"/>
                    <a:pt x="833979" y="4978966"/>
                  </a:cubicBezTo>
                  <a:cubicBezTo>
                    <a:pt x="820602" y="4924328"/>
                    <a:pt x="808509" y="4869239"/>
                    <a:pt x="796995" y="4813768"/>
                  </a:cubicBezTo>
                  <a:cubicBezTo>
                    <a:pt x="792418" y="4791474"/>
                    <a:pt x="803209" y="4777314"/>
                    <a:pt x="820590" y="4764057"/>
                  </a:cubicBezTo>
                  <a:cubicBezTo>
                    <a:pt x="837188" y="4751123"/>
                    <a:pt x="855398" y="4734452"/>
                    <a:pt x="864688" y="4714752"/>
                  </a:cubicBezTo>
                  <a:cubicBezTo>
                    <a:pt x="883062" y="4675275"/>
                    <a:pt x="897521" y="4632902"/>
                    <a:pt x="910485" y="4590911"/>
                  </a:cubicBezTo>
                  <a:cubicBezTo>
                    <a:pt x="915338" y="4575199"/>
                    <a:pt x="912978" y="4556131"/>
                    <a:pt x="911445" y="4539571"/>
                  </a:cubicBezTo>
                  <a:cubicBezTo>
                    <a:pt x="908527" y="4508200"/>
                    <a:pt x="900999" y="4477659"/>
                    <a:pt x="900285" y="4445837"/>
                  </a:cubicBezTo>
                  <a:cubicBezTo>
                    <a:pt x="899539" y="4408923"/>
                    <a:pt x="887958" y="4383340"/>
                    <a:pt x="863237" y="4364703"/>
                  </a:cubicBezTo>
                  <a:cubicBezTo>
                    <a:pt x="826431" y="4336971"/>
                    <a:pt x="808536" y="4292507"/>
                    <a:pt x="798070" y="4243284"/>
                  </a:cubicBezTo>
                  <a:cubicBezTo>
                    <a:pt x="784617" y="4180721"/>
                    <a:pt x="805728" y="4117545"/>
                    <a:pt x="817097" y="4054750"/>
                  </a:cubicBezTo>
                  <a:cubicBezTo>
                    <a:pt x="821537" y="4030724"/>
                    <a:pt x="826632" y="4006057"/>
                    <a:pt x="826251" y="3982801"/>
                  </a:cubicBezTo>
                  <a:cubicBezTo>
                    <a:pt x="825347" y="3916709"/>
                    <a:pt x="825150" y="3850833"/>
                    <a:pt x="836848" y="3784939"/>
                  </a:cubicBezTo>
                  <a:lnTo>
                    <a:pt x="841285" y="3766755"/>
                  </a:lnTo>
                  <a:lnTo>
                    <a:pt x="841284" y="3766755"/>
                  </a:lnTo>
                  <a:lnTo>
                    <a:pt x="852925" y="3719034"/>
                  </a:lnTo>
                  <a:cubicBezTo>
                    <a:pt x="855152" y="3711822"/>
                    <a:pt x="856753" y="3704413"/>
                    <a:pt x="857932" y="3696880"/>
                  </a:cubicBezTo>
                  <a:cubicBezTo>
                    <a:pt x="868683" y="3631632"/>
                    <a:pt x="885300" y="3565939"/>
                    <a:pt x="853534" y="3507036"/>
                  </a:cubicBezTo>
                  <a:cubicBezTo>
                    <a:pt x="850623" y="3501622"/>
                    <a:pt x="849992" y="3494020"/>
                    <a:pt x="850226" y="3485839"/>
                  </a:cubicBezTo>
                  <a:close/>
                  <a:moveTo>
                    <a:pt x="0" y="0"/>
                  </a:moveTo>
                  <a:lnTo>
                    <a:pt x="455609" y="0"/>
                  </a:lnTo>
                  <a:lnTo>
                    <a:pt x="459171" y="72395"/>
                  </a:lnTo>
                  <a:cubicBezTo>
                    <a:pt x="459671" y="92301"/>
                    <a:pt x="456894" y="113171"/>
                    <a:pt x="460041" y="131917"/>
                  </a:cubicBezTo>
                  <a:cubicBezTo>
                    <a:pt x="474213" y="218122"/>
                    <a:pt x="492031" y="302910"/>
                    <a:pt x="504421" y="389691"/>
                  </a:cubicBezTo>
                  <a:cubicBezTo>
                    <a:pt x="517349" y="479177"/>
                    <a:pt x="539516" y="562489"/>
                    <a:pt x="582097" y="634609"/>
                  </a:cubicBezTo>
                  <a:cubicBezTo>
                    <a:pt x="621686" y="701573"/>
                    <a:pt x="662589" y="767248"/>
                    <a:pt x="702468" y="834019"/>
                  </a:cubicBezTo>
                  <a:cubicBezTo>
                    <a:pt x="712587" y="850968"/>
                    <a:pt x="725536" y="867665"/>
                    <a:pt x="729203" y="887701"/>
                  </a:cubicBezTo>
                  <a:cubicBezTo>
                    <a:pt x="736973" y="929321"/>
                    <a:pt x="740155" y="973193"/>
                    <a:pt x="743787" y="1016355"/>
                  </a:cubicBezTo>
                  <a:cubicBezTo>
                    <a:pt x="746786" y="1053398"/>
                    <a:pt x="745800" y="1091467"/>
                    <a:pt x="750083" y="1128060"/>
                  </a:cubicBezTo>
                  <a:cubicBezTo>
                    <a:pt x="753428" y="1157309"/>
                    <a:pt x="762038" y="1185083"/>
                    <a:pt x="768866" y="1213431"/>
                  </a:cubicBezTo>
                  <a:cubicBezTo>
                    <a:pt x="774767" y="1238107"/>
                    <a:pt x="778357" y="1264327"/>
                    <a:pt x="787802" y="1286432"/>
                  </a:cubicBezTo>
                  <a:cubicBezTo>
                    <a:pt x="810582" y="1340304"/>
                    <a:pt x="832653" y="1394242"/>
                    <a:pt x="842837" y="1455511"/>
                  </a:cubicBezTo>
                  <a:cubicBezTo>
                    <a:pt x="853049" y="1515944"/>
                    <a:pt x="867276" y="1574511"/>
                    <a:pt x="877988" y="1634814"/>
                  </a:cubicBezTo>
                  <a:cubicBezTo>
                    <a:pt x="888390" y="1693895"/>
                    <a:pt x="902813" y="1748857"/>
                    <a:pt x="941063" y="1789731"/>
                  </a:cubicBezTo>
                  <a:cubicBezTo>
                    <a:pt x="957906" y="1807908"/>
                    <a:pt x="975122" y="1831564"/>
                    <a:pt x="980124" y="1857657"/>
                  </a:cubicBezTo>
                  <a:cubicBezTo>
                    <a:pt x="987207" y="1894833"/>
                    <a:pt x="980788" y="1937150"/>
                    <a:pt x="984484" y="1976384"/>
                  </a:cubicBezTo>
                  <a:cubicBezTo>
                    <a:pt x="988781" y="2022576"/>
                    <a:pt x="988793" y="2074493"/>
                    <a:pt x="1007189" y="2110650"/>
                  </a:cubicBezTo>
                  <a:cubicBezTo>
                    <a:pt x="1023612" y="2142809"/>
                    <a:pt x="1034723" y="2173610"/>
                    <a:pt x="1039893" y="2211041"/>
                  </a:cubicBezTo>
                  <a:cubicBezTo>
                    <a:pt x="1043484" y="2237261"/>
                    <a:pt x="1057690" y="2260269"/>
                    <a:pt x="1059162" y="2286682"/>
                  </a:cubicBezTo>
                  <a:cubicBezTo>
                    <a:pt x="1061252" y="2321469"/>
                    <a:pt x="1060754" y="2355740"/>
                    <a:pt x="1070522" y="2388667"/>
                  </a:cubicBezTo>
                  <a:cubicBezTo>
                    <a:pt x="1080600" y="2422815"/>
                    <a:pt x="1085513" y="2459602"/>
                    <a:pt x="1093939" y="2494653"/>
                  </a:cubicBezTo>
                  <a:cubicBezTo>
                    <a:pt x="1098500" y="2513273"/>
                    <a:pt x="1106866" y="2529964"/>
                    <a:pt x="1112007" y="2548197"/>
                  </a:cubicBezTo>
                  <a:cubicBezTo>
                    <a:pt x="1121409" y="2581573"/>
                    <a:pt x="1130232" y="2615336"/>
                    <a:pt x="1138346" y="2649163"/>
                  </a:cubicBezTo>
                  <a:cubicBezTo>
                    <a:pt x="1146465" y="2682988"/>
                    <a:pt x="1157699" y="2716368"/>
                    <a:pt x="1160337" y="2751608"/>
                  </a:cubicBezTo>
                  <a:cubicBezTo>
                    <a:pt x="1164714" y="2811646"/>
                    <a:pt x="1159211" y="2873999"/>
                    <a:pt x="1165737" y="2933012"/>
                  </a:cubicBezTo>
                  <a:cubicBezTo>
                    <a:pt x="1172445" y="2992925"/>
                    <a:pt x="1185964" y="3051556"/>
                    <a:pt x="1202029" y="3107873"/>
                  </a:cubicBezTo>
                  <a:cubicBezTo>
                    <a:pt x="1214635" y="3152396"/>
                    <a:pt x="1227749" y="3194534"/>
                    <a:pt x="1225692" y="3244974"/>
                  </a:cubicBezTo>
                  <a:cubicBezTo>
                    <a:pt x="1224565" y="3273123"/>
                    <a:pt x="1231196" y="3305079"/>
                    <a:pt x="1243916" y="3326221"/>
                  </a:cubicBezTo>
                  <a:cubicBezTo>
                    <a:pt x="1271701" y="3372044"/>
                    <a:pt x="1285247" y="3423911"/>
                    <a:pt x="1293067" y="3480219"/>
                  </a:cubicBezTo>
                  <a:lnTo>
                    <a:pt x="1308071" y="3585182"/>
                  </a:lnTo>
                  <a:lnTo>
                    <a:pt x="1295962" y="3584708"/>
                  </a:lnTo>
                  <a:cubicBezTo>
                    <a:pt x="1237754" y="3586303"/>
                    <a:pt x="1180629" y="3594888"/>
                    <a:pt x="1118893" y="3568330"/>
                  </a:cubicBezTo>
                  <a:cubicBezTo>
                    <a:pt x="1113435" y="3565936"/>
                    <a:pt x="1102517" y="3567964"/>
                    <a:pt x="1094179" y="3567566"/>
                  </a:cubicBezTo>
                  <a:cubicBezTo>
                    <a:pt x="1027548" y="3564029"/>
                    <a:pt x="967064" y="3547281"/>
                    <a:pt x="922719" y="3516472"/>
                  </a:cubicBezTo>
                  <a:cubicBezTo>
                    <a:pt x="908178" y="3506414"/>
                    <a:pt x="892942" y="3497984"/>
                    <a:pt x="877028" y="3490955"/>
                  </a:cubicBezTo>
                  <a:lnTo>
                    <a:pt x="850533" y="3481837"/>
                  </a:lnTo>
                  <a:lnTo>
                    <a:pt x="852113" y="3461170"/>
                  </a:lnTo>
                  <a:cubicBezTo>
                    <a:pt x="854391" y="3434500"/>
                    <a:pt x="848474" y="3414331"/>
                    <a:pt x="831383" y="3399179"/>
                  </a:cubicBezTo>
                  <a:cubicBezTo>
                    <a:pt x="801767" y="3373388"/>
                    <a:pt x="773654" y="3344957"/>
                    <a:pt x="743141" y="3320580"/>
                  </a:cubicBezTo>
                  <a:cubicBezTo>
                    <a:pt x="722236" y="3303685"/>
                    <a:pt x="714543" y="3281842"/>
                    <a:pt x="713221" y="3251241"/>
                  </a:cubicBezTo>
                  <a:cubicBezTo>
                    <a:pt x="712555" y="3234106"/>
                    <a:pt x="704768" y="3217029"/>
                    <a:pt x="697098" y="3202528"/>
                  </a:cubicBezTo>
                  <a:cubicBezTo>
                    <a:pt x="687845" y="3184997"/>
                    <a:pt x="672212" y="3172554"/>
                    <a:pt x="664820" y="3154190"/>
                  </a:cubicBezTo>
                  <a:cubicBezTo>
                    <a:pt x="646169" y="3109209"/>
                    <a:pt x="616744" y="3087991"/>
                    <a:pt x="572501" y="3087312"/>
                  </a:cubicBezTo>
                  <a:cubicBezTo>
                    <a:pt x="533259" y="3086763"/>
                    <a:pt x="493731" y="3044085"/>
                    <a:pt x="497703" y="3005243"/>
                  </a:cubicBezTo>
                  <a:cubicBezTo>
                    <a:pt x="502030" y="2962279"/>
                    <a:pt x="490540" y="2928257"/>
                    <a:pt x="476984" y="2892751"/>
                  </a:cubicBezTo>
                  <a:cubicBezTo>
                    <a:pt x="469363" y="2872905"/>
                    <a:pt x="465404" y="2847135"/>
                    <a:pt x="468947" y="2824527"/>
                  </a:cubicBezTo>
                  <a:cubicBezTo>
                    <a:pt x="482188" y="2738605"/>
                    <a:pt x="520979" y="2665650"/>
                    <a:pt x="569138" y="2595026"/>
                  </a:cubicBezTo>
                  <a:cubicBezTo>
                    <a:pt x="600577" y="2548865"/>
                    <a:pt x="622260" y="2493483"/>
                    <a:pt x="645397" y="2440808"/>
                  </a:cubicBezTo>
                  <a:cubicBezTo>
                    <a:pt x="652529" y="2424387"/>
                    <a:pt x="655029" y="2401457"/>
                    <a:pt x="651820" y="2384384"/>
                  </a:cubicBezTo>
                  <a:cubicBezTo>
                    <a:pt x="640949" y="2324596"/>
                    <a:pt x="629163" y="2264805"/>
                    <a:pt x="612994" y="2207332"/>
                  </a:cubicBezTo>
                  <a:cubicBezTo>
                    <a:pt x="597678" y="2153787"/>
                    <a:pt x="601053" y="2099808"/>
                    <a:pt x="620894" y="2046679"/>
                  </a:cubicBezTo>
                  <a:cubicBezTo>
                    <a:pt x="635367" y="2007977"/>
                    <a:pt x="641110" y="1970814"/>
                    <a:pt x="644614" y="1931265"/>
                  </a:cubicBezTo>
                  <a:cubicBezTo>
                    <a:pt x="647465" y="1898285"/>
                    <a:pt x="653360" y="1862859"/>
                    <a:pt x="665994" y="1832337"/>
                  </a:cubicBezTo>
                  <a:cubicBezTo>
                    <a:pt x="683779" y="1789578"/>
                    <a:pt x="688928" y="1751381"/>
                    <a:pt x="678276" y="1709437"/>
                  </a:cubicBezTo>
                  <a:cubicBezTo>
                    <a:pt x="672576" y="1687079"/>
                    <a:pt x="673987" y="1660990"/>
                    <a:pt x="672955" y="1636123"/>
                  </a:cubicBezTo>
                  <a:cubicBezTo>
                    <a:pt x="671272" y="1597795"/>
                    <a:pt x="671867" y="1558758"/>
                    <a:pt x="668480" y="1520749"/>
                  </a:cubicBezTo>
                  <a:cubicBezTo>
                    <a:pt x="665050" y="1479903"/>
                    <a:pt x="655019" y="1440408"/>
                    <a:pt x="653920" y="1399437"/>
                  </a:cubicBezTo>
                  <a:cubicBezTo>
                    <a:pt x="652652" y="1355309"/>
                    <a:pt x="639893" y="1323154"/>
                    <a:pt x="612686" y="1296979"/>
                  </a:cubicBezTo>
                  <a:cubicBezTo>
                    <a:pt x="595576" y="1280408"/>
                    <a:pt x="578401" y="1259588"/>
                    <a:pt x="570220" y="1235618"/>
                  </a:cubicBezTo>
                  <a:cubicBezTo>
                    <a:pt x="553631" y="1186194"/>
                    <a:pt x="545669" y="1131821"/>
                    <a:pt x="529736" y="1081752"/>
                  </a:cubicBezTo>
                  <a:cubicBezTo>
                    <a:pt x="507466" y="1011390"/>
                    <a:pt x="481332" y="944631"/>
                    <a:pt x="414305" y="918292"/>
                  </a:cubicBezTo>
                  <a:cubicBezTo>
                    <a:pt x="377314" y="903769"/>
                    <a:pt x="368843" y="874065"/>
                    <a:pt x="373924" y="825689"/>
                  </a:cubicBezTo>
                  <a:cubicBezTo>
                    <a:pt x="375689" y="809590"/>
                    <a:pt x="376722" y="786203"/>
                    <a:pt x="368949" y="778726"/>
                  </a:cubicBezTo>
                  <a:cubicBezTo>
                    <a:pt x="345838" y="756354"/>
                    <a:pt x="349308" y="725824"/>
                    <a:pt x="347020" y="694643"/>
                  </a:cubicBezTo>
                  <a:cubicBezTo>
                    <a:pt x="345704" y="675894"/>
                    <a:pt x="339306" y="651346"/>
                    <a:pt x="327478" y="642898"/>
                  </a:cubicBezTo>
                  <a:cubicBezTo>
                    <a:pt x="279698" y="608395"/>
                    <a:pt x="263590" y="549247"/>
                    <a:pt x="243468" y="491960"/>
                  </a:cubicBezTo>
                  <a:cubicBezTo>
                    <a:pt x="237433" y="475142"/>
                    <a:pt x="230250" y="456843"/>
                    <a:pt x="218930" y="446010"/>
                  </a:cubicBezTo>
                  <a:cubicBezTo>
                    <a:pt x="194433" y="422927"/>
                    <a:pt x="180036" y="395344"/>
                    <a:pt x="180614" y="354892"/>
                  </a:cubicBezTo>
                  <a:cubicBezTo>
                    <a:pt x="180923" y="342010"/>
                    <a:pt x="176523" y="328798"/>
                    <a:pt x="171988" y="317521"/>
                  </a:cubicBezTo>
                  <a:cubicBezTo>
                    <a:pt x="162052" y="293291"/>
                    <a:pt x="148442" y="271315"/>
                    <a:pt x="139875" y="246378"/>
                  </a:cubicBezTo>
                  <a:cubicBezTo>
                    <a:pt x="117577" y="182780"/>
                    <a:pt x="95749" y="119890"/>
                    <a:pt x="51499" y="73211"/>
                  </a:cubicBezTo>
                  <a:cubicBezTo>
                    <a:pt x="40691" y="61834"/>
                    <a:pt x="29467" y="49763"/>
                    <a:pt x="19690" y="3662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A2432BD6-3DCC-4397-BD7F-3FE84F3210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661507" y="0"/>
              <a:ext cx="1339053" cy="6858000"/>
            </a:xfrm>
            <a:custGeom>
              <a:avLst/>
              <a:gdLst>
                <a:gd name="connsiteX0" fmla="*/ 850532 w 1339053"/>
                <a:gd name="connsiteY0" fmla="*/ 3481838 h 6858000"/>
                <a:gd name="connsiteX1" fmla="*/ 877027 w 1339053"/>
                <a:gd name="connsiteY1" fmla="*/ 3490955 h 6858000"/>
                <a:gd name="connsiteX2" fmla="*/ 922718 w 1339053"/>
                <a:gd name="connsiteY2" fmla="*/ 3516472 h 6858000"/>
                <a:gd name="connsiteX3" fmla="*/ 1094179 w 1339053"/>
                <a:gd name="connsiteY3" fmla="*/ 3567567 h 6858000"/>
                <a:gd name="connsiteX4" fmla="*/ 1118891 w 1339053"/>
                <a:gd name="connsiteY4" fmla="*/ 3568331 h 6858000"/>
                <a:gd name="connsiteX5" fmla="*/ 1295961 w 1339053"/>
                <a:gd name="connsiteY5" fmla="*/ 3584709 h 6858000"/>
                <a:gd name="connsiteX6" fmla="*/ 1308070 w 1339053"/>
                <a:gd name="connsiteY6" fmla="*/ 3585183 h 6858000"/>
                <a:gd name="connsiteX7" fmla="*/ 1325263 w 1339053"/>
                <a:gd name="connsiteY7" fmla="*/ 3705453 h 6858000"/>
                <a:gd name="connsiteX8" fmla="*/ 1334107 w 1339053"/>
                <a:gd name="connsiteY8" fmla="*/ 3772268 h 6858000"/>
                <a:gd name="connsiteX9" fmla="*/ 1338203 w 1339053"/>
                <a:gd name="connsiteY9" fmla="*/ 3831076 h 6858000"/>
                <a:gd name="connsiteX10" fmla="*/ 1338805 w 1339053"/>
                <a:gd name="connsiteY10" fmla="*/ 3839709 h 6858000"/>
                <a:gd name="connsiteX11" fmla="*/ 1335635 w 1339053"/>
                <a:gd name="connsiteY11" fmla="*/ 4118635 h 6858000"/>
                <a:gd name="connsiteX12" fmla="*/ 1337171 w 1339053"/>
                <a:gd name="connsiteY12" fmla="*/ 4209403 h 6858000"/>
                <a:gd name="connsiteX13" fmla="*/ 1325840 w 1339053"/>
                <a:gd name="connsiteY13" fmla="*/ 4309174 h 6858000"/>
                <a:gd name="connsiteX14" fmla="*/ 1321122 w 1339053"/>
                <a:gd name="connsiteY14" fmla="*/ 4473630 h 6858000"/>
                <a:gd name="connsiteX15" fmla="*/ 1302196 w 1339053"/>
                <a:gd name="connsiteY15" fmla="*/ 4791709 h 6858000"/>
                <a:gd name="connsiteX16" fmla="*/ 1293239 w 1339053"/>
                <a:gd name="connsiteY16" fmla="*/ 4860048 h 6858000"/>
                <a:gd name="connsiteX17" fmla="*/ 1288829 w 1339053"/>
                <a:gd name="connsiteY17" fmla="*/ 5039837 h 6858000"/>
                <a:gd name="connsiteX18" fmla="*/ 1289584 w 1339053"/>
                <a:gd name="connsiteY18" fmla="*/ 5148703 h 6858000"/>
                <a:gd name="connsiteX19" fmla="*/ 1282205 w 1339053"/>
                <a:gd name="connsiteY19" fmla="*/ 5236435 h 6858000"/>
                <a:gd name="connsiteX20" fmla="*/ 1268145 w 1339053"/>
                <a:gd name="connsiteY20" fmla="*/ 5311662 h 6858000"/>
                <a:gd name="connsiteX21" fmla="*/ 1250547 w 1339053"/>
                <a:gd name="connsiteY21" fmla="*/ 5515595 h 6858000"/>
                <a:gd name="connsiteX22" fmla="*/ 1243323 w 1339053"/>
                <a:gd name="connsiteY22" fmla="*/ 5596885 h 6858000"/>
                <a:gd name="connsiteX23" fmla="*/ 1238303 w 1339053"/>
                <a:gd name="connsiteY23" fmla="*/ 5812036 h 6858000"/>
                <a:gd name="connsiteX24" fmla="*/ 1223551 w 1339053"/>
                <a:gd name="connsiteY24" fmla="*/ 5991171 h 6858000"/>
                <a:gd name="connsiteX25" fmla="*/ 1219699 w 1339053"/>
                <a:gd name="connsiteY25" fmla="*/ 6066726 h 6858000"/>
                <a:gd name="connsiteX26" fmla="*/ 1199935 w 1339053"/>
                <a:gd name="connsiteY26" fmla="*/ 6236130 h 6858000"/>
                <a:gd name="connsiteX27" fmla="*/ 1192857 w 1339053"/>
                <a:gd name="connsiteY27" fmla="*/ 6333267 h 6858000"/>
                <a:gd name="connsiteX28" fmla="*/ 1148174 w 1339053"/>
                <a:gd name="connsiteY28" fmla="*/ 6561849 h 6858000"/>
                <a:gd name="connsiteX29" fmla="*/ 1100424 w 1339053"/>
                <a:gd name="connsiteY29" fmla="*/ 6797385 h 6858000"/>
                <a:gd name="connsiteX30" fmla="*/ 1085621 w 1339053"/>
                <a:gd name="connsiteY30" fmla="*/ 6858000 h 6858000"/>
                <a:gd name="connsiteX31" fmla="*/ 932341 w 1339053"/>
                <a:gd name="connsiteY31" fmla="*/ 6858000 h 6858000"/>
                <a:gd name="connsiteX32" fmla="*/ 944496 w 1339053"/>
                <a:gd name="connsiteY32" fmla="*/ 6829656 h 6858000"/>
                <a:gd name="connsiteX33" fmla="*/ 913239 w 1339053"/>
                <a:gd name="connsiteY33" fmla="*/ 6720119 h 6858000"/>
                <a:gd name="connsiteX34" fmla="*/ 870682 w 1339053"/>
                <a:gd name="connsiteY34" fmla="*/ 6655346 h 6858000"/>
                <a:gd name="connsiteX35" fmla="*/ 846442 w 1339053"/>
                <a:gd name="connsiteY35" fmla="*/ 6498594 h 6858000"/>
                <a:gd name="connsiteX36" fmla="*/ 881150 w 1339053"/>
                <a:gd name="connsiteY36" fmla="*/ 6473756 h 6858000"/>
                <a:gd name="connsiteX37" fmla="*/ 922470 w 1339053"/>
                <a:gd name="connsiteY37" fmla="*/ 6377035 h 6858000"/>
                <a:gd name="connsiteX38" fmla="*/ 955039 w 1339053"/>
                <a:gd name="connsiteY38" fmla="*/ 6268585 h 6858000"/>
                <a:gd name="connsiteX39" fmla="*/ 1024350 w 1339053"/>
                <a:gd name="connsiteY39" fmla="*/ 6083443 h 6858000"/>
                <a:gd name="connsiteX40" fmla="*/ 999696 w 1339053"/>
                <a:gd name="connsiteY40" fmla="*/ 5938416 h 6858000"/>
                <a:gd name="connsiteX41" fmla="*/ 988342 w 1339053"/>
                <a:gd name="connsiteY41" fmla="*/ 5882426 h 6858000"/>
                <a:gd name="connsiteX42" fmla="*/ 985444 w 1339053"/>
                <a:gd name="connsiteY42" fmla="*/ 5832438 h 6858000"/>
                <a:gd name="connsiteX43" fmla="*/ 992016 w 1339053"/>
                <a:gd name="connsiteY43" fmla="*/ 5777751 h 6858000"/>
                <a:gd name="connsiteX44" fmla="*/ 995028 w 1339053"/>
                <a:gd name="connsiteY44" fmla="*/ 5641832 h 6858000"/>
                <a:gd name="connsiteX45" fmla="*/ 981247 w 1339053"/>
                <a:gd name="connsiteY45" fmla="*/ 5562522 h 6858000"/>
                <a:gd name="connsiteX46" fmla="*/ 995131 w 1339053"/>
                <a:gd name="connsiteY46" fmla="*/ 5398075 h 6858000"/>
                <a:gd name="connsiteX47" fmla="*/ 997379 w 1339053"/>
                <a:gd name="connsiteY47" fmla="*/ 5283928 h 6858000"/>
                <a:gd name="connsiteX48" fmla="*/ 979617 w 1339053"/>
                <a:gd name="connsiteY48" fmla="*/ 5157396 h 6858000"/>
                <a:gd name="connsiteX49" fmla="*/ 976441 w 1339053"/>
                <a:gd name="connsiteY49" fmla="*/ 5139485 h 6858000"/>
                <a:gd name="connsiteX50" fmla="*/ 953793 w 1339053"/>
                <a:gd name="connsiteY50" fmla="*/ 5091862 h 6858000"/>
                <a:gd name="connsiteX51" fmla="*/ 853056 w 1339053"/>
                <a:gd name="connsiteY51" fmla="*/ 5001787 h 6858000"/>
                <a:gd name="connsiteX52" fmla="*/ 833979 w 1339053"/>
                <a:gd name="connsiteY52" fmla="*/ 4978966 h 6858000"/>
                <a:gd name="connsiteX53" fmla="*/ 796995 w 1339053"/>
                <a:gd name="connsiteY53" fmla="*/ 4813768 h 6858000"/>
                <a:gd name="connsiteX54" fmla="*/ 820590 w 1339053"/>
                <a:gd name="connsiteY54" fmla="*/ 4764057 h 6858000"/>
                <a:gd name="connsiteX55" fmla="*/ 864688 w 1339053"/>
                <a:gd name="connsiteY55" fmla="*/ 4714752 h 6858000"/>
                <a:gd name="connsiteX56" fmla="*/ 910485 w 1339053"/>
                <a:gd name="connsiteY56" fmla="*/ 4590911 h 6858000"/>
                <a:gd name="connsiteX57" fmla="*/ 911445 w 1339053"/>
                <a:gd name="connsiteY57" fmla="*/ 4539571 h 6858000"/>
                <a:gd name="connsiteX58" fmla="*/ 900285 w 1339053"/>
                <a:gd name="connsiteY58" fmla="*/ 4445837 h 6858000"/>
                <a:gd name="connsiteX59" fmla="*/ 863237 w 1339053"/>
                <a:gd name="connsiteY59" fmla="*/ 4364703 h 6858000"/>
                <a:gd name="connsiteX60" fmla="*/ 798070 w 1339053"/>
                <a:gd name="connsiteY60" fmla="*/ 4243284 h 6858000"/>
                <a:gd name="connsiteX61" fmla="*/ 817097 w 1339053"/>
                <a:gd name="connsiteY61" fmla="*/ 4054750 h 6858000"/>
                <a:gd name="connsiteX62" fmla="*/ 826251 w 1339053"/>
                <a:gd name="connsiteY62" fmla="*/ 3982801 h 6858000"/>
                <a:gd name="connsiteX63" fmla="*/ 836848 w 1339053"/>
                <a:gd name="connsiteY63" fmla="*/ 3784939 h 6858000"/>
                <a:gd name="connsiteX64" fmla="*/ 841285 w 1339053"/>
                <a:gd name="connsiteY64" fmla="*/ 3766755 h 6858000"/>
                <a:gd name="connsiteX65" fmla="*/ 841284 w 1339053"/>
                <a:gd name="connsiteY65" fmla="*/ 3766755 h 6858000"/>
                <a:gd name="connsiteX66" fmla="*/ 852925 w 1339053"/>
                <a:gd name="connsiteY66" fmla="*/ 3719034 h 6858000"/>
                <a:gd name="connsiteX67" fmla="*/ 857932 w 1339053"/>
                <a:gd name="connsiteY67" fmla="*/ 3696880 h 6858000"/>
                <a:gd name="connsiteX68" fmla="*/ 853534 w 1339053"/>
                <a:gd name="connsiteY68" fmla="*/ 3507036 h 6858000"/>
                <a:gd name="connsiteX69" fmla="*/ 850226 w 1339053"/>
                <a:gd name="connsiteY69" fmla="*/ 3485839 h 6858000"/>
                <a:gd name="connsiteX70" fmla="*/ 0 w 1339053"/>
                <a:gd name="connsiteY70" fmla="*/ 0 h 6858000"/>
                <a:gd name="connsiteX71" fmla="*/ 455609 w 1339053"/>
                <a:gd name="connsiteY71" fmla="*/ 0 h 6858000"/>
                <a:gd name="connsiteX72" fmla="*/ 459171 w 1339053"/>
                <a:gd name="connsiteY72" fmla="*/ 72395 h 6858000"/>
                <a:gd name="connsiteX73" fmla="*/ 460041 w 1339053"/>
                <a:gd name="connsiteY73" fmla="*/ 131917 h 6858000"/>
                <a:gd name="connsiteX74" fmla="*/ 504421 w 1339053"/>
                <a:gd name="connsiteY74" fmla="*/ 389691 h 6858000"/>
                <a:gd name="connsiteX75" fmla="*/ 582097 w 1339053"/>
                <a:gd name="connsiteY75" fmla="*/ 634609 h 6858000"/>
                <a:gd name="connsiteX76" fmla="*/ 702468 w 1339053"/>
                <a:gd name="connsiteY76" fmla="*/ 834019 h 6858000"/>
                <a:gd name="connsiteX77" fmla="*/ 729203 w 1339053"/>
                <a:gd name="connsiteY77" fmla="*/ 887701 h 6858000"/>
                <a:gd name="connsiteX78" fmla="*/ 743787 w 1339053"/>
                <a:gd name="connsiteY78" fmla="*/ 1016355 h 6858000"/>
                <a:gd name="connsiteX79" fmla="*/ 750083 w 1339053"/>
                <a:gd name="connsiteY79" fmla="*/ 1128060 h 6858000"/>
                <a:gd name="connsiteX80" fmla="*/ 768866 w 1339053"/>
                <a:gd name="connsiteY80" fmla="*/ 1213431 h 6858000"/>
                <a:gd name="connsiteX81" fmla="*/ 787802 w 1339053"/>
                <a:gd name="connsiteY81" fmla="*/ 1286432 h 6858000"/>
                <a:gd name="connsiteX82" fmla="*/ 842837 w 1339053"/>
                <a:gd name="connsiteY82" fmla="*/ 1455511 h 6858000"/>
                <a:gd name="connsiteX83" fmla="*/ 877988 w 1339053"/>
                <a:gd name="connsiteY83" fmla="*/ 1634814 h 6858000"/>
                <a:gd name="connsiteX84" fmla="*/ 941063 w 1339053"/>
                <a:gd name="connsiteY84" fmla="*/ 1789731 h 6858000"/>
                <a:gd name="connsiteX85" fmla="*/ 980124 w 1339053"/>
                <a:gd name="connsiteY85" fmla="*/ 1857657 h 6858000"/>
                <a:gd name="connsiteX86" fmla="*/ 984484 w 1339053"/>
                <a:gd name="connsiteY86" fmla="*/ 1976384 h 6858000"/>
                <a:gd name="connsiteX87" fmla="*/ 1007189 w 1339053"/>
                <a:gd name="connsiteY87" fmla="*/ 2110650 h 6858000"/>
                <a:gd name="connsiteX88" fmla="*/ 1039893 w 1339053"/>
                <a:gd name="connsiteY88" fmla="*/ 2211041 h 6858000"/>
                <a:gd name="connsiteX89" fmla="*/ 1059162 w 1339053"/>
                <a:gd name="connsiteY89" fmla="*/ 2286682 h 6858000"/>
                <a:gd name="connsiteX90" fmla="*/ 1070522 w 1339053"/>
                <a:gd name="connsiteY90" fmla="*/ 2388667 h 6858000"/>
                <a:gd name="connsiteX91" fmla="*/ 1093939 w 1339053"/>
                <a:gd name="connsiteY91" fmla="*/ 2494653 h 6858000"/>
                <a:gd name="connsiteX92" fmla="*/ 1112007 w 1339053"/>
                <a:gd name="connsiteY92" fmla="*/ 2548197 h 6858000"/>
                <a:gd name="connsiteX93" fmla="*/ 1138346 w 1339053"/>
                <a:gd name="connsiteY93" fmla="*/ 2649163 h 6858000"/>
                <a:gd name="connsiteX94" fmla="*/ 1160337 w 1339053"/>
                <a:gd name="connsiteY94" fmla="*/ 2751608 h 6858000"/>
                <a:gd name="connsiteX95" fmla="*/ 1165737 w 1339053"/>
                <a:gd name="connsiteY95" fmla="*/ 2933012 h 6858000"/>
                <a:gd name="connsiteX96" fmla="*/ 1202029 w 1339053"/>
                <a:gd name="connsiteY96" fmla="*/ 3107873 h 6858000"/>
                <a:gd name="connsiteX97" fmla="*/ 1225692 w 1339053"/>
                <a:gd name="connsiteY97" fmla="*/ 3244974 h 6858000"/>
                <a:gd name="connsiteX98" fmla="*/ 1243916 w 1339053"/>
                <a:gd name="connsiteY98" fmla="*/ 3326221 h 6858000"/>
                <a:gd name="connsiteX99" fmla="*/ 1293067 w 1339053"/>
                <a:gd name="connsiteY99" fmla="*/ 3480219 h 6858000"/>
                <a:gd name="connsiteX100" fmla="*/ 1308071 w 1339053"/>
                <a:gd name="connsiteY100" fmla="*/ 3585182 h 6858000"/>
                <a:gd name="connsiteX101" fmla="*/ 1295962 w 1339053"/>
                <a:gd name="connsiteY101" fmla="*/ 3584708 h 6858000"/>
                <a:gd name="connsiteX102" fmla="*/ 1118893 w 1339053"/>
                <a:gd name="connsiteY102" fmla="*/ 3568330 h 6858000"/>
                <a:gd name="connsiteX103" fmla="*/ 1094179 w 1339053"/>
                <a:gd name="connsiteY103" fmla="*/ 3567566 h 6858000"/>
                <a:gd name="connsiteX104" fmla="*/ 922719 w 1339053"/>
                <a:gd name="connsiteY104" fmla="*/ 3516472 h 6858000"/>
                <a:gd name="connsiteX105" fmla="*/ 877028 w 1339053"/>
                <a:gd name="connsiteY105" fmla="*/ 3490955 h 6858000"/>
                <a:gd name="connsiteX106" fmla="*/ 850533 w 1339053"/>
                <a:gd name="connsiteY106" fmla="*/ 3481837 h 6858000"/>
                <a:gd name="connsiteX107" fmla="*/ 852113 w 1339053"/>
                <a:gd name="connsiteY107" fmla="*/ 3461170 h 6858000"/>
                <a:gd name="connsiteX108" fmla="*/ 831383 w 1339053"/>
                <a:gd name="connsiteY108" fmla="*/ 3399179 h 6858000"/>
                <a:gd name="connsiteX109" fmla="*/ 743141 w 1339053"/>
                <a:gd name="connsiteY109" fmla="*/ 3320580 h 6858000"/>
                <a:gd name="connsiteX110" fmla="*/ 713221 w 1339053"/>
                <a:gd name="connsiteY110" fmla="*/ 3251241 h 6858000"/>
                <a:gd name="connsiteX111" fmla="*/ 697098 w 1339053"/>
                <a:gd name="connsiteY111" fmla="*/ 3202528 h 6858000"/>
                <a:gd name="connsiteX112" fmla="*/ 664820 w 1339053"/>
                <a:gd name="connsiteY112" fmla="*/ 3154190 h 6858000"/>
                <a:gd name="connsiteX113" fmla="*/ 572501 w 1339053"/>
                <a:gd name="connsiteY113" fmla="*/ 3087312 h 6858000"/>
                <a:gd name="connsiteX114" fmla="*/ 497703 w 1339053"/>
                <a:gd name="connsiteY114" fmla="*/ 3005243 h 6858000"/>
                <a:gd name="connsiteX115" fmla="*/ 476984 w 1339053"/>
                <a:gd name="connsiteY115" fmla="*/ 2892751 h 6858000"/>
                <a:gd name="connsiteX116" fmla="*/ 468947 w 1339053"/>
                <a:gd name="connsiteY116" fmla="*/ 2824527 h 6858000"/>
                <a:gd name="connsiteX117" fmla="*/ 569138 w 1339053"/>
                <a:gd name="connsiteY117" fmla="*/ 2595026 h 6858000"/>
                <a:gd name="connsiteX118" fmla="*/ 645397 w 1339053"/>
                <a:gd name="connsiteY118" fmla="*/ 2440808 h 6858000"/>
                <a:gd name="connsiteX119" fmla="*/ 651820 w 1339053"/>
                <a:gd name="connsiteY119" fmla="*/ 2384384 h 6858000"/>
                <a:gd name="connsiteX120" fmla="*/ 612994 w 1339053"/>
                <a:gd name="connsiteY120" fmla="*/ 2207332 h 6858000"/>
                <a:gd name="connsiteX121" fmla="*/ 620894 w 1339053"/>
                <a:gd name="connsiteY121" fmla="*/ 2046679 h 6858000"/>
                <a:gd name="connsiteX122" fmla="*/ 644614 w 1339053"/>
                <a:gd name="connsiteY122" fmla="*/ 1931265 h 6858000"/>
                <a:gd name="connsiteX123" fmla="*/ 665994 w 1339053"/>
                <a:gd name="connsiteY123" fmla="*/ 1832337 h 6858000"/>
                <a:gd name="connsiteX124" fmla="*/ 678276 w 1339053"/>
                <a:gd name="connsiteY124" fmla="*/ 1709437 h 6858000"/>
                <a:gd name="connsiteX125" fmla="*/ 672955 w 1339053"/>
                <a:gd name="connsiteY125" fmla="*/ 1636123 h 6858000"/>
                <a:gd name="connsiteX126" fmla="*/ 668480 w 1339053"/>
                <a:gd name="connsiteY126" fmla="*/ 1520749 h 6858000"/>
                <a:gd name="connsiteX127" fmla="*/ 653920 w 1339053"/>
                <a:gd name="connsiteY127" fmla="*/ 1399437 h 6858000"/>
                <a:gd name="connsiteX128" fmla="*/ 612686 w 1339053"/>
                <a:gd name="connsiteY128" fmla="*/ 1296979 h 6858000"/>
                <a:gd name="connsiteX129" fmla="*/ 570220 w 1339053"/>
                <a:gd name="connsiteY129" fmla="*/ 1235618 h 6858000"/>
                <a:gd name="connsiteX130" fmla="*/ 529736 w 1339053"/>
                <a:gd name="connsiteY130" fmla="*/ 1081752 h 6858000"/>
                <a:gd name="connsiteX131" fmla="*/ 414305 w 1339053"/>
                <a:gd name="connsiteY131" fmla="*/ 918292 h 6858000"/>
                <a:gd name="connsiteX132" fmla="*/ 373924 w 1339053"/>
                <a:gd name="connsiteY132" fmla="*/ 825689 h 6858000"/>
                <a:gd name="connsiteX133" fmla="*/ 368949 w 1339053"/>
                <a:gd name="connsiteY133" fmla="*/ 778726 h 6858000"/>
                <a:gd name="connsiteX134" fmla="*/ 347020 w 1339053"/>
                <a:gd name="connsiteY134" fmla="*/ 694643 h 6858000"/>
                <a:gd name="connsiteX135" fmla="*/ 327478 w 1339053"/>
                <a:gd name="connsiteY135" fmla="*/ 642898 h 6858000"/>
                <a:gd name="connsiteX136" fmla="*/ 243468 w 1339053"/>
                <a:gd name="connsiteY136" fmla="*/ 491960 h 6858000"/>
                <a:gd name="connsiteX137" fmla="*/ 218930 w 1339053"/>
                <a:gd name="connsiteY137" fmla="*/ 446010 h 6858000"/>
                <a:gd name="connsiteX138" fmla="*/ 180614 w 1339053"/>
                <a:gd name="connsiteY138" fmla="*/ 354892 h 6858000"/>
                <a:gd name="connsiteX139" fmla="*/ 171988 w 1339053"/>
                <a:gd name="connsiteY139" fmla="*/ 317521 h 6858000"/>
                <a:gd name="connsiteX140" fmla="*/ 139875 w 1339053"/>
                <a:gd name="connsiteY140" fmla="*/ 246378 h 6858000"/>
                <a:gd name="connsiteX141" fmla="*/ 51499 w 1339053"/>
                <a:gd name="connsiteY141" fmla="*/ 73211 h 6858000"/>
                <a:gd name="connsiteX142" fmla="*/ 19690 w 1339053"/>
                <a:gd name="connsiteY142" fmla="*/ 36621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</a:cxnLst>
              <a:rect l="l" t="t" r="r" b="b"/>
              <a:pathLst>
                <a:path w="1339053" h="6858000">
                  <a:moveTo>
                    <a:pt x="850532" y="3481838"/>
                  </a:moveTo>
                  <a:lnTo>
                    <a:pt x="877027" y="3490955"/>
                  </a:lnTo>
                  <a:cubicBezTo>
                    <a:pt x="892941" y="3497986"/>
                    <a:pt x="908176" y="3506416"/>
                    <a:pt x="922718" y="3516472"/>
                  </a:cubicBezTo>
                  <a:cubicBezTo>
                    <a:pt x="967062" y="3547282"/>
                    <a:pt x="1027547" y="3564030"/>
                    <a:pt x="1094179" y="3567567"/>
                  </a:cubicBezTo>
                  <a:cubicBezTo>
                    <a:pt x="1102515" y="3567965"/>
                    <a:pt x="1113434" y="3565936"/>
                    <a:pt x="1118891" y="3568331"/>
                  </a:cubicBezTo>
                  <a:cubicBezTo>
                    <a:pt x="1180628" y="3594888"/>
                    <a:pt x="1237753" y="3586304"/>
                    <a:pt x="1295961" y="3584709"/>
                  </a:cubicBezTo>
                  <a:lnTo>
                    <a:pt x="1308070" y="3585183"/>
                  </a:lnTo>
                  <a:lnTo>
                    <a:pt x="1325263" y="3705453"/>
                  </a:lnTo>
                  <a:cubicBezTo>
                    <a:pt x="1328254" y="3727679"/>
                    <a:pt x="1331526" y="3749922"/>
                    <a:pt x="1334107" y="3772268"/>
                  </a:cubicBezTo>
                  <a:lnTo>
                    <a:pt x="1338203" y="3831076"/>
                  </a:lnTo>
                  <a:lnTo>
                    <a:pt x="1338805" y="3839709"/>
                  </a:lnTo>
                  <a:cubicBezTo>
                    <a:pt x="1339996" y="3932341"/>
                    <a:pt x="1336568" y="4025809"/>
                    <a:pt x="1335635" y="4118635"/>
                  </a:cubicBezTo>
                  <a:cubicBezTo>
                    <a:pt x="1335202" y="4148976"/>
                    <a:pt x="1338805" y="4178868"/>
                    <a:pt x="1337171" y="4209403"/>
                  </a:cubicBezTo>
                  <a:cubicBezTo>
                    <a:pt x="1335445" y="4242449"/>
                    <a:pt x="1327565" y="4276129"/>
                    <a:pt x="1325840" y="4309174"/>
                  </a:cubicBezTo>
                  <a:cubicBezTo>
                    <a:pt x="1322853" y="4364122"/>
                    <a:pt x="1323899" y="4418621"/>
                    <a:pt x="1321122" y="4473630"/>
                  </a:cubicBezTo>
                  <a:cubicBezTo>
                    <a:pt x="1315632" y="4579723"/>
                    <a:pt x="1309019" y="4685750"/>
                    <a:pt x="1302196" y="4791709"/>
                  </a:cubicBezTo>
                  <a:cubicBezTo>
                    <a:pt x="1300696" y="4814383"/>
                    <a:pt x="1294244" y="4837504"/>
                    <a:pt x="1293239" y="4860048"/>
                  </a:cubicBezTo>
                  <a:cubicBezTo>
                    <a:pt x="1290785" y="4919957"/>
                    <a:pt x="1289660" y="4979994"/>
                    <a:pt x="1288829" y="5039837"/>
                  </a:cubicBezTo>
                  <a:cubicBezTo>
                    <a:pt x="1288401" y="5076103"/>
                    <a:pt x="1290512" y="5112310"/>
                    <a:pt x="1289584" y="5148703"/>
                  </a:cubicBezTo>
                  <a:cubicBezTo>
                    <a:pt x="1288845" y="5177820"/>
                    <a:pt x="1286193" y="5207193"/>
                    <a:pt x="1282205" y="5236435"/>
                  </a:cubicBezTo>
                  <a:cubicBezTo>
                    <a:pt x="1278784" y="5261619"/>
                    <a:pt x="1270649" y="5286477"/>
                    <a:pt x="1268145" y="5311662"/>
                  </a:cubicBezTo>
                  <a:cubicBezTo>
                    <a:pt x="1261308" y="5379812"/>
                    <a:pt x="1256387" y="5447703"/>
                    <a:pt x="1250547" y="5515595"/>
                  </a:cubicBezTo>
                  <a:cubicBezTo>
                    <a:pt x="1248113" y="5542776"/>
                    <a:pt x="1244054" y="5570023"/>
                    <a:pt x="1243323" y="5596885"/>
                  </a:cubicBezTo>
                  <a:cubicBezTo>
                    <a:pt x="1241082" y="5668709"/>
                    <a:pt x="1241668" y="5740276"/>
                    <a:pt x="1238303" y="5812036"/>
                  </a:cubicBezTo>
                  <a:cubicBezTo>
                    <a:pt x="1235508" y="5871554"/>
                    <a:pt x="1228259" y="5931392"/>
                    <a:pt x="1223551" y="5991171"/>
                  </a:cubicBezTo>
                  <a:cubicBezTo>
                    <a:pt x="1221675" y="6016549"/>
                    <a:pt x="1222415" y="6041609"/>
                    <a:pt x="1219699" y="6066726"/>
                  </a:cubicBezTo>
                  <a:cubicBezTo>
                    <a:pt x="1213776" y="6123024"/>
                    <a:pt x="1205938" y="6179576"/>
                    <a:pt x="1199935" y="6236130"/>
                  </a:cubicBezTo>
                  <a:cubicBezTo>
                    <a:pt x="1196614" y="6268403"/>
                    <a:pt x="1198425" y="6301127"/>
                    <a:pt x="1192857" y="6333267"/>
                  </a:cubicBezTo>
                  <a:cubicBezTo>
                    <a:pt x="1179603" y="6409590"/>
                    <a:pt x="1163470" y="6485591"/>
                    <a:pt x="1148174" y="6561849"/>
                  </a:cubicBezTo>
                  <a:cubicBezTo>
                    <a:pt x="1132370" y="6640486"/>
                    <a:pt x="1117066" y="6719000"/>
                    <a:pt x="1100424" y="6797385"/>
                  </a:cubicBezTo>
                  <a:lnTo>
                    <a:pt x="1085621" y="6858000"/>
                  </a:lnTo>
                  <a:lnTo>
                    <a:pt x="932341" y="6858000"/>
                  </a:lnTo>
                  <a:lnTo>
                    <a:pt x="944496" y="6829656"/>
                  </a:lnTo>
                  <a:cubicBezTo>
                    <a:pt x="964836" y="6776399"/>
                    <a:pt x="953622" y="6744439"/>
                    <a:pt x="913239" y="6720119"/>
                  </a:cubicBezTo>
                  <a:cubicBezTo>
                    <a:pt x="890880" y="6706443"/>
                    <a:pt x="866986" y="6690318"/>
                    <a:pt x="870682" y="6655346"/>
                  </a:cubicBezTo>
                  <a:cubicBezTo>
                    <a:pt x="876846" y="6598274"/>
                    <a:pt x="889503" y="6540954"/>
                    <a:pt x="846442" y="6498594"/>
                  </a:cubicBezTo>
                  <a:cubicBezTo>
                    <a:pt x="862273" y="6487399"/>
                    <a:pt x="871751" y="6480449"/>
                    <a:pt x="881150" y="6473756"/>
                  </a:cubicBezTo>
                  <a:cubicBezTo>
                    <a:pt x="907245" y="6455292"/>
                    <a:pt x="930705" y="6407516"/>
                    <a:pt x="922470" y="6377035"/>
                  </a:cubicBezTo>
                  <a:cubicBezTo>
                    <a:pt x="910652" y="6332192"/>
                    <a:pt x="925705" y="6299028"/>
                    <a:pt x="955039" y="6268585"/>
                  </a:cubicBezTo>
                  <a:cubicBezTo>
                    <a:pt x="1003777" y="6217606"/>
                    <a:pt x="1017630" y="6148240"/>
                    <a:pt x="1024350" y="6083443"/>
                  </a:cubicBezTo>
                  <a:cubicBezTo>
                    <a:pt x="1029590" y="6034553"/>
                    <a:pt x="1028255" y="5980246"/>
                    <a:pt x="999696" y="5938416"/>
                  </a:cubicBezTo>
                  <a:cubicBezTo>
                    <a:pt x="990505" y="5925141"/>
                    <a:pt x="991039" y="5901884"/>
                    <a:pt x="988342" y="5882426"/>
                  </a:cubicBezTo>
                  <a:cubicBezTo>
                    <a:pt x="986229" y="5866254"/>
                    <a:pt x="984774" y="5849442"/>
                    <a:pt x="985444" y="5832438"/>
                  </a:cubicBezTo>
                  <a:cubicBezTo>
                    <a:pt x="986010" y="5814273"/>
                    <a:pt x="985042" y="5793656"/>
                    <a:pt x="992016" y="5777751"/>
                  </a:cubicBezTo>
                  <a:cubicBezTo>
                    <a:pt x="1012886" y="5729456"/>
                    <a:pt x="1014467" y="5686488"/>
                    <a:pt x="995028" y="5641832"/>
                  </a:cubicBezTo>
                  <a:cubicBezTo>
                    <a:pt x="984984" y="5618696"/>
                    <a:pt x="974301" y="5585771"/>
                    <a:pt x="981247" y="5562522"/>
                  </a:cubicBezTo>
                  <a:cubicBezTo>
                    <a:pt x="998041" y="5505913"/>
                    <a:pt x="997454" y="5454379"/>
                    <a:pt x="995131" y="5398075"/>
                  </a:cubicBezTo>
                  <a:cubicBezTo>
                    <a:pt x="993724" y="5361807"/>
                    <a:pt x="997229" y="5322258"/>
                    <a:pt x="997379" y="5283928"/>
                  </a:cubicBezTo>
                  <a:cubicBezTo>
                    <a:pt x="997473" y="5239095"/>
                    <a:pt x="1006631" y="5193105"/>
                    <a:pt x="979617" y="5157396"/>
                  </a:cubicBezTo>
                  <a:cubicBezTo>
                    <a:pt x="976728" y="5153402"/>
                    <a:pt x="978724" y="5144705"/>
                    <a:pt x="976441" y="5139485"/>
                  </a:cubicBezTo>
                  <a:cubicBezTo>
                    <a:pt x="969619" y="5122991"/>
                    <a:pt x="964828" y="5102888"/>
                    <a:pt x="953793" y="5091862"/>
                  </a:cubicBezTo>
                  <a:cubicBezTo>
                    <a:pt x="921506" y="5059884"/>
                    <a:pt x="886609" y="5031900"/>
                    <a:pt x="853056" y="5001787"/>
                  </a:cubicBezTo>
                  <a:cubicBezTo>
                    <a:pt x="845882" y="4995337"/>
                    <a:pt x="836325" y="4988437"/>
                    <a:pt x="833979" y="4978966"/>
                  </a:cubicBezTo>
                  <a:cubicBezTo>
                    <a:pt x="820602" y="4924328"/>
                    <a:pt x="808509" y="4869239"/>
                    <a:pt x="796995" y="4813768"/>
                  </a:cubicBezTo>
                  <a:cubicBezTo>
                    <a:pt x="792418" y="4791474"/>
                    <a:pt x="803209" y="4777314"/>
                    <a:pt x="820590" y="4764057"/>
                  </a:cubicBezTo>
                  <a:cubicBezTo>
                    <a:pt x="837188" y="4751123"/>
                    <a:pt x="855398" y="4734452"/>
                    <a:pt x="864688" y="4714752"/>
                  </a:cubicBezTo>
                  <a:cubicBezTo>
                    <a:pt x="883062" y="4675275"/>
                    <a:pt x="897521" y="4632902"/>
                    <a:pt x="910485" y="4590911"/>
                  </a:cubicBezTo>
                  <a:cubicBezTo>
                    <a:pt x="915338" y="4575199"/>
                    <a:pt x="912978" y="4556131"/>
                    <a:pt x="911445" y="4539571"/>
                  </a:cubicBezTo>
                  <a:cubicBezTo>
                    <a:pt x="908527" y="4508200"/>
                    <a:pt x="900999" y="4477659"/>
                    <a:pt x="900285" y="4445837"/>
                  </a:cubicBezTo>
                  <a:cubicBezTo>
                    <a:pt x="899539" y="4408923"/>
                    <a:pt x="887958" y="4383340"/>
                    <a:pt x="863237" y="4364703"/>
                  </a:cubicBezTo>
                  <a:cubicBezTo>
                    <a:pt x="826431" y="4336971"/>
                    <a:pt x="808536" y="4292507"/>
                    <a:pt x="798070" y="4243284"/>
                  </a:cubicBezTo>
                  <a:cubicBezTo>
                    <a:pt x="784617" y="4180721"/>
                    <a:pt x="805728" y="4117545"/>
                    <a:pt x="817097" y="4054750"/>
                  </a:cubicBezTo>
                  <a:cubicBezTo>
                    <a:pt x="821537" y="4030724"/>
                    <a:pt x="826632" y="4006057"/>
                    <a:pt x="826251" y="3982801"/>
                  </a:cubicBezTo>
                  <a:cubicBezTo>
                    <a:pt x="825347" y="3916709"/>
                    <a:pt x="825150" y="3850833"/>
                    <a:pt x="836848" y="3784939"/>
                  </a:cubicBezTo>
                  <a:lnTo>
                    <a:pt x="841285" y="3766755"/>
                  </a:lnTo>
                  <a:lnTo>
                    <a:pt x="841284" y="3766755"/>
                  </a:lnTo>
                  <a:lnTo>
                    <a:pt x="852925" y="3719034"/>
                  </a:lnTo>
                  <a:cubicBezTo>
                    <a:pt x="855152" y="3711822"/>
                    <a:pt x="856753" y="3704413"/>
                    <a:pt x="857932" y="3696880"/>
                  </a:cubicBezTo>
                  <a:cubicBezTo>
                    <a:pt x="868683" y="3631632"/>
                    <a:pt x="885300" y="3565939"/>
                    <a:pt x="853534" y="3507036"/>
                  </a:cubicBezTo>
                  <a:cubicBezTo>
                    <a:pt x="850623" y="3501622"/>
                    <a:pt x="849992" y="3494020"/>
                    <a:pt x="850226" y="3485839"/>
                  </a:cubicBezTo>
                  <a:close/>
                  <a:moveTo>
                    <a:pt x="0" y="0"/>
                  </a:moveTo>
                  <a:lnTo>
                    <a:pt x="455609" y="0"/>
                  </a:lnTo>
                  <a:lnTo>
                    <a:pt x="459171" y="72395"/>
                  </a:lnTo>
                  <a:cubicBezTo>
                    <a:pt x="459671" y="92301"/>
                    <a:pt x="456894" y="113171"/>
                    <a:pt x="460041" y="131917"/>
                  </a:cubicBezTo>
                  <a:cubicBezTo>
                    <a:pt x="474213" y="218122"/>
                    <a:pt x="492031" y="302910"/>
                    <a:pt x="504421" y="389691"/>
                  </a:cubicBezTo>
                  <a:cubicBezTo>
                    <a:pt x="517349" y="479177"/>
                    <a:pt x="539516" y="562489"/>
                    <a:pt x="582097" y="634609"/>
                  </a:cubicBezTo>
                  <a:cubicBezTo>
                    <a:pt x="621686" y="701573"/>
                    <a:pt x="662589" y="767248"/>
                    <a:pt x="702468" y="834019"/>
                  </a:cubicBezTo>
                  <a:cubicBezTo>
                    <a:pt x="712587" y="850968"/>
                    <a:pt x="725536" y="867665"/>
                    <a:pt x="729203" y="887701"/>
                  </a:cubicBezTo>
                  <a:cubicBezTo>
                    <a:pt x="736973" y="929321"/>
                    <a:pt x="740155" y="973193"/>
                    <a:pt x="743787" y="1016355"/>
                  </a:cubicBezTo>
                  <a:cubicBezTo>
                    <a:pt x="746786" y="1053398"/>
                    <a:pt x="745800" y="1091467"/>
                    <a:pt x="750083" y="1128060"/>
                  </a:cubicBezTo>
                  <a:cubicBezTo>
                    <a:pt x="753428" y="1157309"/>
                    <a:pt x="762038" y="1185083"/>
                    <a:pt x="768866" y="1213431"/>
                  </a:cubicBezTo>
                  <a:cubicBezTo>
                    <a:pt x="774767" y="1238107"/>
                    <a:pt x="778357" y="1264327"/>
                    <a:pt x="787802" y="1286432"/>
                  </a:cubicBezTo>
                  <a:cubicBezTo>
                    <a:pt x="810582" y="1340304"/>
                    <a:pt x="832653" y="1394242"/>
                    <a:pt x="842837" y="1455511"/>
                  </a:cubicBezTo>
                  <a:cubicBezTo>
                    <a:pt x="853049" y="1515944"/>
                    <a:pt x="867276" y="1574511"/>
                    <a:pt x="877988" y="1634814"/>
                  </a:cubicBezTo>
                  <a:cubicBezTo>
                    <a:pt x="888390" y="1693895"/>
                    <a:pt x="902813" y="1748857"/>
                    <a:pt x="941063" y="1789731"/>
                  </a:cubicBezTo>
                  <a:cubicBezTo>
                    <a:pt x="957906" y="1807908"/>
                    <a:pt x="975122" y="1831564"/>
                    <a:pt x="980124" y="1857657"/>
                  </a:cubicBezTo>
                  <a:cubicBezTo>
                    <a:pt x="987207" y="1894833"/>
                    <a:pt x="980788" y="1937150"/>
                    <a:pt x="984484" y="1976384"/>
                  </a:cubicBezTo>
                  <a:cubicBezTo>
                    <a:pt x="988781" y="2022576"/>
                    <a:pt x="988793" y="2074493"/>
                    <a:pt x="1007189" y="2110650"/>
                  </a:cubicBezTo>
                  <a:cubicBezTo>
                    <a:pt x="1023612" y="2142809"/>
                    <a:pt x="1034723" y="2173610"/>
                    <a:pt x="1039893" y="2211041"/>
                  </a:cubicBezTo>
                  <a:cubicBezTo>
                    <a:pt x="1043484" y="2237261"/>
                    <a:pt x="1057690" y="2260269"/>
                    <a:pt x="1059162" y="2286682"/>
                  </a:cubicBezTo>
                  <a:cubicBezTo>
                    <a:pt x="1061252" y="2321469"/>
                    <a:pt x="1060754" y="2355740"/>
                    <a:pt x="1070522" y="2388667"/>
                  </a:cubicBezTo>
                  <a:cubicBezTo>
                    <a:pt x="1080600" y="2422815"/>
                    <a:pt x="1085513" y="2459602"/>
                    <a:pt x="1093939" y="2494653"/>
                  </a:cubicBezTo>
                  <a:cubicBezTo>
                    <a:pt x="1098500" y="2513273"/>
                    <a:pt x="1106866" y="2529964"/>
                    <a:pt x="1112007" y="2548197"/>
                  </a:cubicBezTo>
                  <a:cubicBezTo>
                    <a:pt x="1121409" y="2581573"/>
                    <a:pt x="1130232" y="2615336"/>
                    <a:pt x="1138346" y="2649163"/>
                  </a:cubicBezTo>
                  <a:cubicBezTo>
                    <a:pt x="1146465" y="2682988"/>
                    <a:pt x="1157699" y="2716368"/>
                    <a:pt x="1160337" y="2751608"/>
                  </a:cubicBezTo>
                  <a:cubicBezTo>
                    <a:pt x="1164714" y="2811646"/>
                    <a:pt x="1159211" y="2873999"/>
                    <a:pt x="1165737" y="2933012"/>
                  </a:cubicBezTo>
                  <a:cubicBezTo>
                    <a:pt x="1172445" y="2992925"/>
                    <a:pt x="1185964" y="3051556"/>
                    <a:pt x="1202029" y="3107873"/>
                  </a:cubicBezTo>
                  <a:cubicBezTo>
                    <a:pt x="1214635" y="3152396"/>
                    <a:pt x="1227749" y="3194534"/>
                    <a:pt x="1225692" y="3244974"/>
                  </a:cubicBezTo>
                  <a:cubicBezTo>
                    <a:pt x="1224565" y="3273123"/>
                    <a:pt x="1231196" y="3305079"/>
                    <a:pt x="1243916" y="3326221"/>
                  </a:cubicBezTo>
                  <a:cubicBezTo>
                    <a:pt x="1271701" y="3372044"/>
                    <a:pt x="1285247" y="3423911"/>
                    <a:pt x="1293067" y="3480219"/>
                  </a:cubicBezTo>
                  <a:lnTo>
                    <a:pt x="1308071" y="3585182"/>
                  </a:lnTo>
                  <a:lnTo>
                    <a:pt x="1295962" y="3584708"/>
                  </a:lnTo>
                  <a:cubicBezTo>
                    <a:pt x="1237754" y="3586303"/>
                    <a:pt x="1180629" y="3594888"/>
                    <a:pt x="1118893" y="3568330"/>
                  </a:cubicBezTo>
                  <a:cubicBezTo>
                    <a:pt x="1113435" y="3565936"/>
                    <a:pt x="1102517" y="3567964"/>
                    <a:pt x="1094179" y="3567566"/>
                  </a:cubicBezTo>
                  <a:cubicBezTo>
                    <a:pt x="1027548" y="3564029"/>
                    <a:pt x="967064" y="3547281"/>
                    <a:pt x="922719" y="3516472"/>
                  </a:cubicBezTo>
                  <a:cubicBezTo>
                    <a:pt x="908178" y="3506414"/>
                    <a:pt x="892942" y="3497984"/>
                    <a:pt x="877028" y="3490955"/>
                  </a:cubicBezTo>
                  <a:lnTo>
                    <a:pt x="850533" y="3481837"/>
                  </a:lnTo>
                  <a:lnTo>
                    <a:pt x="852113" y="3461170"/>
                  </a:lnTo>
                  <a:cubicBezTo>
                    <a:pt x="854391" y="3434500"/>
                    <a:pt x="848474" y="3414331"/>
                    <a:pt x="831383" y="3399179"/>
                  </a:cubicBezTo>
                  <a:cubicBezTo>
                    <a:pt x="801767" y="3373388"/>
                    <a:pt x="773654" y="3344957"/>
                    <a:pt x="743141" y="3320580"/>
                  </a:cubicBezTo>
                  <a:cubicBezTo>
                    <a:pt x="722236" y="3303685"/>
                    <a:pt x="714543" y="3281842"/>
                    <a:pt x="713221" y="3251241"/>
                  </a:cubicBezTo>
                  <a:cubicBezTo>
                    <a:pt x="712555" y="3234106"/>
                    <a:pt x="704768" y="3217029"/>
                    <a:pt x="697098" y="3202528"/>
                  </a:cubicBezTo>
                  <a:cubicBezTo>
                    <a:pt x="687845" y="3184997"/>
                    <a:pt x="672212" y="3172554"/>
                    <a:pt x="664820" y="3154190"/>
                  </a:cubicBezTo>
                  <a:cubicBezTo>
                    <a:pt x="646169" y="3109209"/>
                    <a:pt x="616744" y="3087991"/>
                    <a:pt x="572501" y="3087312"/>
                  </a:cubicBezTo>
                  <a:cubicBezTo>
                    <a:pt x="533259" y="3086763"/>
                    <a:pt x="493731" y="3044085"/>
                    <a:pt x="497703" y="3005243"/>
                  </a:cubicBezTo>
                  <a:cubicBezTo>
                    <a:pt x="502030" y="2962279"/>
                    <a:pt x="490540" y="2928257"/>
                    <a:pt x="476984" y="2892751"/>
                  </a:cubicBezTo>
                  <a:cubicBezTo>
                    <a:pt x="469363" y="2872905"/>
                    <a:pt x="465404" y="2847135"/>
                    <a:pt x="468947" y="2824527"/>
                  </a:cubicBezTo>
                  <a:cubicBezTo>
                    <a:pt x="482188" y="2738605"/>
                    <a:pt x="520979" y="2665650"/>
                    <a:pt x="569138" y="2595026"/>
                  </a:cubicBezTo>
                  <a:cubicBezTo>
                    <a:pt x="600577" y="2548865"/>
                    <a:pt x="622260" y="2493483"/>
                    <a:pt x="645397" y="2440808"/>
                  </a:cubicBezTo>
                  <a:cubicBezTo>
                    <a:pt x="652529" y="2424387"/>
                    <a:pt x="655029" y="2401457"/>
                    <a:pt x="651820" y="2384384"/>
                  </a:cubicBezTo>
                  <a:cubicBezTo>
                    <a:pt x="640949" y="2324596"/>
                    <a:pt x="629163" y="2264805"/>
                    <a:pt x="612994" y="2207332"/>
                  </a:cubicBezTo>
                  <a:cubicBezTo>
                    <a:pt x="597678" y="2153787"/>
                    <a:pt x="601053" y="2099808"/>
                    <a:pt x="620894" y="2046679"/>
                  </a:cubicBezTo>
                  <a:cubicBezTo>
                    <a:pt x="635367" y="2007977"/>
                    <a:pt x="641110" y="1970814"/>
                    <a:pt x="644614" y="1931265"/>
                  </a:cubicBezTo>
                  <a:cubicBezTo>
                    <a:pt x="647465" y="1898285"/>
                    <a:pt x="653360" y="1862859"/>
                    <a:pt x="665994" y="1832337"/>
                  </a:cubicBezTo>
                  <a:cubicBezTo>
                    <a:pt x="683779" y="1789578"/>
                    <a:pt x="688928" y="1751381"/>
                    <a:pt x="678276" y="1709437"/>
                  </a:cubicBezTo>
                  <a:cubicBezTo>
                    <a:pt x="672576" y="1687079"/>
                    <a:pt x="673987" y="1660990"/>
                    <a:pt x="672955" y="1636123"/>
                  </a:cubicBezTo>
                  <a:cubicBezTo>
                    <a:pt x="671272" y="1597795"/>
                    <a:pt x="671867" y="1558758"/>
                    <a:pt x="668480" y="1520749"/>
                  </a:cubicBezTo>
                  <a:cubicBezTo>
                    <a:pt x="665050" y="1479903"/>
                    <a:pt x="655019" y="1440408"/>
                    <a:pt x="653920" y="1399437"/>
                  </a:cubicBezTo>
                  <a:cubicBezTo>
                    <a:pt x="652652" y="1355309"/>
                    <a:pt x="639893" y="1323154"/>
                    <a:pt x="612686" y="1296979"/>
                  </a:cubicBezTo>
                  <a:cubicBezTo>
                    <a:pt x="595576" y="1280408"/>
                    <a:pt x="578401" y="1259588"/>
                    <a:pt x="570220" y="1235618"/>
                  </a:cubicBezTo>
                  <a:cubicBezTo>
                    <a:pt x="553631" y="1186194"/>
                    <a:pt x="545669" y="1131821"/>
                    <a:pt x="529736" y="1081752"/>
                  </a:cubicBezTo>
                  <a:cubicBezTo>
                    <a:pt x="507466" y="1011390"/>
                    <a:pt x="481332" y="944631"/>
                    <a:pt x="414305" y="918292"/>
                  </a:cubicBezTo>
                  <a:cubicBezTo>
                    <a:pt x="377314" y="903769"/>
                    <a:pt x="368843" y="874065"/>
                    <a:pt x="373924" y="825689"/>
                  </a:cubicBezTo>
                  <a:cubicBezTo>
                    <a:pt x="375689" y="809590"/>
                    <a:pt x="376722" y="786203"/>
                    <a:pt x="368949" y="778726"/>
                  </a:cubicBezTo>
                  <a:cubicBezTo>
                    <a:pt x="345838" y="756354"/>
                    <a:pt x="349308" y="725824"/>
                    <a:pt x="347020" y="694643"/>
                  </a:cubicBezTo>
                  <a:cubicBezTo>
                    <a:pt x="345704" y="675894"/>
                    <a:pt x="339306" y="651346"/>
                    <a:pt x="327478" y="642898"/>
                  </a:cubicBezTo>
                  <a:cubicBezTo>
                    <a:pt x="279698" y="608395"/>
                    <a:pt x="263590" y="549247"/>
                    <a:pt x="243468" y="491960"/>
                  </a:cubicBezTo>
                  <a:cubicBezTo>
                    <a:pt x="237433" y="475142"/>
                    <a:pt x="230250" y="456843"/>
                    <a:pt x="218930" y="446010"/>
                  </a:cubicBezTo>
                  <a:cubicBezTo>
                    <a:pt x="194433" y="422927"/>
                    <a:pt x="180036" y="395344"/>
                    <a:pt x="180614" y="354892"/>
                  </a:cubicBezTo>
                  <a:cubicBezTo>
                    <a:pt x="180923" y="342010"/>
                    <a:pt x="176523" y="328798"/>
                    <a:pt x="171988" y="317521"/>
                  </a:cubicBezTo>
                  <a:cubicBezTo>
                    <a:pt x="162052" y="293291"/>
                    <a:pt x="148442" y="271315"/>
                    <a:pt x="139875" y="246378"/>
                  </a:cubicBezTo>
                  <a:cubicBezTo>
                    <a:pt x="117577" y="182780"/>
                    <a:pt x="95749" y="119890"/>
                    <a:pt x="51499" y="73211"/>
                  </a:cubicBezTo>
                  <a:cubicBezTo>
                    <a:pt x="40691" y="61834"/>
                    <a:pt x="29467" y="49763"/>
                    <a:pt x="19690" y="36621"/>
                  </a:cubicBezTo>
                  <a:close/>
                </a:path>
              </a:pathLst>
            </a:custGeom>
            <a:blipFill dpi="0" rotWithShape="1">
              <a:blip r:embed="rId3">
                <a:alphaModFix amt="57000"/>
              </a:blip>
              <a:srcRect/>
              <a:tile tx="0" ty="0" sx="100000" sy="100000" flip="none" algn="tl"/>
            </a:blip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56AA1647-0DA6-4A17-B3E1-95D61BD547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8104360" y="0"/>
            <a:ext cx="4087640" cy="6858000"/>
            <a:chOff x="1" y="0"/>
            <a:chExt cx="4087640" cy="6858000"/>
          </a:xfrm>
          <a:effectLst>
            <a:outerShdw blurRad="381000" dist="152400" algn="ctr" rotWithShape="0">
              <a:srgbClr val="000000">
                <a:alpha val="10000"/>
              </a:srgbClr>
            </a:outerShdw>
          </a:effectLst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1F1D8352-2F00-4057-8781-E455C455B9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" y="0"/>
              <a:ext cx="3986041" cy="6858000"/>
            </a:xfrm>
            <a:custGeom>
              <a:avLst/>
              <a:gdLst>
                <a:gd name="connsiteX0" fmla="*/ 0 w 3986041"/>
                <a:gd name="connsiteY0" fmla="*/ 0 h 6858000"/>
                <a:gd name="connsiteX1" fmla="*/ 3066495 w 3986041"/>
                <a:gd name="connsiteY1" fmla="*/ 0 h 6858000"/>
                <a:gd name="connsiteX2" fmla="*/ 3427241 w 3986041"/>
                <a:gd name="connsiteY2" fmla="*/ 1211943 h 6858000"/>
                <a:gd name="connsiteX3" fmla="*/ 3986041 w 3986041"/>
                <a:gd name="connsiteY3" fmla="*/ 4122057 h 6858000"/>
                <a:gd name="connsiteX4" fmla="*/ 3751724 w 3986041"/>
                <a:gd name="connsiteY4" fmla="*/ 6858000 h 6858000"/>
                <a:gd name="connsiteX5" fmla="*/ 0 w 3986041"/>
                <a:gd name="connsiteY5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986041" h="6858000">
                  <a:moveTo>
                    <a:pt x="0" y="0"/>
                  </a:moveTo>
                  <a:lnTo>
                    <a:pt x="3066495" y="0"/>
                  </a:lnTo>
                  <a:lnTo>
                    <a:pt x="3427241" y="1211943"/>
                  </a:lnTo>
                  <a:lnTo>
                    <a:pt x="3986041" y="4122057"/>
                  </a:lnTo>
                  <a:lnTo>
                    <a:pt x="3751724" y="685800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chemeClr val="tx1"/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3BE70D92-7E07-4A6F-BD82-729F71C268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748588" y="0"/>
              <a:ext cx="1339053" cy="6858000"/>
            </a:xfrm>
            <a:custGeom>
              <a:avLst/>
              <a:gdLst>
                <a:gd name="connsiteX0" fmla="*/ 850532 w 1339053"/>
                <a:gd name="connsiteY0" fmla="*/ 3481838 h 6858000"/>
                <a:gd name="connsiteX1" fmla="*/ 877027 w 1339053"/>
                <a:gd name="connsiteY1" fmla="*/ 3490955 h 6858000"/>
                <a:gd name="connsiteX2" fmla="*/ 922718 w 1339053"/>
                <a:gd name="connsiteY2" fmla="*/ 3516472 h 6858000"/>
                <a:gd name="connsiteX3" fmla="*/ 1094179 w 1339053"/>
                <a:gd name="connsiteY3" fmla="*/ 3567567 h 6858000"/>
                <a:gd name="connsiteX4" fmla="*/ 1118891 w 1339053"/>
                <a:gd name="connsiteY4" fmla="*/ 3568331 h 6858000"/>
                <a:gd name="connsiteX5" fmla="*/ 1295961 w 1339053"/>
                <a:gd name="connsiteY5" fmla="*/ 3584709 h 6858000"/>
                <a:gd name="connsiteX6" fmla="*/ 1308070 w 1339053"/>
                <a:gd name="connsiteY6" fmla="*/ 3585183 h 6858000"/>
                <a:gd name="connsiteX7" fmla="*/ 1325263 w 1339053"/>
                <a:gd name="connsiteY7" fmla="*/ 3705453 h 6858000"/>
                <a:gd name="connsiteX8" fmla="*/ 1334107 w 1339053"/>
                <a:gd name="connsiteY8" fmla="*/ 3772268 h 6858000"/>
                <a:gd name="connsiteX9" fmla="*/ 1338203 w 1339053"/>
                <a:gd name="connsiteY9" fmla="*/ 3831076 h 6858000"/>
                <a:gd name="connsiteX10" fmla="*/ 1338805 w 1339053"/>
                <a:gd name="connsiteY10" fmla="*/ 3839709 h 6858000"/>
                <a:gd name="connsiteX11" fmla="*/ 1335635 w 1339053"/>
                <a:gd name="connsiteY11" fmla="*/ 4118635 h 6858000"/>
                <a:gd name="connsiteX12" fmla="*/ 1337171 w 1339053"/>
                <a:gd name="connsiteY12" fmla="*/ 4209403 h 6858000"/>
                <a:gd name="connsiteX13" fmla="*/ 1325840 w 1339053"/>
                <a:gd name="connsiteY13" fmla="*/ 4309174 h 6858000"/>
                <a:gd name="connsiteX14" fmla="*/ 1321122 w 1339053"/>
                <a:gd name="connsiteY14" fmla="*/ 4473630 h 6858000"/>
                <a:gd name="connsiteX15" fmla="*/ 1302196 w 1339053"/>
                <a:gd name="connsiteY15" fmla="*/ 4791709 h 6858000"/>
                <a:gd name="connsiteX16" fmla="*/ 1293239 w 1339053"/>
                <a:gd name="connsiteY16" fmla="*/ 4860048 h 6858000"/>
                <a:gd name="connsiteX17" fmla="*/ 1288829 w 1339053"/>
                <a:gd name="connsiteY17" fmla="*/ 5039837 h 6858000"/>
                <a:gd name="connsiteX18" fmla="*/ 1289584 w 1339053"/>
                <a:gd name="connsiteY18" fmla="*/ 5148703 h 6858000"/>
                <a:gd name="connsiteX19" fmla="*/ 1282205 w 1339053"/>
                <a:gd name="connsiteY19" fmla="*/ 5236435 h 6858000"/>
                <a:gd name="connsiteX20" fmla="*/ 1268145 w 1339053"/>
                <a:gd name="connsiteY20" fmla="*/ 5311662 h 6858000"/>
                <a:gd name="connsiteX21" fmla="*/ 1250547 w 1339053"/>
                <a:gd name="connsiteY21" fmla="*/ 5515595 h 6858000"/>
                <a:gd name="connsiteX22" fmla="*/ 1243323 w 1339053"/>
                <a:gd name="connsiteY22" fmla="*/ 5596885 h 6858000"/>
                <a:gd name="connsiteX23" fmla="*/ 1238303 w 1339053"/>
                <a:gd name="connsiteY23" fmla="*/ 5812036 h 6858000"/>
                <a:gd name="connsiteX24" fmla="*/ 1223551 w 1339053"/>
                <a:gd name="connsiteY24" fmla="*/ 5991171 h 6858000"/>
                <a:gd name="connsiteX25" fmla="*/ 1219699 w 1339053"/>
                <a:gd name="connsiteY25" fmla="*/ 6066726 h 6858000"/>
                <a:gd name="connsiteX26" fmla="*/ 1199935 w 1339053"/>
                <a:gd name="connsiteY26" fmla="*/ 6236130 h 6858000"/>
                <a:gd name="connsiteX27" fmla="*/ 1192857 w 1339053"/>
                <a:gd name="connsiteY27" fmla="*/ 6333267 h 6858000"/>
                <a:gd name="connsiteX28" fmla="*/ 1148174 w 1339053"/>
                <a:gd name="connsiteY28" fmla="*/ 6561849 h 6858000"/>
                <a:gd name="connsiteX29" fmla="*/ 1100424 w 1339053"/>
                <a:gd name="connsiteY29" fmla="*/ 6797385 h 6858000"/>
                <a:gd name="connsiteX30" fmla="*/ 1085621 w 1339053"/>
                <a:gd name="connsiteY30" fmla="*/ 6858000 h 6858000"/>
                <a:gd name="connsiteX31" fmla="*/ 932341 w 1339053"/>
                <a:gd name="connsiteY31" fmla="*/ 6858000 h 6858000"/>
                <a:gd name="connsiteX32" fmla="*/ 944496 w 1339053"/>
                <a:gd name="connsiteY32" fmla="*/ 6829656 h 6858000"/>
                <a:gd name="connsiteX33" fmla="*/ 913239 w 1339053"/>
                <a:gd name="connsiteY33" fmla="*/ 6720119 h 6858000"/>
                <a:gd name="connsiteX34" fmla="*/ 870682 w 1339053"/>
                <a:gd name="connsiteY34" fmla="*/ 6655346 h 6858000"/>
                <a:gd name="connsiteX35" fmla="*/ 846442 w 1339053"/>
                <a:gd name="connsiteY35" fmla="*/ 6498594 h 6858000"/>
                <a:gd name="connsiteX36" fmla="*/ 881150 w 1339053"/>
                <a:gd name="connsiteY36" fmla="*/ 6473756 h 6858000"/>
                <a:gd name="connsiteX37" fmla="*/ 922470 w 1339053"/>
                <a:gd name="connsiteY37" fmla="*/ 6377035 h 6858000"/>
                <a:gd name="connsiteX38" fmla="*/ 955039 w 1339053"/>
                <a:gd name="connsiteY38" fmla="*/ 6268585 h 6858000"/>
                <a:gd name="connsiteX39" fmla="*/ 1024350 w 1339053"/>
                <a:gd name="connsiteY39" fmla="*/ 6083443 h 6858000"/>
                <a:gd name="connsiteX40" fmla="*/ 999696 w 1339053"/>
                <a:gd name="connsiteY40" fmla="*/ 5938416 h 6858000"/>
                <a:gd name="connsiteX41" fmla="*/ 988342 w 1339053"/>
                <a:gd name="connsiteY41" fmla="*/ 5882426 h 6858000"/>
                <a:gd name="connsiteX42" fmla="*/ 985444 w 1339053"/>
                <a:gd name="connsiteY42" fmla="*/ 5832438 h 6858000"/>
                <a:gd name="connsiteX43" fmla="*/ 992016 w 1339053"/>
                <a:gd name="connsiteY43" fmla="*/ 5777751 h 6858000"/>
                <a:gd name="connsiteX44" fmla="*/ 995028 w 1339053"/>
                <a:gd name="connsiteY44" fmla="*/ 5641832 h 6858000"/>
                <a:gd name="connsiteX45" fmla="*/ 981247 w 1339053"/>
                <a:gd name="connsiteY45" fmla="*/ 5562522 h 6858000"/>
                <a:gd name="connsiteX46" fmla="*/ 995131 w 1339053"/>
                <a:gd name="connsiteY46" fmla="*/ 5398075 h 6858000"/>
                <a:gd name="connsiteX47" fmla="*/ 997379 w 1339053"/>
                <a:gd name="connsiteY47" fmla="*/ 5283928 h 6858000"/>
                <a:gd name="connsiteX48" fmla="*/ 979617 w 1339053"/>
                <a:gd name="connsiteY48" fmla="*/ 5157396 h 6858000"/>
                <a:gd name="connsiteX49" fmla="*/ 976441 w 1339053"/>
                <a:gd name="connsiteY49" fmla="*/ 5139485 h 6858000"/>
                <a:gd name="connsiteX50" fmla="*/ 953793 w 1339053"/>
                <a:gd name="connsiteY50" fmla="*/ 5091862 h 6858000"/>
                <a:gd name="connsiteX51" fmla="*/ 853056 w 1339053"/>
                <a:gd name="connsiteY51" fmla="*/ 5001787 h 6858000"/>
                <a:gd name="connsiteX52" fmla="*/ 833979 w 1339053"/>
                <a:gd name="connsiteY52" fmla="*/ 4978966 h 6858000"/>
                <a:gd name="connsiteX53" fmla="*/ 796995 w 1339053"/>
                <a:gd name="connsiteY53" fmla="*/ 4813768 h 6858000"/>
                <a:gd name="connsiteX54" fmla="*/ 820590 w 1339053"/>
                <a:gd name="connsiteY54" fmla="*/ 4764057 h 6858000"/>
                <a:gd name="connsiteX55" fmla="*/ 864688 w 1339053"/>
                <a:gd name="connsiteY55" fmla="*/ 4714752 h 6858000"/>
                <a:gd name="connsiteX56" fmla="*/ 910485 w 1339053"/>
                <a:gd name="connsiteY56" fmla="*/ 4590911 h 6858000"/>
                <a:gd name="connsiteX57" fmla="*/ 911445 w 1339053"/>
                <a:gd name="connsiteY57" fmla="*/ 4539571 h 6858000"/>
                <a:gd name="connsiteX58" fmla="*/ 900285 w 1339053"/>
                <a:gd name="connsiteY58" fmla="*/ 4445837 h 6858000"/>
                <a:gd name="connsiteX59" fmla="*/ 863237 w 1339053"/>
                <a:gd name="connsiteY59" fmla="*/ 4364703 h 6858000"/>
                <a:gd name="connsiteX60" fmla="*/ 798070 w 1339053"/>
                <a:gd name="connsiteY60" fmla="*/ 4243284 h 6858000"/>
                <a:gd name="connsiteX61" fmla="*/ 817097 w 1339053"/>
                <a:gd name="connsiteY61" fmla="*/ 4054750 h 6858000"/>
                <a:gd name="connsiteX62" fmla="*/ 826251 w 1339053"/>
                <a:gd name="connsiteY62" fmla="*/ 3982801 h 6858000"/>
                <a:gd name="connsiteX63" fmla="*/ 836848 w 1339053"/>
                <a:gd name="connsiteY63" fmla="*/ 3784939 h 6858000"/>
                <a:gd name="connsiteX64" fmla="*/ 841285 w 1339053"/>
                <a:gd name="connsiteY64" fmla="*/ 3766755 h 6858000"/>
                <a:gd name="connsiteX65" fmla="*/ 841284 w 1339053"/>
                <a:gd name="connsiteY65" fmla="*/ 3766755 h 6858000"/>
                <a:gd name="connsiteX66" fmla="*/ 852925 w 1339053"/>
                <a:gd name="connsiteY66" fmla="*/ 3719034 h 6858000"/>
                <a:gd name="connsiteX67" fmla="*/ 857932 w 1339053"/>
                <a:gd name="connsiteY67" fmla="*/ 3696880 h 6858000"/>
                <a:gd name="connsiteX68" fmla="*/ 853534 w 1339053"/>
                <a:gd name="connsiteY68" fmla="*/ 3507036 h 6858000"/>
                <a:gd name="connsiteX69" fmla="*/ 850226 w 1339053"/>
                <a:gd name="connsiteY69" fmla="*/ 3485839 h 6858000"/>
                <a:gd name="connsiteX70" fmla="*/ 0 w 1339053"/>
                <a:gd name="connsiteY70" fmla="*/ 0 h 6858000"/>
                <a:gd name="connsiteX71" fmla="*/ 455609 w 1339053"/>
                <a:gd name="connsiteY71" fmla="*/ 0 h 6858000"/>
                <a:gd name="connsiteX72" fmla="*/ 459171 w 1339053"/>
                <a:gd name="connsiteY72" fmla="*/ 72395 h 6858000"/>
                <a:gd name="connsiteX73" fmla="*/ 460041 w 1339053"/>
                <a:gd name="connsiteY73" fmla="*/ 131917 h 6858000"/>
                <a:gd name="connsiteX74" fmla="*/ 504421 w 1339053"/>
                <a:gd name="connsiteY74" fmla="*/ 389691 h 6858000"/>
                <a:gd name="connsiteX75" fmla="*/ 582097 w 1339053"/>
                <a:gd name="connsiteY75" fmla="*/ 634609 h 6858000"/>
                <a:gd name="connsiteX76" fmla="*/ 702468 w 1339053"/>
                <a:gd name="connsiteY76" fmla="*/ 834019 h 6858000"/>
                <a:gd name="connsiteX77" fmla="*/ 729203 w 1339053"/>
                <a:gd name="connsiteY77" fmla="*/ 887701 h 6858000"/>
                <a:gd name="connsiteX78" fmla="*/ 743787 w 1339053"/>
                <a:gd name="connsiteY78" fmla="*/ 1016355 h 6858000"/>
                <a:gd name="connsiteX79" fmla="*/ 750083 w 1339053"/>
                <a:gd name="connsiteY79" fmla="*/ 1128060 h 6858000"/>
                <a:gd name="connsiteX80" fmla="*/ 768866 w 1339053"/>
                <a:gd name="connsiteY80" fmla="*/ 1213431 h 6858000"/>
                <a:gd name="connsiteX81" fmla="*/ 787802 w 1339053"/>
                <a:gd name="connsiteY81" fmla="*/ 1286432 h 6858000"/>
                <a:gd name="connsiteX82" fmla="*/ 842837 w 1339053"/>
                <a:gd name="connsiteY82" fmla="*/ 1455511 h 6858000"/>
                <a:gd name="connsiteX83" fmla="*/ 877988 w 1339053"/>
                <a:gd name="connsiteY83" fmla="*/ 1634814 h 6858000"/>
                <a:gd name="connsiteX84" fmla="*/ 941063 w 1339053"/>
                <a:gd name="connsiteY84" fmla="*/ 1789731 h 6858000"/>
                <a:gd name="connsiteX85" fmla="*/ 980124 w 1339053"/>
                <a:gd name="connsiteY85" fmla="*/ 1857657 h 6858000"/>
                <a:gd name="connsiteX86" fmla="*/ 984484 w 1339053"/>
                <a:gd name="connsiteY86" fmla="*/ 1976384 h 6858000"/>
                <a:gd name="connsiteX87" fmla="*/ 1007189 w 1339053"/>
                <a:gd name="connsiteY87" fmla="*/ 2110650 h 6858000"/>
                <a:gd name="connsiteX88" fmla="*/ 1039893 w 1339053"/>
                <a:gd name="connsiteY88" fmla="*/ 2211041 h 6858000"/>
                <a:gd name="connsiteX89" fmla="*/ 1059162 w 1339053"/>
                <a:gd name="connsiteY89" fmla="*/ 2286682 h 6858000"/>
                <a:gd name="connsiteX90" fmla="*/ 1070522 w 1339053"/>
                <a:gd name="connsiteY90" fmla="*/ 2388667 h 6858000"/>
                <a:gd name="connsiteX91" fmla="*/ 1093939 w 1339053"/>
                <a:gd name="connsiteY91" fmla="*/ 2494653 h 6858000"/>
                <a:gd name="connsiteX92" fmla="*/ 1112007 w 1339053"/>
                <a:gd name="connsiteY92" fmla="*/ 2548197 h 6858000"/>
                <a:gd name="connsiteX93" fmla="*/ 1138346 w 1339053"/>
                <a:gd name="connsiteY93" fmla="*/ 2649163 h 6858000"/>
                <a:gd name="connsiteX94" fmla="*/ 1160337 w 1339053"/>
                <a:gd name="connsiteY94" fmla="*/ 2751608 h 6858000"/>
                <a:gd name="connsiteX95" fmla="*/ 1165737 w 1339053"/>
                <a:gd name="connsiteY95" fmla="*/ 2933012 h 6858000"/>
                <a:gd name="connsiteX96" fmla="*/ 1202029 w 1339053"/>
                <a:gd name="connsiteY96" fmla="*/ 3107873 h 6858000"/>
                <a:gd name="connsiteX97" fmla="*/ 1225692 w 1339053"/>
                <a:gd name="connsiteY97" fmla="*/ 3244974 h 6858000"/>
                <a:gd name="connsiteX98" fmla="*/ 1243916 w 1339053"/>
                <a:gd name="connsiteY98" fmla="*/ 3326221 h 6858000"/>
                <a:gd name="connsiteX99" fmla="*/ 1293067 w 1339053"/>
                <a:gd name="connsiteY99" fmla="*/ 3480219 h 6858000"/>
                <a:gd name="connsiteX100" fmla="*/ 1308071 w 1339053"/>
                <a:gd name="connsiteY100" fmla="*/ 3585182 h 6858000"/>
                <a:gd name="connsiteX101" fmla="*/ 1295962 w 1339053"/>
                <a:gd name="connsiteY101" fmla="*/ 3584708 h 6858000"/>
                <a:gd name="connsiteX102" fmla="*/ 1118893 w 1339053"/>
                <a:gd name="connsiteY102" fmla="*/ 3568330 h 6858000"/>
                <a:gd name="connsiteX103" fmla="*/ 1094179 w 1339053"/>
                <a:gd name="connsiteY103" fmla="*/ 3567566 h 6858000"/>
                <a:gd name="connsiteX104" fmla="*/ 922719 w 1339053"/>
                <a:gd name="connsiteY104" fmla="*/ 3516472 h 6858000"/>
                <a:gd name="connsiteX105" fmla="*/ 877028 w 1339053"/>
                <a:gd name="connsiteY105" fmla="*/ 3490955 h 6858000"/>
                <a:gd name="connsiteX106" fmla="*/ 850533 w 1339053"/>
                <a:gd name="connsiteY106" fmla="*/ 3481837 h 6858000"/>
                <a:gd name="connsiteX107" fmla="*/ 852113 w 1339053"/>
                <a:gd name="connsiteY107" fmla="*/ 3461170 h 6858000"/>
                <a:gd name="connsiteX108" fmla="*/ 831383 w 1339053"/>
                <a:gd name="connsiteY108" fmla="*/ 3399179 h 6858000"/>
                <a:gd name="connsiteX109" fmla="*/ 743141 w 1339053"/>
                <a:gd name="connsiteY109" fmla="*/ 3320580 h 6858000"/>
                <a:gd name="connsiteX110" fmla="*/ 713221 w 1339053"/>
                <a:gd name="connsiteY110" fmla="*/ 3251241 h 6858000"/>
                <a:gd name="connsiteX111" fmla="*/ 697098 w 1339053"/>
                <a:gd name="connsiteY111" fmla="*/ 3202528 h 6858000"/>
                <a:gd name="connsiteX112" fmla="*/ 664820 w 1339053"/>
                <a:gd name="connsiteY112" fmla="*/ 3154190 h 6858000"/>
                <a:gd name="connsiteX113" fmla="*/ 572501 w 1339053"/>
                <a:gd name="connsiteY113" fmla="*/ 3087312 h 6858000"/>
                <a:gd name="connsiteX114" fmla="*/ 497703 w 1339053"/>
                <a:gd name="connsiteY114" fmla="*/ 3005243 h 6858000"/>
                <a:gd name="connsiteX115" fmla="*/ 476984 w 1339053"/>
                <a:gd name="connsiteY115" fmla="*/ 2892751 h 6858000"/>
                <a:gd name="connsiteX116" fmla="*/ 468947 w 1339053"/>
                <a:gd name="connsiteY116" fmla="*/ 2824527 h 6858000"/>
                <a:gd name="connsiteX117" fmla="*/ 569138 w 1339053"/>
                <a:gd name="connsiteY117" fmla="*/ 2595026 h 6858000"/>
                <a:gd name="connsiteX118" fmla="*/ 645397 w 1339053"/>
                <a:gd name="connsiteY118" fmla="*/ 2440808 h 6858000"/>
                <a:gd name="connsiteX119" fmla="*/ 651820 w 1339053"/>
                <a:gd name="connsiteY119" fmla="*/ 2384384 h 6858000"/>
                <a:gd name="connsiteX120" fmla="*/ 612994 w 1339053"/>
                <a:gd name="connsiteY120" fmla="*/ 2207332 h 6858000"/>
                <a:gd name="connsiteX121" fmla="*/ 620894 w 1339053"/>
                <a:gd name="connsiteY121" fmla="*/ 2046679 h 6858000"/>
                <a:gd name="connsiteX122" fmla="*/ 644614 w 1339053"/>
                <a:gd name="connsiteY122" fmla="*/ 1931265 h 6858000"/>
                <a:gd name="connsiteX123" fmla="*/ 665994 w 1339053"/>
                <a:gd name="connsiteY123" fmla="*/ 1832337 h 6858000"/>
                <a:gd name="connsiteX124" fmla="*/ 678276 w 1339053"/>
                <a:gd name="connsiteY124" fmla="*/ 1709437 h 6858000"/>
                <a:gd name="connsiteX125" fmla="*/ 672955 w 1339053"/>
                <a:gd name="connsiteY125" fmla="*/ 1636123 h 6858000"/>
                <a:gd name="connsiteX126" fmla="*/ 668480 w 1339053"/>
                <a:gd name="connsiteY126" fmla="*/ 1520749 h 6858000"/>
                <a:gd name="connsiteX127" fmla="*/ 653920 w 1339053"/>
                <a:gd name="connsiteY127" fmla="*/ 1399437 h 6858000"/>
                <a:gd name="connsiteX128" fmla="*/ 612686 w 1339053"/>
                <a:gd name="connsiteY128" fmla="*/ 1296979 h 6858000"/>
                <a:gd name="connsiteX129" fmla="*/ 570220 w 1339053"/>
                <a:gd name="connsiteY129" fmla="*/ 1235618 h 6858000"/>
                <a:gd name="connsiteX130" fmla="*/ 529736 w 1339053"/>
                <a:gd name="connsiteY130" fmla="*/ 1081752 h 6858000"/>
                <a:gd name="connsiteX131" fmla="*/ 414305 w 1339053"/>
                <a:gd name="connsiteY131" fmla="*/ 918292 h 6858000"/>
                <a:gd name="connsiteX132" fmla="*/ 373924 w 1339053"/>
                <a:gd name="connsiteY132" fmla="*/ 825689 h 6858000"/>
                <a:gd name="connsiteX133" fmla="*/ 368949 w 1339053"/>
                <a:gd name="connsiteY133" fmla="*/ 778726 h 6858000"/>
                <a:gd name="connsiteX134" fmla="*/ 347020 w 1339053"/>
                <a:gd name="connsiteY134" fmla="*/ 694643 h 6858000"/>
                <a:gd name="connsiteX135" fmla="*/ 327478 w 1339053"/>
                <a:gd name="connsiteY135" fmla="*/ 642898 h 6858000"/>
                <a:gd name="connsiteX136" fmla="*/ 243468 w 1339053"/>
                <a:gd name="connsiteY136" fmla="*/ 491960 h 6858000"/>
                <a:gd name="connsiteX137" fmla="*/ 218930 w 1339053"/>
                <a:gd name="connsiteY137" fmla="*/ 446010 h 6858000"/>
                <a:gd name="connsiteX138" fmla="*/ 180614 w 1339053"/>
                <a:gd name="connsiteY138" fmla="*/ 354892 h 6858000"/>
                <a:gd name="connsiteX139" fmla="*/ 171988 w 1339053"/>
                <a:gd name="connsiteY139" fmla="*/ 317521 h 6858000"/>
                <a:gd name="connsiteX140" fmla="*/ 139875 w 1339053"/>
                <a:gd name="connsiteY140" fmla="*/ 246378 h 6858000"/>
                <a:gd name="connsiteX141" fmla="*/ 51499 w 1339053"/>
                <a:gd name="connsiteY141" fmla="*/ 73211 h 6858000"/>
                <a:gd name="connsiteX142" fmla="*/ 19690 w 1339053"/>
                <a:gd name="connsiteY142" fmla="*/ 36621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</a:cxnLst>
              <a:rect l="l" t="t" r="r" b="b"/>
              <a:pathLst>
                <a:path w="1339053" h="6858000">
                  <a:moveTo>
                    <a:pt x="850532" y="3481838"/>
                  </a:moveTo>
                  <a:lnTo>
                    <a:pt x="877027" y="3490955"/>
                  </a:lnTo>
                  <a:cubicBezTo>
                    <a:pt x="892941" y="3497986"/>
                    <a:pt x="908176" y="3506416"/>
                    <a:pt x="922718" y="3516472"/>
                  </a:cubicBezTo>
                  <a:cubicBezTo>
                    <a:pt x="967062" y="3547282"/>
                    <a:pt x="1027547" y="3564030"/>
                    <a:pt x="1094179" y="3567567"/>
                  </a:cubicBezTo>
                  <a:cubicBezTo>
                    <a:pt x="1102515" y="3567965"/>
                    <a:pt x="1113434" y="3565936"/>
                    <a:pt x="1118891" y="3568331"/>
                  </a:cubicBezTo>
                  <a:cubicBezTo>
                    <a:pt x="1180628" y="3594888"/>
                    <a:pt x="1237753" y="3586304"/>
                    <a:pt x="1295961" y="3584709"/>
                  </a:cubicBezTo>
                  <a:lnTo>
                    <a:pt x="1308070" y="3585183"/>
                  </a:lnTo>
                  <a:lnTo>
                    <a:pt x="1325263" y="3705453"/>
                  </a:lnTo>
                  <a:cubicBezTo>
                    <a:pt x="1328254" y="3727679"/>
                    <a:pt x="1331526" y="3749922"/>
                    <a:pt x="1334107" y="3772268"/>
                  </a:cubicBezTo>
                  <a:lnTo>
                    <a:pt x="1338203" y="3831076"/>
                  </a:lnTo>
                  <a:lnTo>
                    <a:pt x="1338805" y="3839709"/>
                  </a:lnTo>
                  <a:cubicBezTo>
                    <a:pt x="1339996" y="3932341"/>
                    <a:pt x="1336568" y="4025809"/>
                    <a:pt x="1335635" y="4118635"/>
                  </a:cubicBezTo>
                  <a:cubicBezTo>
                    <a:pt x="1335202" y="4148976"/>
                    <a:pt x="1338805" y="4178868"/>
                    <a:pt x="1337171" y="4209403"/>
                  </a:cubicBezTo>
                  <a:cubicBezTo>
                    <a:pt x="1335445" y="4242449"/>
                    <a:pt x="1327565" y="4276129"/>
                    <a:pt x="1325840" y="4309174"/>
                  </a:cubicBezTo>
                  <a:cubicBezTo>
                    <a:pt x="1322853" y="4364122"/>
                    <a:pt x="1323899" y="4418621"/>
                    <a:pt x="1321122" y="4473630"/>
                  </a:cubicBezTo>
                  <a:cubicBezTo>
                    <a:pt x="1315632" y="4579723"/>
                    <a:pt x="1309019" y="4685750"/>
                    <a:pt x="1302196" y="4791709"/>
                  </a:cubicBezTo>
                  <a:cubicBezTo>
                    <a:pt x="1300696" y="4814383"/>
                    <a:pt x="1294244" y="4837504"/>
                    <a:pt x="1293239" y="4860048"/>
                  </a:cubicBezTo>
                  <a:cubicBezTo>
                    <a:pt x="1290785" y="4919957"/>
                    <a:pt x="1289660" y="4979994"/>
                    <a:pt x="1288829" y="5039837"/>
                  </a:cubicBezTo>
                  <a:cubicBezTo>
                    <a:pt x="1288401" y="5076103"/>
                    <a:pt x="1290512" y="5112310"/>
                    <a:pt x="1289584" y="5148703"/>
                  </a:cubicBezTo>
                  <a:cubicBezTo>
                    <a:pt x="1288845" y="5177820"/>
                    <a:pt x="1286193" y="5207193"/>
                    <a:pt x="1282205" y="5236435"/>
                  </a:cubicBezTo>
                  <a:cubicBezTo>
                    <a:pt x="1278784" y="5261619"/>
                    <a:pt x="1270649" y="5286477"/>
                    <a:pt x="1268145" y="5311662"/>
                  </a:cubicBezTo>
                  <a:cubicBezTo>
                    <a:pt x="1261308" y="5379812"/>
                    <a:pt x="1256387" y="5447703"/>
                    <a:pt x="1250547" y="5515595"/>
                  </a:cubicBezTo>
                  <a:cubicBezTo>
                    <a:pt x="1248113" y="5542776"/>
                    <a:pt x="1244054" y="5570023"/>
                    <a:pt x="1243323" y="5596885"/>
                  </a:cubicBezTo>
                  <a:cubicBezTo>
                    <a:pt x="1241082" y="5668709"/>
                    <a:pt x="1241668" y="5740276"/>
                    <a:pt x="1238303" y="5812036"/>
                  </a:cubicBezTo>
                  <a:cubicBezTo>
                    <a:pt x="1235508" y="5871554"/>
                    <a:pt x="1228259" y="5931392"/>
                    <a:pt x="1223551" y="5991171"/>
                  </a:cubicBezTo>
                  <a:cubicBezTo>
                    <a:pt x="1221675" y="6016549"/>
                    <a:pt x="1222415" y="6041609"/>
                    <a:pt x="1219699" y="6066726"/>
                  </a:cubicBezTo>
                  <a:cubicBezTo>
                    <a:pt x="1213776" y="6123024"/>
                    <a:pt x="1205938" y="6179576"/>
                    <a:pt x="1199935" y="6236130"/>
                  </a:cubicBezTo>
                  <a:cubicBezTo>
                    <a:pt x="1196614" y="6268403"/>
                    <a:pt x="1198425" y="6301127"/>
                    <a:pt x="1192857" y="6333267"/>
                  </a:cubicBezTo>
                  <a:cubicBezTo>
                    <a:pt x="1179603" y="6409590"/>
                    <a:pt x="1163470" y="6485591"/>
                    <a:pt x="1148174" y="6561849"/>
                  </a:cubicBezTo>
                  <a:cubicBezTo>
                    <a:pt x="1132370" y="6640486"/>
                    <a:pt x="1117066" y="6719000"/>
                    <a:pt x="1100424" y="6797385"/>
                  </a:cubicBezTo>
                  <a:lnTo>
                    <a:pt x="1085621" y="6858000"/>
                  </a:lnTo>
                  <a:lnTo>
                    <a:pt x="932341" y="6858000"/>
                  </a:lnTo>
                  <a:lnTo>
                    <a:pt x="944496" y="6829656"/>
                  </a:lnTo>
                  <a:cubicBezTo>
                    <a:pt x="964836" y="6776399"/>
                    <a:pt x="953622" y="6744439"/>
                    <a:pt x="913239" y="6720119"/>
                  </a:cubicBezTo>
                  <a:cubicBezTo>
                    <a:pt x="890880" y="6706443"/>
                    <a:pt x="866986" y="6690318"/>
                    <a:pt x="870682" y="6655346"/>
                  </a:cubicBezTo>
                  <a:cubicBezTo>
                    <a:pt x="876846" y="6598274"/>
                    <a:pt x="889503" y="6540954"/>
                    <a:pt x="846442" y="6498594"/>
                  </a:cubicBezTo>
                  <a:cubicBezTo>
                    <a:pt x="862273" y="6487399"/>
                    <a:pt x="871751" y="6480449"/>
                    <a:pt x="881150" y="6473756"/>
                  </a:cubicBezTo>
                  <a:cubicBezTo>
                    <a:pt x="907245" y="6455292"/>
                    <a:pt x="930705" y="6407516"/>
                    <a:pt x="922470" y="6377035"/>
                  </a:cubicBezTo>
                  <a:cubicBezTo>
                    <a:pt x="910652" y="6332192"/>
                    <a:pt x="925705" y="6299028"/>
                    <a:pt x="955039" y="6268585"/>
                  </a:cubicBezTo>
                  <a:cubicBezTo>
                    <a:pt x="1003777" y="6217606"/>
                    <a:pt x="1017630" y="6148240"/>
                    <a:pt x="1024350" y="6083443"/>
                  </a:cubicBezTo>
                  <a:cubicBezTo>
                    <a:pt x="1029590" y="6034553"/>
                    <a:pt x="1028255" y="5980246"/>
                    <a:pt x="999696" y="5938416"/>
                  </a:cubicBezTo>
                  <a:cubicBezTo>
                    <a:pt x="990505" y="5925141"/>
                    <a:pt x="991039" y="5901884"/>
                    <a:pt x="988342" y="5882426"/>
                  </a:cubicBezTo>
                  <a:cubicBezTo>
                    <a:pt x="986229" y="5866254"/>
                    <a:pt x="984774" y="5849442"/>
                    <a:pt x="985444" y="5832438"/>
                  </a:cubicBezTo>
                  <a:cubicBezTo>
                    <a:pt x="986010" y="5814273"/>
                    <a:pt x="985042" y="5793656"/>
                    <a:pt x="992016" y="5777751"/>
                  </a:cubicBezTo>
                  <a:cubicBezTo>
                    <a:pt x="1012886" y="5729456"/>
                    <a:pt x="1014467" y="5686488"/>
                    <a:pt x="995028" y="5641832"/>
                  </a:cubicBezTo>
                  <a:cubicBezTo>
                    <a:pt x="984984" y="5618696"/>
                    <a:pt x="974301" y="5585771"/>
                    <a:pt x="981247" y="5562522"/>
                  </a:cubicBezTo>
                  <a:cubicBezTo>
                    <a:pt x="998041" y="5505913"/>
                    <a:pt x="997454" y="5454379"/>
                    <a:pt x="995131" y="5398075"/>
                  </a:cubicBezTo>
                  <a:cubicBezTo>
                    <a:pt x="993724" y="5361807"/>
                    <a:pt x="997229" y="5322258"/>
                    <a:pt x="997379" y="5283928"/>
                  </a:cubicBezTo>
                  <a:cubicBezTo>
                    <a:pt x="997473" y="5239095"/>
                    <a:pt x="1006631" y="5193105"/>
                    <a:pt x="979617" y="5157396"/>
                  </a:cubicBezTo>
                  <a:cubicBezTo>
                    <a:pt x="976728" y="5153402"/>
                    <a:pt x="978724" y="5144705"/>
                    <a:pt x="976441" y="5139485"/>
                  </a:cubicBezTo>
                  <a:cubicBezTo>
                    <a:pt x="969619" y="5122991"/>
                    <a:pt x="964828" y="5102888"/>
                    <a:pt x="953793" y="5091862"/>
                  </a:cubicBezTo>
                  <a:cubicBezTo>
                    <a:pt x="921506" y="5059884"/>
                    <a:pt x="886609" y="5031900"/>
                    <a:pt x="853056" y="5001787"/>
                  </a:cubicBezTo>
                  <a:cubicBezTo>
                    <a:pt x="845882" y="4995337"/>
                    <a:pt x="836325" y="4988437"/>
                    <a:pt x="833979" y="4978966"/>
                  </a:cubicBezTo>
                  <a:cubicBezTo>
                    <a:pt x="820602" y="4924328"/>
                    <a:pt x="808509" y="4869239"/>
                    <a:pt x="796995" y="4813768"/>
                  </a:cubicBezTo>
                  <a:cubicBezTo>
                    <a:pt x="792418" y="4791474"/>
                    <a:pt x="803209" y="4777314"/>
                    <a:pt x="820590" y="4764057"/>
                  </a:cubicBezTo>
                  <a:cubicBezTo>
                    <a:pt x="837188" y="4751123"/>
                    <a:pt x="855398" y="4734452"/>
                    <a:pt x="864688" y="4714752"/>
                  </a:cubicBezTo>
                  <a:cubicBezTo>
                    <a:pt x="883062" y="4675275"/>
                    <a:pt x="897521" y="4632902"/>
                    <a:pt x="910485" y="4590911"/>
                  </a:cubicBezTo>
                  <a:cubicBezTo>
                    <a:pt x="915338" y="4575199"/>
                    <a:pt x="912978" y="4556131"/>
                    <a:pt x="911445" y="4539571"/>
                  </a:cubicBezTo>
                  <a:cubicBezTo>
                    <a:pt x="908527" y="4508200"/>
                    <a:pt x="900999" y="4477659"/>
                    <a:pt x="900285" y="4445837"/>
                  </a:cubicBezTo>
                  <a:cubicBezTo>
                    <a:pt x="899539" y="4408923"/>
                    <a:pt x="887958" y="4383340"/>
                    <a:pt x="863237" y="4364703"/>
                  </a:cubicBezTo>
                  <a:cubicBezTo>
                    <a:pt x="826431" y="4336971"/>
                    <a:pt x="808536" y="4292507"/>
                    <a:pt x="798070" y="4243284"/>
                  </a:cubicBezTo>
                  <a:cubicBezTo>
                    <a:pt x="784617" y="4180721"/>
                    <a:pt x="805728" y="4117545"/>
                    <a:pt x="817097" y="4054750"/>
                  </a:cubicBezTo>
                  <a:cubicBezTo>
                    <a:pt x="821537" y="4030724"/>
                    <a:pt x="826632" y="4006057"/>
                    <a:pt x="826251" y="3982801"/>
                  </a:cubicBezTo>
                  <a:cubicBezTo>
                    <a:pt x="825347" y="3916709"/>
                    <a:pt x="825150" y="3850833"/>
                    <a:pt x="836848" y="3784939"/>
                  </a:cubicBezTo>
                  <a:lnTo>
                    <a:pt x="841285" y="3766755"/>
                  </a:lnTo>
                  <a:lnTo>
                    <a:pt x="841284" y="3766755"/>
                  </a:lnTo>
                  <a:lnTo>
                    <a:pt x="852925" y="3719034"/>
                  </a:lnTo>
                  <a:cubicBezTo>
                    <a:pt x="855152" y="3711822"/>
                    <a:pt x="856753" y="3704413"/>
                    <a:pt x="857932" y="3696880"/>
                  </a:cubicBezTo>
                  <a:cubicBezTo>
                    <a:pt x="868683" y="3631632"/>
                    <a:pt x="885300" y="3565939"/>
                    <a:pt x="853534" y="3507036"/>
                  </a:cubicBezTo>
                  <a:cubicBezTo>
                    <a:pt x="850623" y="3501622"/>
                    <a:pt x="849992" y="3494020"/>
                    <a:pt x="850226" y="3485839"/>
                  </a:cubicBezTo>
                  <a:close/>
                  <a:moveTo>
                    <a:pt x="0" y="0"/>
                  </a:moveTo>
                  <a:lnTo>
                    <a:pt x="455609" y="0"/>
                  </a:lnTo>
                  <a:lnTo>
                    <a:pt x="459171" y="72395"/>
                  </a:lnTo>
                  <a:cubicBezTo>
                    <a:pt x="459671" y="92301"/>
                    <a:pt x="456894" y="113171"/>
                    <a:pt x="460041" y="131917"/>
                  </a:cubicBezTo>
                  <a:cubicBezTo>
                    <a:pt x="474213" y="218122"/>
                    <a:pt x="492031" y="302910"/>
                    <a:pt x="504421" y="389691"/>
                  </a:cubicBezTo>
                  <a:cubicBezTo>
                    <a:pt x="517349" y="479177"/>
                    <a:pt x="539516" y="562489"/>
                    <a:pt x="582097" y="634609"/>
                  </a:cubicBezTo>
                  <a:cubicBezTo>
                    <a:pt x="621686" y="701573"/>
                    <a:pt x="662589" y="767248"/>
                    <a:pt x="702468" y="834019"/>
                  </a:cubicBezTo>
                  <a:cubicBezTo>
                    <a:pt x="712587" y="850968"/>
                    <a:pt x="725536" y="867665"/>
                    <a:pt x="729203" y="887701"/>
                  </a:cubicBezTo>
                  <a:cubicBezTo>
                    <a:pt x="736973" y="929321"/>
                    <a:pt x="740155" y="973193"/>
                    <a:pt x="743787" y="1016355"/>
                  </a:cubicBezTo>
                  <a:cubicBezTo>
                    <a:pt x="746786" y="1053398"/>
                    <a:pt x="745800" y="1091467"/>
                    <a:pt x="750083" y="1128060"/>
                  </a:cubicBezTo>
                  <a:cubicBezTo>
                    <a:pt x="753428" y="1157309"/>
                    <a:pt x="762038" y="1185083"/>
                    <a:pt x="768866" y="1213431"/>
                  </a:cubicBezTo>
                  <a:cubicBezTo>
                    <a:pt x="774767" y="1238107"/>
                    <a:pt x="778357" y="1264327"/>
                    <a:pt x="787802" y="1286432"/>
                  </a:cubicBezTo>
                  <a:cubicBezTo>
                    <a:pt x="810582" y="1340304"/>
                    <a:pt x="832653" y="1394242"/>
                    <a:pt x="842837" y="1455511"/>
                  </a:cubicBezTo>
                  <a:cubicBezTo>
                    <a:pt x="853049" y="1515944"/>
                    <a:pt x="867276" y="1574511"/>
                    <a:pt x="877988" y="1634814"/>
                  </a:cubicBezTo>
                  <a:cubicBezTo>
                    <a:pt x="888390" y="1693895"/>
                    <a:pt x="902813" y="1748857"/>
                    <a:pt x="941063" y="1789731"/>
                  </a:cubicBezTo>
                  <a:cubicBezTo>
                    <a:pt x="957906" y="1807908"/>
                    <a:pt x="975122" y="1831564"/>
                    <a:pt x="980124" y="1857657"/>
                  </a:cubicBezTo>
                  <a:cubicBezTo>
                    <a:pt x="987207" y="1894833"/>
                    <a:pt x="980788" y="1937150"/>
                    <a:pt x="984484" y="1976384"/>
                  </a:cubicBezTo>
                  <a:cubicBezTo>
                    <a:pt x="988781" y="2022576"/>
                    <a:pt x="988793" y="2074493"/>
                    <a:pt x="1007189" y="2110650"/>
                  </a:cubicBezTo>
                  <a:cubicBezTo>
                    <a:pt x="1023612" y="2142809"/>
                    <a:pt x="1034723" y="2173610"/>
                    <a:pt x="1039893" y="2211041"/>
                  </a:cubicBezTo>
                  <a:cubicBezTo>
                    <a:pt x="1043484" y="2237261"/>
                    <a:pt x="1057690" y="2260269"/>
                    <a:pt x="1059162" y="2286682"/>
                  </a:cubicBezTo>
                  <a:cubicBezTo>
                    <a:pt x="1061252" y="2321469"/>
                    <a:pt x="1060754" y="2355740"/>
                    <a:pt x="1070522" y="2388667"/>
                  </a:cubicBezTo>
                  <a:cubicBezTo>
                    <a:pt x="1080600" y="2422815"/>
                    <a:pt x="1085513" y="2459602"/>
                    <a:pt x="1093939" y="2494653"/>
                  </a:cubicBezTo>
                  <a:cubicBezTo>
                    <a:pt x="1098500" y="2513273"/>
                    <a:pt x="1106866" y="2529964"/>
                    <a:pt x="1112007" y="2548197"/>
                  </a:cubicBezTo>
                  <a:cubicBezTo>
                    <a:pt x="1121409" y="2581573"/>
                    <a:pt x="1130232" y="2615336"/>
                    <a:pt x="1138346" y="2649163"/>
                  </a:cubicBezTo>
                  <a:cubicBezTo>
                    <a:pt x="1146465" y="2682988"/>
                    <a:pt x="1157699" y="2716368"/>
                    <a:pt x="1160337" y="2751608"/>
                  </a:cubicBezTo>
                  <a:cubicBezTo>
                    <a:pt x="1164714" y="2811646"/>
                    <a:pt x="1159211" y="2873999"/>
                    <a:pt x="1165737" y="2933012"/>
                  </a:cubicBezTo>
                  <a:cubicBezTo>
                    <a:pt x="1172445" y="2992925"/>
                    <a:pt x="1185964" y="3051556"/>
                    <a:pt x="1202029" y="3107873"/>
                  </a:cubicBezTo>
                  <a:cubicBezTo>
                    <a:pt x="1214635" y="3152396"/>
                    <a:pt x="1227749" y="3194534"/>
                    <a:pt x="1225692" y="3244974"/>
                  </a:cubicBezTo>
                  <a:cubicBezTo>
                    <a:pt x="1224565" y="3273123"/>
                    <a:pt x="1231196" y="3305079"/>
                    <a:pt x="1243916" y="3326221"/>
                  </a:cubicBezTo>
                  <a:cubicBezTo>
                    <a:pt x="1271701" y="3372044"/>
                    <a:pt x="1285247" y="3423911"/>
                    <a:pt x="1293067" y="3480219"/>
                  </a:cubicBezTo>
                  <a:lnTo>
                    <a:pt x="1308071" y="3585182"/>
                  </a:lnTo>
                  <a:lnTo>
                    <a:pt x="1295962" y="3584708"/>
                  </a:lnTo>
                  <a:cubicBezTo>
                    <a:pt x="1237754" y="3586303"/>
                    <a:pt x="1180629" y="3594888"/>
                    <a:pt x="1118893" y="3568330"/>
                  </a:cubicBezTo>
                  <a:cubicBezTo>
                    <a:pt x="1113435" y="3565936"/>
                    <a:pt x="1102517" y="3567964"/>
                    <a:pt x="1094179" y="3567566"/>
                  </a:cubicBezTo>
                  <a:cubicBezTo>
                    <a:pt x="1027548" y="3564029"/>
                    <a:pt x="967064" y="3547281"/>
                    <a:pt x="922719" y="3516472"/>
                  </a:cubicBezTo>
                  <a:cubicBezTo>
                    <a:pt x="908178" y="3506414"/>
                    <a:pt x="892942" y="3497984"/>
                    <a:pt x="877028" y="3490955"/>
                  </a:cubicBezTo>
                  <a:lnTo>
                    <a:pt x="850533" y="3481837"/>
                  </a:lnTo>
                  <a:lnTo>
                    <a:pt x="852113" y="3461170"/>
                  </a:lnTo>
                  <a:cubicBezTo>
                    <a:pt x="854391" y="3434500"/>
                    <a:pt x="848474" y="3414331"/>
                    <a:pt x="831383" y="3399179"/>
                  </a:cubicBezTo>
                  <a:cubicBezTo>
                    <a:pt x="801767" y="3373388"/>
                    <a:pt x="773654" y="3344957"/>
                    <a:pt x="743141" y="3320580"/>
                  </a:cubicBezTo>
                  <a:cubicBezTo>
                    <a:pt x="722236" y="3303685"/>
                    <a:pt x="714543" y="3281842"/>
                    <a:pt x="713221" y="3251241"/>
                  </a:cubicBezTo>
                  <a:cubicBezTo>
                    <a:pt x="712555" y="3234106"/>
                    <a:pt x="704768" y="3217029"/>
                    <a:pt x="697098" y="3202528"/>
                  </a:cubicBezTo>
                  <a:cubicBezTo>
                    <a:pt x="687845" y="3184997"/>
                    <a:pt x="672212" y="3172554"/>
                    <a:pt x="664820" y="3154190"/>
                  </a:cubicBezTo>
                  <a:cubicBezTo>
                    <a:pt x="646169" y="3109209"/>
                    <a:pt x="616744" y="3087991"/>
                    <a:pt x="572501" y="3087312"/>
                  </a:cubicBezTo>
                  <a:cubicBezTo>
                    <a:pt x="533259" y="3086763"/>
                    <a:pt x="493731" y="3044085"/>
                    <a:pt x="497703" y="3005243"/>
                  </a:cubicBezTo>
                  <a:cubicBezTo>
                    <a:pt x="502030" y="2962279"/>
                    <a:pt x="490540" y="2928257"/>
                    <a:pt x="476984" y="2892751"/>
                  </a:cubicBezTo>
                  <a:cubicBezTo>
                    <a:pt x="469363" y="2872905"/>
                    <a:pt x="465404" y="2847135"/>
                    <a:pt x="468947" y="2824527"/>
                  </a:cubicBezTo>
                  <a:cubicBezTo>
                    <a:pt x="482188" y="2738605"/>
                    <a:pt x="520979" y="2665650"/>
                    <a:pt x="569138" y="2595026"/>
                  </a:cubicBezTo>
                  <a:cubicBezTo>
                    <a:pt x="600577" y="2548865"/>
                    <a:pt x="622260" y="2493483"/>
                    <a:pt x="645397" y="2440808"/>
                  </a:cubicBezTo>
                  <a:cubicBezTo>
                    <a:pt x="652529" y="2424387"/>
                    <a:pt x="655029" y="2401457"/>
                    <a:pt x="651820" y="2384384"/>
                  </a:cubicBezTo>
                  <a:cubicBezTo>
                    <a:pt x="640949" y="2324596"/>
                    <a:pt x="629163" y="2264805"/>
                    <a:pt x="612994" y="2207332"/>
                  </a:cubicBezTo>
                  <a:cubicBezTo>
                    <a:pt x="597678" y="2153787"/>
                    <a:pt x="601053" y="2099808"/>
                    <a:pt x="620894" y="2046679"/>
                  </a:cubicBezTo>
                  <a:cubicBezTo>
                    <a:pt x="635367" y="2007977"/>
                    <a:pt x="641110" y="1970814"/>
                    <a:pt x="644614" y="1931265"/>
                  </a:cubicBezTo>
                  <a:cubicBezTo>
                    <a:pt x="647465" y="1898285"/>
                    <a:pt x="653360" y="1862859"/>
                    <a:pt x="665994" y="1832337"/>
                  </a:cubicBezTo>
                  <a:cubicBezTo>
                    <a:pt x="683779" y="1789578"/>
                    <a:pt x="688928" y="1751381"/>
                    <a:pt x="678276" y="1709437"/>
                  </a:cubicBezTo>
                  <a:cubicBezTo>
                    <a:pt x="672576" y="1687079"/>
                    <a:pt x="673987" y="1660990"/>
                    <a:pt x="672955" y="1636123"/>
                  </a:cubicBezTo>
                  <a:cubicBezTo>
                    <a:pt x="671272" y="1597795"/>
                    <a:pt x="671867" y="1558758"/>
                    <a:pt x="668480" y="1520749"/>
                  </a:cubicBezTo>
                  <a:cubicBezTo>
                    <a:pt x="665050" y="1479903"/>
                    <a:pt x="655019" y="1440408"/>
                    <a:pt x="653920" y="1399437"/>
                  </a:cubicBezTo>
                  <a:cubicBezTo>
                    <a:pt x="652652" y="1355309"/>
                    <a:pt x="639893" y="1323154"/>
                    <a:pt x="612686" y="1296979"/>
                  </a:cubicBezTo>
                  <a:cubicBezTo>
                    <a:pt x="595576" y="1280408"/>
                    <a:pt x="578401" y="1259588"/>
                    <a:pt x="570220" y="1235618"/>
                  </a:cubicBezTo>
                  <a:cubicBezTo>
                    <a:pt x="553631" y="1186194"/>
                    <a:pt x="545669" y="1131821"/>
                    <a:pt x="529736" y="1081752"/>
                  </a:cubicBezTo>
                  <a:cubicBezTo>
                    <a:pt x="507466" y="1011390"/>
                    <a:pt x="481332" y="944631"/>
                    <a:pt x="414305" y="918292"/>
                  </a:cubicBezTo>
                  <a:cubicBezTo>
                    <a:pt x="377314" y="903769"/>
                    <a:pt x="368843" y="874065"/>
                    <a:pt x="373924" y="825689"/>
                  </a:cubicBezTo>
                  <a:cubicBezTo>
                    <a:pt x="375689" y="809590"/>
                    <a:pt x="376722" y="786203"/>
                    <a:pt x="368949" y="778726"/>
                  </a:cubicBezTo>
                  <a:cubicBezTo>
                    <a:pt x="345838" y="756354"/>
                    <a:pt x="349308" y="725824"/>
                    <a:pt x="347020" y="694643"/>
                  </a:cubicBezTo>
                  <a:cubicBezTo>
                    <a:pt x="345704" y="675894"/>
                    <a:pt x="339306" y="651346"/>
                    <a:pt x="327478" y="642898"/>
                  </a:cubicBezTo>
                  <a:cubicBezTo>
                    <a:pt x="279698" y="608395"/>
                    <a:pt x="263590" y="549247"/>
                    <a:pt x="243468" y="491960"/>
                  </a:cubicBezTo>
                  <a:cubicBezTo>
                    <a:pt x="237433" y="475142"/>
                    <a:pt x="230250" y="456843"/>
                    <a:pt x="218930" y="446010"/>
                  </a:cubicBezTo>
                  <a:cubicBezTo>
                    <a:pt x="194433" y="422927"/>
                    <a:pt x="180036" y="395344"/>
                    <a:pt x="180614" y="354892"/>
                  </a:cubicBezTo>
                  <a:cubicBezTo>
                    <a:pt x="180923" y="342010"/>
                    <a:pt x="176523" y="328798"/>
                    <a:pt x="171988" y="317521"/>
                  </a:cubicBezTo>
                  <a:cubicBezTo>
                    <a:pt x="162052" y="293291"/>
                    <a:pt x="148442" y="271315"/>
                    <a:pt x="139875" y="246378"/>
                  </a:cubicBezTo>
                  <a:cubicBezTo>
                    <a:pt x="117577" y="182780"/>
                    <a:pt x="95749" y="119890"/>
                    <a:pt x="51499" y="73211"/>
                  </a:cubicBezTo>
                  <a:cubicBezTo>
                    <a:pt x="40691" y="61834"/>
                    <a:pt x="29467" y="49763"/>
                    <a:pt x="19690" y="3662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pic>
        <p:nvPicPr>
          <p:cNvPr id="3" name="Bildobjekt 3">
            <a:extLst>
              <a:ext uri="{FF2B5EF4-FFF2-40B4-BE49-F238E27FC236}">
                <a16:creationId xmlns:a16="http://schemas.microsoft.com/office/drawing/2014/main" id="{7DC5582D-F6C2-0A48-97E8-BC6A2ECD2797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/>
          <a:stretch/>
        </p:blipFill>
        <p:spPr>
          <a:xfrm>
            <a:off x="8281916" y="841374"/>
            <a:ext cx="3910084" cy="4889113"/>
          </a:xfrm>
          <a:custGeom>
            <a:avLst/>
            <a:gdLst/>
            <a:ahLst/>
            <a:cxnLst/>
            <a:rect l="l" t="t" r="r" b="b"/>
            <a:pathLst>
              <a:path w="3910084" h="6858000">
                <a:moveTo>
                  <a:pt x="118775" y="0"/>
                </a:moveTo>
                <a:lnTo>
                  <a:pt x="3910084" y="0"/>
                </a:lnTo>
                <a:lnTo>
                  <a:pt x="3910084" y="6858000"/>
                </a:lnTo>
                <a:lnTo>
                  <a:pt x="913702" y="6858000"/>
                </a:lnTo>
                <a:lnTo>
                  <a:pt x="346751" y="5107724"/>
                </a:lnTo>
                <a:lnTo>
                  <a:pt x="0" y="803615"/>
                </a:lnTo>
                <a:close/>
              </a:path>
            </a:pathLst>
          </a:custGeom>
        </p:spPr>
      </p:pic>
      <p:grpSp>
        <p:nvGrpSpPr>
          <p:cNvPr id="24" name="Group 23">
            <a:extLst>
              <a:ext uri="{FF2B5EF4-FFF2-40B4-BE49-F238E27FC236}">
                <a16:creationId xmlns:a16="http://schemas.microsoft.com/office/drawing/2014/main" id="{08D20F07-CD49-4F17-BC00-9429DA80C5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8104359" y="-2"/>
            <a:ext cx="1339053" cy="6858000"/>
            <a:chOff x="2661507" y="0"/>
            <a:chExt cx="1339053" cy="6858000"/>
          </a:xfrm>
          <a:effectLst>
            <a:outerShdw blurRad="381000" dist="152400" dir="10800000" algn="r" rotWithShape="0">
              <a:prstClr val="black">
                <a:alpha val="10000"/>
              </a:prstClr>
            </a:outerShdw>
          </a:effectLst>
        </p:grpSpPr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11F66703-4D0D-42DF-8150-991FE9F869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661507" y="0"/>
              <a:ext cx="1339053" cy="6858000"/>
            </a:xfrm>
            <a:custGeom>
              <a:avLst/>
              <a:gdLst>
                <a:gd name="connsiteX0" fmla="*/ 850532 w 1339053"/>
                <a:gd name="connsiteY0" fmla="*/ 3481838 h 6858000"/>
                <a:gd name="connsiteX1" fmla="*/ 877027 w 1339053"/>
                <a:gd name="connsiteY1" fmla="*/ 3490955 h 6858000"/>
                <a:gd name="connsiteX2" fmla="*/ 922718 w 1339053"/>
                <a:gd name="connsiteY2" fmla="*/ 3516472 h 6858000"/>
                <a:gd name="connsiteX3" fmla="*/ 1094179 w 1339053"/>
                <a:gd name="connsiteY3" fmla="*/ 3567567 h 6858000"/>
                <a:gd name="connsiteX4" fmla="*/ 1118891 w 1339053"/>
                <a:gd name="connsiteY4" fmla="*/ 3568331 h 6858000"/>
                <a:gd name="connsiteX5" fmla="*/ 1295961 w 1339053"/>
                <a:gd name="connsiteY5" fmla="*/ 3584709 h 6858000"/>
                <a:gd name="connsiteX6" fmla="*/ 1308070 w 1339053"/>
                <a:gd name="connsiteY6" fmla="*/ 3585183 h 6858000"/>
                <a:gd name="connsiteX7" fmla="*/ 1325263 w 1339053"/>
                <a:gd name="connsiteY7" fmla="*/ 3705453 h 6858000"/>
                <a:gd name="connsiteX8" fmla="*/ 1334107 w 1339053"/>
                <a:gd name="connsiteY8" fmla="*/ 3772268 h 6858000"/>
                <a:gd name="connsiteX9" fmla="*/ 1338203 w 1339053"/>
                <a:gd name="connsiteY9" fmla="*/ 3831076 h 6858000"/>
                <a:gd name="connsiteX10" fmla="*/ 1338805 w 1339053"/>
                <a:gd name="connsiteY10" fmla="*/ 3839709 h 6858000"/>
                <a:gd name="connsiteX11" fmla="*/ 1335635 w 1339053"/>
                <a:gd name="connsiteY11" fmla="*/ 4118635 h 6858000"/>
                <a:gd name="connsiteX12" fmla="*/ 1337171 w 1339053"/>
                <a:gd name="connsiteY12" fmla="*/ 4209403 h 6858000"/>
                <a:gd name="connsiteX13" fmla="*/ 1325840 w 1339053"/>
                <a:gd name="connsiteY13" fmla="*/ 4309174 h 6858000"/>
                <a:gd name="connsiteX14" fmla="*/ 1321122 w 1339053"/>
                <a:gd name="connsiteY14" fmla="*/ 4473630 h 6858000"/>
                <a:gd name="connsiteX15" fmla="*/ 1302196 w 1339053"/>
                <a:gd name="connsiteY15" fmla="*/ 4791709 h 6858000"/>
                <a:gd name="connsiteX16" fmla="*/ 1293239 w 1339053"/>
                <a:gd name="connsiteY16" fmla="*/ 4860048 h 6858000"/>
                <a:gd name="connsiteX17" fmla="*/ 1288829 w 1339053"/>
                <a:gd name="connsiteY17" fmla="*/ 5039837 h 6858000"/>
                <a:gd name="connsiteX18" fmla="*/ 1289584 w 1339053"/>
                <a:gd name="connsiteY18" fmla="*/ 5148703 h 6858000"/>
                <a:gd name="connsiteX19" fmla="*/ 1282205 w 1339053"/>
                <a:gd name="connsiteY19" fmla="*/ 5236435 h 6858000"/>
                <a:gd name="connsiteX20" fmla="*/ 1268145 w 1339053"/>
                <a:gd name="connsiteY20" fmla="*/ 5311662 h 6858000"/>
                <a:gd name="connsiteX21" fmla="*/ 1250547 w 1339053"/>
                <a:gd name="connsiteY21" fmla="*/ 5515595 h 6858000"/>
                <a:gd name="connsiteX22" fmla="*/ 1243323 w 1339053"/>
                <a:gd name="connsiteY22" fmla="*/ 5596885 h 6858000"/>
                <a:gd name="connsiteX23" fmla="*/ 1238303 w 1339053"/>
                <a:gd name="connsiteY23" fmla="*/ 5812036 h 6858000"/>
                <a:gd name="connsiteX24" fmla="*/ 1223551 w 1339053"/>
                <a:gd name="connsiteY24" fmla="*/ 5991171 h 6858000"/>
                <a:gd name="connsiteX25" fmla="*/ 1219699 w 1339053"/>
                <a:gd name="connsiteY25" fmla="*/ 6066726 h 6858000"/>
                <a:gd name="connsiteX26" fmla="*/ 1199935 w 1339053"/>
                <a:gd name="connsiteY26" fmla="*/ 6236130 h 6858000"/>
                <a:gd name="connsiteX27" fmla="*/ 1192857 w 1339053"/>
                <a:gd name="connsiteY27" fmla="*/ 6333267 h 6858000"/>
                <a:gd name="connsiteX28" fmla="*/ 1148174 w 1339053"/>
                <a:gd name="connsiteY28" fmla="*/ 6561849 h 6858000"/>
                <a:gd name="connsiteX29" fmla="*/ 1100424 w 1339053"/>
                <a:gd name="connsiteY29" fmla="*/ 6797385 h 6858000"/>
                <a:gd name="connsiteX30" fmla="*/ 1085621 w 1339053"/>
                <a:gd name="connsiteY30" fmla="*/ 6858000 h 6858000"/>
                <a:gd name="connsiteX31" fmla="*/ 932341 w 1339053"/>
                <a:gd name="connsiteY31" fmla="*/ 6858000 h 6858000"/>
                <a:gd name="connsiteX32" fmla="*/ 944496 w 1339053"/>
                <a:gd name="connsiteY32" fmla="*/ 6829656 h 6858000"/>
                <a:gd name="connsiteX33" fmla="*/ 913239 w 1339053"/>
                <a:gd name="connsiteY33" fmla="*/ 6720119 h 6858000"/>
                <a:gd name="connsiteX34" fmla="*/ 870682 w 1339053"/>
                <a:gd name="connsiteY34" fmla="*/ 6655346 h 6858000"/>
                <a:gd name="connsiteX35" fmla="*/ 846442 w 1339053"/>
                <a:gd name="connsiteY35" fmla="*/ 6498594 h 6858000"/>
                <a:gd name="connsiteX36" fmla="*/ 881150 w 1339053"/>
                <a:gd name="connsiteY36" fmla="*/ 6473756 h 6858000"/>
                <a:gd name="connsiteX37" fmla="*/ 922470 w 1339053"/>
                <a:gd name="connsiteY37" fmla="*/ 6377035 h 6858000"/>
                <a:gd name="connsiteX38" fmla="*/ 955039 w 1339053"/>
                <a:gd name="connsiteY38" fmla="*/ 6268585 h 6858000"/>
                <a:gd name="connsiteX39" fmla="*/ 1024350 w 1339053"/>
                <a:gd name="connsiteY39" fmla="*/ 6083443 h 6858000"/>
                <a:gd name="connsiteX40" fmla="*/ 999696 w 1339053"/>
                <a:gd name="connsiteY40" fmla="*/ 5938416 h 6858000"/>
                <a:gd name="connsiteX41" fmla="*/ 988342 w 1339053"/>
                <a:gd name="connsiteY41" fmla="*/ 5882426 h 6858000"/>
                <a:gd name="connsiteX42" fmla="*/ 985444 w 1339053"/>
                <a:gd name="connsiteY42" fmla="*/ 5832438 h 6858000"/>
                <a:gd name="connsiteX43" fmla="*/ 992016 w 1339053"/>
                <a:gd name="connsiteY43" fmla="*/ 5777751 h 6858000"/>
                <a:gd name="connsiteX44" fmla="*/ 995028 w 1339053"/>
                <a:gd name="connsiteY44" fmla="*/ 5641832 h 6858000"/>
                <a:gd name="connsiteX45" fmla="*/ 981247 w 1339053"/>
                <a:gd name="connsiteY45" fmla="*/ 5562522 h 6858000"/>
                <a:gd name="connsiteX46" fmla="*/ 995131 w 1339053"/>
                <a:gd name="connsiteY46" fmla="*/ 5398075 h 6858000"/>
                <a:gd name="connsiteX47" fmla="*/ 997379 w 1339053"/>
                <a:gd name="connsiteY47" fmla="*/ 5283928 h 6858000"/>
                <a:gd name="connsiteX48" fmla="*/ 979617 w 1339053"/>
                <a:gd name="connsiteY48" fmla="*/ 5157396 h 6858000"/>
                <a:gd name="connsiteX49" fmla="*/ 976441 w 1339053"/>
                <a:gd name="connsiteY49" fmla="*/ 5139485 h 6858000"/>
                <a:gd name="connsiteX50" fmla="*/ 953793 w 1339053"/>
                <a:gd name="connsiteY50" fmla="*/ 5091862 h 6858000"/>
                <a:gd name="connsiteX51" fmla="*/ 853056 w 1339053"/>
                <a:gd name="connsiteY51" fmla="*/ 5001787 h 6858000"/>
                <a:gd name="connsiteX52" fmla="*/ 833979 w 1339053"/>
                <a:gd name="connsiteY52" fmla="*/ 4978966 h 6858000"/>
                <a:gd name="connsiteX53" fmla="*/ 796995 w 1339053"/>
                <a:gd name="connsiteY53" fmla="*/ 4813768 h 6858000"/>
                <a:gd name="connsiteX54" fmla="*/ 820590 w 1339053"/>
                <a:gd name="connsiteY54" fmla="*/ 4764057 h 6858000"/>
                <a:gd name="connsiteX55" fmla="*/ 864688 w 1339053"/>
                <a:gd name="connsiteY55" fmla="*/ 4714752 h 6858000"/>
                <a:gd name="connsiteX56" fmla="*/ 910485 w 1339053"/>
                <a:gd name="connsiteY56" fmla="*/ 4590911 h 6858000"/>
                <a:gd name="connsiteX57" fmla="*/ 911445 w 1339053"/>
                <a:gd name="connsiteY57" fmla="*/ 4539571 h 6858000"/>
                <a:gd name="connsiteX58" fmla="*/ 900285 w 1339053"/>
                <a:gd name="connsiteY58" fmla="*/ 4445837 h 6858000"/>
                <a:gd name="connsiteX59" fmla="*/ 863237 w 1339053"/>
                <a:gd name="connsiteY59" fmla="*/ 4364703 h 6858000"/>
                <a:gd name="connsiteX60" fmla="*/ 798070 w 1339053"/>
                <a:gd name="connsiteY60" fmla="*/ 4243284 h 6858000"/>
                <a:gd name="connsiteX61" fmla="*/ 817097 w 1339053"/>
                <a:gd name="connsiteY61" fmla="*/ 4054750 h 6858000"/>
                <a:gd name="connsiteX62" fmla="*/ 826251 w 1339053"/>
                <a:gd name="connsiteY62" fmla="*/ 3982801 h 6858000"/>
                <a:gd name="connsiteX63" fmla="*/ 836848 w 1339053"/>
                <a:gd name="connsiteY63" fmla="*/ 3784939 h 6858000"/>
                <a:gd name="connsiteX64" fmla="*/ 841285 w 1339053"/>
                <a:gd name="connsiteY64" fmla="*/ 3766755 h 6858000"/>
                <a:gd name="connsiteX65" fmla="*/ 841284 w 1339053"/>
                <a:gd name="connsiteY65" fmla="*/ 3766755 h 6858000"/>
                <a:gd name="connsiteX66" fmla="*/ 852925 w 1339053"/>
                <a:gd name="connsiteY66" fmla="*/ 3719034 h 6858000"/>
                <a:gd name="connsiteX67" fmla="*/ 857932 w 1339053"/>
                <a:gd name="connsiteY67" fmla="*/ 3696880 h 6858000"/>
                <a:gd name="connsiteX68" fmla="*/ 853534 w 1339053"/>
                <a:gd name="connsiteY68" fmla="*/ 3507036 h 6858000"/>
                <a:gd name="connsiteX69" fmla="*/ 850226 w 1339053"/>
                <a:gd name="connsiteY69" fmla="*/ 3485839 h 6858000"/>
                <a:gd name="connsiteX70" fmla="*/ 0 w 1339053"/>
                <a:gd name="connsiteY70" fmla="*/ 0 h 6858000"/>
                <a:gd name="connsiteX71" fmla="*/ 455609 w 1339053"/>
                <a:gd name="connsiteY71" fmla="*/ 0 h 6858000"/>
                <a:gd name="connsiteX72" fmla="*/ 459171 w 1339053"/>
                <a:gd name="connsiteY72" fmla="*/ 72395 h 6858000"/>
                <a:gd name="connsiteX73" fmla="*/ 460041 w 1339053"/>
                <a:gd name="connsiteY73" fmla="*/ 131917 h 6858000"/>
                <a:gd name="connsiteX74" fmla="*/ 504421 w 1339053"/>
                <a:gd name="connsiteY74" fmla="*/ 389691 h 6858000"/>
                <a:gd name="connsiteX75" fmla="*/ 582097 w 1339053"/>
                <a:gd name="connsiteY75" fmla="*/ 634609 h 6858000"/>
                <a:gd name="connsiteX76" fmla="*/ 702468 w 1339053"/>
                <a:gd name="connsiteY76" fmla="*/ 834019 h 6858000"/>
                <a:gd name="connsiteX77" fmla="*/ 729203 w 1339053"/>
                <a:gd name="connsiteY77" fmla="*/ 887701 h 6858000"/>
                <a:gd name="connsiteX78" fmla="*/ 743787 w 1339053"/>
                <a:gd name="connsiteY78" fmla="*/ 1016355 h 6858000"/>
                <a:gd name="connsiteX79" fmla="*/ 750083 w 1339053"/>
                <a:gd name="connsiteY79" fmla="*/ 1128060 h 6858000"/>
                <a:gd name="connsiteX80" fmla="*/ 768866 w 1339053"/>
                <a:gd name="connsiteY80" fmla="*/ 1213431 h 6858000"/>
                <a:gd name="connsiteX81" fmla="*/ 787802 w 1339053"/>
                <a:gd name="connsiteY81" fmla="*/ 1286432 h 6858000"/>
                <a:gd name="connsiteX82" fmla="*/ 842837 w 1339053"/>
                <a:gd name="connsiteY82" fmla="*/ 1455511 h 6858000"/>
                <a:gd name="connsiteX83" fmla="*/ 877988 w 1339053"/>
                <a:gd name="connsiteY83" fmla="*/ 1634814 h 6858000"/>
                <a:gd name="connsiteX84" fmla="*/ 941063 w 1339053"/>
                <a:gd name="connsiteY84" fmla="*/ 1789731 h 6858000"/>
                <a:gd name="connsiteX85" fmla="*/ 980124 w 1339053"/>
                <a:gd name="connsiteY85" fmla="*/ 1857657 h 6858000"/>
                <a:gd name="connsiteX86" fmla="*/ 984484 w 1339053"/>
                <a:gd name="connsiteY86" fmla="*/ 1976384 h 6858000"/>
                <a:gd name="connsiteX87" fmla="*/ 1007189 w 1339053"/>
                <a:gd name="connsiteY87" fmla="*/ 2110650 h 6858000"/>
                <a:gd name="connsiteX88" fmla="*/ 1039893 w 1339053"/>
                <a:gd name="connsiteY88" fmla="*/ 2211041 h 6858000"/>
                <a:gd name="connsiteX89" fmla="*/ 1059162 w 1339053"/>
                <a:gd name="connsiteY89" fmla="*/ 2286682 h 6858000"/>
                <a:gd name="connsiteX90" fmla="*/ 1070522 w 1339053"/>
                <a:gd name="connsiteY90" fmla="*/ 2388667 h 6858000"/>
                <a:gd name="connsiteX91" fmla="*/ 1093939 w 1339053"/>
                <a:gd name="connsiteY91" fmla="*/ 2494653 h 6858000"/>
                <a:gd name="connsiteX92" fmla="*/ 1112007 w 1339053"/>
                <a:gd name="connsiteY92" fmla="*/ 2548197 h 6858000"/>
                <a:gd name="connsiteX93" fmla="*/ 1138346 w 1339053"/>
                <a:gd name="connsiteY93" fmla="*/ 2649163 h 6858000"/>
                <a:gd name="connsiteX94" fmla="*/ 1160337 w 1339053"/>
                <a:gd name="connsiteY94" fmla="*/ 2751608 h 6858000"/>
                <a:gd name="connsiteX95" fmla="*/ 1165737 w 1339053"/>
                <a:gd name="connsiteY95" fmla="*/ 2933012 h 6858000"/>
                <a:gd name="connsiteX96" fmla="*/ 1202029 w 1339053"/>
                <a:gd name="connsiteY96" fmla="*/ 3107873 h 6858000"/>
                <a:gd name="connsiteX97" fmla="*/ 1225692 w 1339053"/>
                <a:gd name="connsiteY97" fmla="*/ 3244974 h 6858000"/>
                <a:gd name="connsiteX98" fmla="*/ 1243916 w 1339053"/>
                <a:gd name="connsiteY98" fmla="*/ 3326221 h 6858000"/>
                <a:gd name="connsiteX99" fmla="*/ 1293067 w 1339053"/>
                <a:gd name="connsiteY99" fmla="*/ 3480219 h 6858000"/>
                <a:gd name="connsiteX100" fmla="*/ 1308071 w 1339053"/>
                <a:gd name="connsiteY100" fmla="*/ 3585182 h 6858000"/>
                <a:gd name="connsiteX101" fmla="*/ 1295962 w 1339053"/>
                <a:gd name="connsiteY101" fmla="*/ 3584708 h 6858000"/>
                <a:gd name="connsiteX102" fmla="*/ 1118893 w 1339053"/>
                <a:gd name="connsiteY102" fmla="*/ 3568330 h 6858000"/>
                <a:gd name="connsiteX103" fmla="*/ 1094179 w 1339053"/>
                <a:gd name="connsiteY103" fmla="*/ 3567566 h 6858000"/>
                <a:gd name="connsiteX104" fmla="*/ 922719 w 1339053"/>
                <a:gd name="connsiteY104" fmla="*/ 3516472 h 6858000"/>
                <a:gd name="connsiteX105" fmla="*/ 877028 w 1339053"/>
                <a:gd name="connsiteY105" fmla="*/ 3490955 h 6858000"/>
                <a:gd name="connsiteX106" fmla="*/ 850533 w 1339053"/>
                <a:gd name="connsiteY106" fmla="*/ 3481837 h 6858000"/>
                <a:gd name="connsiteX107" fmla="*/ 852113 w 1339053"/>
                <a:gd name="connsiteY107" fmla="*/ 3461170 h 6858000"/>
                <a:gd name="connsiteX108" fmla="*/ 831383 w 1339053"/>
                <a:gd name="connsiteY108" fmla="*/ 3399179 h 6858000"/>
                <a:gd name="connsiteX109" fmla="*/ 743141 w 1339053"/>
                <a:gd name="connsiteY109" fmla="*/ 3320580 h 6858000"/>
                <a:gd name="connsiteX110" fmla="*/ 713221 w 1339053"/>
                <a:gd name="connsiteY110" fmla="*/ 3251241 h 6858000"/>
                <a:gd name="connsiteX111" fmla="*/ 697098 w 1339053"/>
                <a:gd name="connsiteY111" fmla="*/ 3202528 h 6858000"/>
                <a:gd name="connsiteX112" fmla="*/ 664820 w 1339053"/>
                <a:gd name="connsiteY112" fmla="*/ 3154190 h 6858000"/>
                <a:gd name="connsiteX113" fmla="*/ 572501 w 1339053"/>
                <a:gd name="connsiteY113" fmla="*/ 3087312 h 6858000"/>
                <a:gd name="connsiteX114" fmla="*/ 497703 w 1339053"/>
                <a:gd name="connsiteY114" fmla="*/ 3005243 h 6858000"/>
                <a:gd name="connsiteX115" fmla="*/ 476984 w 1339053"/>
                <a:gd name="connsiteY115" fmla="*/ 2892751 h 6858000"/>
                <a:gd name="connsiteX116" fmla="*/ 468947 w 1339053"/>
                <a:gd name="connsiteY116" fmla="*/ 2824527 h 6858000"/>
                <a:gd name="connsiteX117" fmla="*/ 569138 w 1339053"/>
                <a:gd name="connsiteY117" fmla="*/ 2595026 h 6858000"/>
                <a:gd name="connsiteX118" fmla="*/ 645397 w 1339053"/>
                <a:gd name="connsiteY118" fmla="*/ 2440808 h 6858000"/>
                <a:gd name="connsiteX119" fmla="*/ 651820 w 1339053"/>
                <a:gd name="connsiteY119" fmla="*/ 2384384 h 6858000"/>
                <a:gd name="connsiteX120" fmla="*/ 612994 w 1339053"/>
                <a:gd name="connsiteY120" fmla="*/ 2207332 h 6858000"/>
                <a:gd name="connsiteX121" fmla="*/ 620894 w 1339053"/>
                <a:gd name="connsiteY121" fmla="*/ 2046679 h 6858000"/>
                <a:gd name="connsiteX122" fmla="*/ 644614 w 1339053"/>
                <a:gd name="connsiteY122" fmla="*/ 1931265 h 6858000"/>
                <a:gd name="connsiteX123" fmla="*/ 665994 w 1339053"/>
                <a:gd name="connsiteY123" fmla="*/ 1832337 h 6858000"/>
                <a:gd name="connsiteX124" fmla="*/ 678276 w 1339053"/>
                <a:gd name="connsiteY124" fmla="*/ 1709437 h 6858000"/>
                <a:gd name="connsiteX125" fmla="*/ 672955 w 1339053"/>
                <a:gd name="connsiteY125" fmla="*/ 1636123 h 6858000"/>
                <a:gd name="connsiteX126" fmla="*/ 668480 w 1339053"/>
                <a:gd name="connsiteY126" fmla="*/ 1520749 h 6858000"/>
                <a:gd name="connsiteX127" fmla="*/ 653920 w 1339053"/>
                <a:gd name="connsiteY127" fmla="*/ 1399437 h 6858000"/>
                <a:gd name="connsiteX128" fmla="*/ 612686 w 1339053"/>
                <a:gd name="connsiteY128" fmla="*/ 1296979 h 6858000"/>
                <a:gd name="connsiteX129" fmla="*/ 570220 w 1339053"/>
                <a:gd name="connsiteY129" fmla="*/ 1235618 h 6858000"/>
                <a:gd name="connsiteX130" fmla="*/ 529736 w 1339053"/>
                <a:gd name="connsiteY130" fmla="*/ 1081752 h 6858000"/>
                <a:gd name="connsiteX131" fmla="*/ 414305 w 1339053"/>
                <a:gd name="connsiteY131" fmla="*/ 918292 h 6858000"/>
                <a:gd name="connsiteX132" fmla="*/ 373924 w 1339053"/>
                <a:gd name="connsiteY132" fmla="*/ 825689 h 6858000"/>
                <a:gd name="connsiteX133" fmla="*/ 368949 w 1339053"/>
                <a:gd name="connsiteY133" fmla="*/ 778726 h 6858000"/>
                <a:gd name="connsiteX134" fmla="*/ 347020 w 1339053"/>
                <a:gd name="connsiteY134" fmla="*/ 694643 h 6858000"/>
                <a:gd name="connsiteX135" fmla="*/ 327478 w 1339053"/>
                <a:gd name="connsiteY135" fmla="*/ 642898 h 6858000"/>
                <a:gd name="connsiteX136" fmla="*/ 243468 w 1339053"/>
                <a:gd name="connsiteY136" fmla="*/ 491960 h 6858000"/>
                <a:gd name="connsiteX137" fmla="*/ 218930 w 1339053"/>
                <a:gd name="connsiteY137" fmla="*/ 446010 h 6858000"/>
                <a:gd name="connsiteX138" fmla="*/ 180614 w 1339053"/>
                <a:gd name="connsiteY138" fmla="*/ 354892 h 6858000"/>
                <a:gd name="connsiteX139" fmla="*/ 171988 w 1339053"/>
                <a:gd name="connsiteY139" fmla="*/ 317521 h 6858000"/>
                <a:gd name="connsiteX140" fmla="*/ 139875 w 1339053"/>
                <a:gd name="connsiteY140" fmla="*/ 246378 h 6858000"/>
                <a:gd name="connsiteX141" fmla="*/ 51499 w 1339053"/>
                <a:gd name="connsiteY141" fmla="*/ 73211 h 6858000"/>
                <a:gd name="connsiteX142" fmla="*/ 19690 w 1339053"/>
                <a:gd name="connsiteY142" fmla="*/ 36621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</a:cxnLst>
              <a:rect l="l" t="t" r="r" b="b"/>
              <a:pathLst>
                <a:path w="1339053" h="6858000">
                  <a:moveTo>
                    <a:pt x="850532" y="3481838"/>
                  </a:moveTo>
                  <a:lnTo>
                    <a:pt x="877027" y="3490955"/>
                  </a:lnTo>
                  <a:cubicBezTo>
                    <a:pt x="892941" y="3497986"/>
                    <a:pt x="908176" y="3506416"/>
                    <a:pt x="922718" y="3516472"/>
                  </a:cubicBezTo>
                  <a:cubicBezTo>
                    <a:pt x="967062" y="3547282"/>
                    <a:pt x="1027547" y="3564030"/>
                    <a:pt x="1094179" y="3567567"/>
                  </a:cubicBezTo>
                  <a:cubicBezTo>
                    <a:pt x="1102515" y="3567965"/>
                    <a:pt x="1113434" y="3565936"/>
                    <a:pt x="1118891" y="3568331"/>
                  </a:cubicBezTo>
                  <a:cubicBezTo>
                    <a:pt x="1180628" y="3594888"/>
                    <a:pt x="1237753" y="3586304"/>
                    <a:pt x="1295961" y="3584709"/>
                  </a:cubicBezTo>
                  <a:lnTo>
                    <a:pt x="1308070" y="3585183"/>
                  </a:lnTo>
                  <a:lnTo>
                    <a:pt x="1325263" y="3705453"/>
                  </a:lnTo>
                  <a:cubicBezTo>
                    <a:pt x="1328254" y="3727679"/>
                    <a:pt x="1331526" y="3749922"/>
                    <a:pt x="1334107" y="3772268"/>
                  </a:cubicBezTo>
                  <a:lnTo>
                    <a:pt x="1338203" y="3831076"/>
                  </a:lnTo>
                  <a:lnTo>
                    <a:pt x="1338805" y="3839709"/>
                  </a:lnTo>
                  <a:cubicBezTo>
                    <a:pt x="1339996" y="3932341"/>
                    <a:pt x="1336568" y="4025809"/>
                    <a:pt x="1335635" y="4118635"/>
                  </a:cubicBezTo>
                  <a:cubicBezTo>
                    <a:pt x="1335202" y="4148976"/>
                    <a:pt x="1338805" y="4178868"/>
                    <a:pt x="1337171" y="4209403"/>
                  </a:cubicBezTo>
                  <a:cubicBezTo>
                    <a:pt x="1335445" y="4242449"/>
                    <a:pt x="1327565" y="4276129"/>
                    <a:pt x="1325840" y="4309174"/>
                  </a:cubicBezTo>
                  <a:cubicBezTo>
                    <a:pt x="1322853" y="4364122"/>
                    <a:pt x="1323899" y="4418621"/>
                    <a:pt x="1321122" y="4473630"/>
                  </a:cubicBezTo>
                  <a:cubicBezTo>
                    <a:pt x="1315632" y="4579723"/>
                    <a:pt x="1309019" y="4685750"/>
                    <a:pt x="1302196" y="4791709"/>
                  </a:cubicBezTo>
                  <a:cubicBezTo>
                    <a:pt x="1300696" y="4814383"/>
                    <a:pt x="1294244" y="4837504"/>
                    <a:pt x="1293239" y="4860048"/>
                  </a:cubicBezTo>
                  <a:cubicBezTo>
                    <a:pt x="1290785" y="4919957"/>
                    <a:pt x="1289660" y="4979994"/>
                    <a:pt x="1288829" y="5039837"/>
                  </a:cubicBezTo>
                  <a:cubicBezTo>
                    <a:pt x="1288401" y="5076103"/>
                    <a:pt x="1290512" y="5112310"/>
                    <a:pt x="1289584" y="5148703"/>
                  </a:cubicBezTo>
                  <a:cubicBezTo>
                    <a:pt x="1288845" y="5177820"/>
                    <a:pt x="1286193" y="5207193"/>
                    <a:pt x="1282205" y="5236435"/>
                  </a:cubicBezTo>
                  <a:cubicBezTo>
                    <a:pt x="1278784" y="5261619"/>
                    <a:pt x="1270649" y="5286477"/>
                    <a:pt x="1268145" y="5311662"/>
                  </a:cubicBezTo>
                  <a:cubicBezTo>
                    <a:pt x="1261308" y="5379812"/>
                    <a:pt x="1256387" y="5447703"/>
                    <a:pt x="1250547" y="5515595"/>
                  </a:cubicBezTo>
                  <a:cubicBezTo>
                    <a:pt x="1248113" y="5542776"/>
                    <a:pt x="1244054" y="5570023"/>
                    <a:pt x="1243323" y="5596885"/>
                  </a:cubicBezTo>
                  <a:cubicBezTo>
                    <a:pt x="1241082" y="5668709"/>
                    <a:pt x="1241668" y="5740276"/>
                    <a:pt x="1238303" y="5812036"/>
                  </a:cubicBezTo>
                  <a:cubicBezTo>
                    <a:pt x="1235508" y="5871554"/>
                    <a:pt x="1228259" y="5931392"/>
                    <a:pt x="1223551" y="5991171"/>
                  </a:cubicBezTo>
                  <a:cubicBezTo>
                    <a:pt x="1221675" y="6016549"/>
                    <a:pt x="1222415" y="6041609"/>
                    <a:pt x="1219699" y="6066726"/>
                  </a:cubicBezTo>
                  <a:cubicBezTo>
                    <a:pt x="1213776" y="6123024"/>
                    <a:pt x="1205938" y="6179576"/>
                    <a:pt x="1199935" y="6236130"/>
                  </a:cubicBezTo>
                  <a:cubicBezTo>
                    <a:pt x="1196614" y="6268403"/>
                    <a:pt x="1198425" y="6301127"/>
                    <a:pt x="1192857" y="6333267"/>
                  </a:cubicBezTo>
                  <a:cubicBezTo>
                    <a:pt x="1179603" y="6409590"/>
                    <a:pt x="1163470" y="6485591"/>
                    <a:pt x="1148174" y="6561849"/>
                  </a:cubicBezTo>
                  <a:cubicBezTo>
                    <a:pt x="1132370" y="6640486"/>
                    <a:pt x="1117066" y="6719000"/>
                    <a:pt x="1100424" y="6797385"/>
                  </a:cubicBezTo>
                  <a:lnTo>
                    <a:pt x="1085621" y="6858000"/>
                  </a:lnTo>
                  <a:lnTo>
                    <a:pt x="932341" y="6858000"/>
                  </a:lnTo>
                  <a:lnTo>
                    <a:pt x="944496" y="6829656"/>
                  </a:lnTo>
                  <a:cubicBezTo>
                    <a:pt x="964836" y="6776399"/>
                    <a:pt x="953622" y="6744439"/>
                    <a:pt x="913239" y="6720119"/>
                  </a:cubicBezTo>
                  <a:cubicBezTo>
                    <a:pt x="890880" y="6706443"/>
                    <a:pt x="866986" y="6690318"/>
                    <a:pt x="870682" y="6655346"/>
                  </a:cubicBezTo>
                  <a:cubicBezTo>
                    <a:pt x="876846" y="6598274"/>
                    <a:pt x="889503" y="6540954"/>
                    <a:pt x="846442" y="6498594"/>
                  </a:cubicBezTo>
                  <a:cubicBezTo>
                    <a:pt x="862273" y="6487399"/>
                    <a:pt x="871751" y="6480449"/>
                    <a:pt x="881150" y="6473756"/>
                  </a:cubicBezTo>
                  <a:cubicBezTo>
                    <a:pt x="907245" y="6455292"/>
                    <a:pt x="930705" y="6407516"/>
                    <a:pt x="922470" y="6377035"/>
                  </a:cubicBezTo>
                  <a:cubicBezTo>
                    <a:pt x="910652" y="6332192"/>
                    <a:pt x="925705" y="6299028"/>
                    <a:pt x="955039" y="6268585"/>
                  </a:cubicBezTo>
                  <a:cubicBezTo>
                    <a:pt x="1003777" y="6217606"/>
                    <a:pt x="1017630" y="6148240"/>
                    <a:pt x="1024350" y="6083443"/>
                  </a:cubicBezTo>
                  <a:cubicBezTo>
                    <a:pt x="1029590" y="6034553"/>
                    <a:pt x="1028255" y="5980246"/>
                    <a:pt x="999696" y="5938416"/>
                  </a:cubicBezTo>
                  <a:cubicBezTo>
                    <a:pt x="990505" y="5925141"/>
                    <a:pt x="991039" y="5901884"/>
                    <a:pt x="988342" y="5882426"/>
                  </a:cubicBezTo>
                  <a:cubicBezTo>
                    <a:pt x="986229" y="5866254"/>
                    <a:pt x="984774" y="5849442"/>
                    <a:pt x="985444" y="5832438"/>
                  </a:cubicBezTo>
                  <a:cubicBezTo>
                    <a:pt x="986010" y="5814273"/>
                    <a:pt x="985042" y="5793656"/>
                    <a:pt x="992016" y="5777751"/>
                  </a:cubicBezTo>
                  <a:cubicBezTo>
                    <a:pt x="1012886" y="5729456"/>
                    <a:pt x="1014467" y="5686488"/>
                    <a:pt x="995028" y="5641832"/>
                  </a:cubicBezTo>
                  <a:cubicBezTo>
                    <a:pt x="984984" y="5618696"/>
                    <a:pt x="974301" y="5585771"/>
                    <a:pt x="981247" y="5562522"/>
                  </a:cubicBezTo>
                  <a:cubicBezTo>
                    <a:pt x="998041" y="5505913"/>
                    <a:pt x="997454" y="5454379"/>
                    <a:pt x="995131" y="5398075"/>
                  </a:cubicBezTo>
                  <a:cubicBezTo>
                    <a:pt x="993724" y="5361807"/>
                    <a:pt x="997229" y="5322258"/>
                    <a:pt x="997379" y="5283928"/>
                  </a:cubicBezTo>
                  <a:cubicBezTo>
                    <a:pt x="997473" y="5239095"/>
                    <a:pt x="1006631" y="5193105"/>
                    <a:pt x="979617" y="5157396"/>
                  </a:cubicBezTo>
                  <a:cubicBezTo>
                    <a:pt x="976728" y="5153402"/>
                    <a:pt x="978724" y="5144705"/>
                    <a:pt x="976441" y="5139485"/>
                  </a:cubicBezTo>
                  <a:cubicBezTo>
                    <a:pt x="969619" y="5122991"/>
                    <a:pt x="964828" y="5102888"/>
                    <a:pt x="953793" y="5091862"/>
                  </a:cubicBezTo>
                  <a:cubicBezTo>
                    <a:pt x="921506" y="5059884"/>
                    <a:pt x="886609" y="5031900"/>
                    <a:pt x="853056" y="5001787"/>
                  </a:cubicBezTo>
                  <a:cubicBezTo>
                    <a:pt x="845882" y="4995337"/>
                    <a:pt x="836325" y="4988437"/>
                    <a:pt x="833979" y="4978966"/>
                  </a:cubicBezTo>
                  <a:cubicBezTo>
                    <a:pt x="820602" y="4924328"/>
                    <a:pt x="808509" y="4869239"/>
                    <a:pt x="796995" y="4813768"/>
                  </a:cubicBezTo>
                  <a:cubicBezTo>
                    <a:pt x="792418" y="4791474"/>
                    <a:pt x="803209" y="4777314"/>
                    <a:pt x="820590" y="4764057"/>
                  </a:cubicBezTo>
                  <a:cubicBezTo>
                    <a:pt x="837188" y="4751123"/>
                    <a:pt x="855398" y="4734452"/>
                    <a:pt x="864688" y="4714752"/>
                  </a:cubicBezTo>
                  <a:cubicBezTo>
                    <a:pt x="883062" y="4675275"/>
                    <a:pt x="897521" y="4632902"/>
                    <a:pt x="910485" y="4590911"/>
                  </a:cubicBezTo>
                  <a:cubicBezTo>
                    <a:pt x="915338" y="4575199"/>
                    <a:pt x="912978" y="4556131"/>
                    <a:pt x="911445" y="4539571"/>
                  </a:cubicBezTo>
                  <a:cubicBezTo>
                    <a:pt x="908527" y="4508200"/>
                    <a:pt x="900999" y="4477659"/>
                    <a:pt x="900285" y="4445837"/>
                  </a:cubicBezTo>
                  <a:cubicBezTo>
                    <a:pt x="899539" y="4408923"/>
                    <a:pt x="887958" y="4383340"/>
                    <a:pt x="863237" y="4364703"/>
                  </a:cubicBezTo>
                  <a:cubicBezTo>
                    <a:pt x="826431" y="4336971"/>
                    <a:pt x="808536" y="4292507"/>
                    <a:pt x="798070" y="4243284"/>
                  </a:cubicBezTo>
                  <a:cubicBezTo>
                    <a:pt x="784617" y="4180721"/>
                    <a:pt x="805728" y="4117545"/>
                    <a:pt x="817097" y="4054750"/>
                  </a:cubicBezTo>
                  <a:cubicBezTo>
                    <a:pt x="821537" y="4030724"/>
                    <a:pt x="826632" y="4006057"/>
                    <a:pt x="826251" y="3982801"/>
                  </a:cubicBezTo>
                  <a:cubicBezTo>
                    <a:pt x="825347" y="3916709"/>
                    <a:pt x="825150" y="3850833"/>
                    <a:pt x="836848" y="3784939"/>
                  </a:cubicBezTo>
                  <a:lnTo>
                    <a:pt x="841285" y="3766755"/>
                  </a:lnTo>
                  <a:lnTo>
                    <a:pt x="841284" y="3766755"/>
                  </a:lnTo>
                  <a:lnTo>
                    <a:pt x="852925" y="3719034"/>
                  </a:lnTo>
                  <a:cubicBezTo>
                    <a:pt x="855152" y="3711822"/>
                    <a:pt x="856753" y="3704413"/>
                    <a:pt x="857932" y="3696880"/>
                  </a:cubicBezTo>
                  <a:cubicBezTo>
                    <a:pt x="868683" y="3631632"/>
                    <a:pt x="885300" y="3565939"/>
                    <a:pt x="853534" y="3507036"/>
                  </a:cubicBezTo>
                  <a:cubicBezTo>
                    <a:pt x="850623" y="3501622"/>
                    <a:pt x="849992" y="3494020"/>
                    <a:pt x="850226" y="3485839"/>
                  </a:cubicBezTo>
                  <a:close/>
                  <a:moveTo>
                    <a:pt x="0" y="0"/>
                  </a:moveTo>
                  <a:lnTo>
                    <a:pt x="455609" y="0"/>
                  </a:lnTo>
                  <a:lnTo>
                    <a:pt x="459171" y="72395"/>
                  </a:lnTo>
                  <a:cubicBezTo>
                    <a:pt x="459671" y="92301"/>
                    <a:pt x="456894" y="113171"/>
                    <a:pt x="460041" y="131917"/>
                  </a:cubicBezTo>
                  <a:cubicBezTo>
                    <a:pt x="474213" y="218122"/>
                    <a:pt x="492031" y="302910"/>
                    <a:pt x="504421" y="389691"/>
                  </a:cubicBezTo>
                  <a:cubicBezTo>
                    <a:pt x="517349" y="479177"/>
                    <a:pt x="539516" y="562489"/>
                    <a:pt x="582097" y="634609"/>
                  </a:cubicBezTo>
                  <a:cubicBezTo>
                    <a:pt x="621686" y="701573"/>
                    <a:pt x="662589" y="767248"/>
                    <a:pt x="702468" y="834019"/>
                  </a:cubicBezTo>
                  <a:cubicBezTo>
                    <a:pt x="712587" y="850968"/>
                    <a:pt x="725536" y="867665"/>
                    <a:pt x="729203" y="887701"/>
                  </a:cubicBezTo>
                  <a:cubicBezTo>
                    <a:pt x="736973" y="929321"/>
                    <a:pt x="740155" y="973193"/>
                    <a:pt x="743787" y="1016355"/>
                  </a:cubicBezTo>
                  <a:cubicBezTo>
                    <a:pt x="746786" y="1053398"/>
                    <a:pt x="745800" y="1091467"/>
                    <a:pt x="750083" y="1128060"/>
                  </a:cubicBezTo>
                  <a:cubicBezTo>
                    <a:pt x="753428" y="1157309"/>
                    <a:pt x="762038" y="1185083"/>
                    <a:pt x="768866" y="1213431"/>
                  </a:cubicBezTo>
                  <a:cubicBezTo>
                    <a:pt x="774767" y="1238107"/>
                    <a:pt x="778357" y="1264327"/>
                    <a:pt x="787802" y="1286432"/>
                  </a:cubicBezTo>
                  <a:cubicBezTo>
                    <a:pt x="810582" y="1340304"/>
                    <a:pt x="832653" y="1394242"/>
                    <a:pt x="842837" y="1455511"/>
                  </a:cubicBezTo>
                  <a:cubicBezTo>
                    <a:pt x="853049" y="1515944"/>
                    <a:pt x="867276" y="1574511"/>
                    <a:pt x="877988" y="1634814"/>
                  </a:cubicBezTo>
                  <a:cubicBezTo>
                    <a:pt x="888390" y="1693895"/>
                    <a:pt x="902813" y="1748857"/>
                    <a:pt x="941063" y="1789731"/>
                  </a:cubicBezTo>
                  <a:cubicBezTo>
                    <a:pt x="957906" y="1807908"/>
                    <a:pt x="975122" y="1831564"/>
                    <a:pt x="980124" y="1857657"/>
                  </a:cubicBezTo>
                  <a:cubicBezTo>
                    <a:pt x="987207" y="1894833"/>
                    <a:pt x="980788" y="1937150"/>
                    <a:pt x="984484" y="1976384"/>
                  </a:cubicBezTo>
                  <a:cubicBezTo>
                    <a:pt x="988781" y="2022576"/>
                    <a:pt x="988793" y="2074493"/>
                    <a:pt x="1007189" y="2110650"/>
                  </a:cubicBezTo>
                  <a:cubicBezTo>
                    <a:pt x="1023612" y="2142809"/>
                    <a:pt x="1034723" y="2173610"/>
                    <a:pt x="1039893" y="2211041"/>
                  </a:cubicBezTo>
                  <a:cubicBezTo>
                    <a:pt x="1043484" y="2237261"/>
                    <a:pt x="1057690" y="2260269"/>
                    <a:pt x="1059162" y="2286682"/>
                  </a:cubicBezTo>
                  <a:cubicBezTo>
                    <a:pt x="1061252" y="2321469"/>
                    <a:pt x="1060754" y="2355740"/>
                    <a:pt x="1070522" y="2388667"/>
                  </a:cubicBezTo>
                  <a:cubicBezTo>
                    <a:pt x="1080600" y="2422815"/>
                    <a:pt x="1085513" y="2459602"/>
                    <a:pt x="1093939" y="2494653"/>
                  </a:cubicBezTo>
                  <a:cubicBezTo>
                    <a:pt x="1098500" y="2513273"/>
                    <a:pt x="1106866" y="2529964"/>
                    <a:pt x="1112007" y="2548197"/>
                  </a:cubicBezTo>
                  <a:cubicBezTo>
                    <a:pt x="1121409" y="2581573"/>
                    <a:pt x="1130232" y="2615336"/>
                    <a:pt x="1138346" y="2649163"/>
                  </a:cubicBezTo>
                  <a:cubicBezTo>
                    <a:pt x="1146465" y="2682988"/>
                    <a:pt x="1157699" y="2716368"/>
                    <a:pt x="1160337" y="2751608"/>
                  </a:cubicBezTo>
                  <a:cubicBezTo>
                    <a:pt x="1164714" y="2811646"/>
                    <a:pt x="1159211" y="2873999"/>
                    <a:pt x="1165737" y="2933012"/>
                  </a:cubicBezTo>
                  <a:cubicBezTo>
                    <a:pt x="1172445" y="2992925"/>
                    <a:pt x="1185964" y="3051556"/>
                    <a:pt x="1202029" y="3107873"/>
                  </a:cubicBezTo>
                  <a:cubicBezTo>
                    <a:pt x="1214635" y="3152396"/>
                    <a:pt x="1227749" y="3194534"/>
                    <a:pt x="1225692" y="3244974"/>
                  </a:cubicBezTo>
                  <a:cubicBezTo>
                    <a:pt x="1224565" y="3273123"/>
                    <a:pt x="1231196" y="3305079"/>
                    <a:pt x="1243916" y="3326221"/>
                  </a:cubicBezTo>
                  <a:cubicBezTo>
                    <a:pt x="1271701" y="3372044"/>
                    <a:pt x="1285247" y="3423911"/>
                    <a:pt x="1293067" y="3480219"/>
                  </a:cubicBezTo>
                  <a:lnTo>
                    <a:pt x="1308071" y="3585182"/>
                  </a:lnTo>
                  <a:lnTo>
                    <a:pt x="1295962" y="3584708"/>
                  </a:lnTo>
                  <a:cubicBezTo>
                    <a:pt x="1237754" y="3586303"/>
                    <a:pt x="1180629" y="3594888"/>
                    <a:pt x="1118893" y="3568330"/>
                  </a:cubicBezTo>
                  <a:cubicBezTo>
                    <a:pt x="1113435" y="3565936"/>
                    <a:pt x="1102517" y="3567964"/>
                    <a:pt x="1094179" y="3567566"/>
                  </a:cubicBezTo>
                  <a:cubicBezTo>
                    <a:pt x="1027548" y="3564029"/>
                    <a:pt x="967064" y="3547281"/>
                    <a:pt x="922719" y="3516472"/>
                  </a:cubicBezTo>
                  <a:cubicBezTo>
                    <a:pt x="908178" y="3506414"/>
                    <a:pt x="892942" y="3497984"/>
                    <a:pt x="877028" y="3490955"/>
                  </a:cubicBezTo>
                  <a:lnTo>
                    <a:pt x="850533" y="3481837"/>
                  </a:lnTo>
                  <a:lnTo>
                    <a:pt x="852113" y="3461170"/>
                  </a:lnTo>
                  <a:cubicBezTo>
                    <a:pt x="854391" y="3434500"/>
                    <a:pt x="848474" y="3414331"/>
                    <a:pt x="831383" y="3399179"/>
                  </a:cubicBezTo>
                  <a:cubicBezTo>
                    <a:pt x="801767" y="3373388"/>
                    <a:pt x="773654" y="3344957"/>
                    <a:pt x="743141" y="3320580"/>
                  </a:cubicBezTo>
                  <a:cubicBezTo>
                    <a:pt x="722236" y="3303685"/>
                    <a:pt x="714543" y="3281842"/>
                    <a:pt x="713221" y="3251241"/>
                  </a:cubicBezTo>
                  <a:cubicBezTo>
                    <a:pt x="712555" y="3234106"/>
                    <a:pt x="704768" y="3217029"/>
                    <a:pt x="697098" y="3202528"/>
                  </a:cubicBezTo>
                  <a:cubicBezTo>
                    <a:pt x="687845" y="3184997"/>
                    <a:pt x="672212" y="3172554"/>
                    <a:pt x="664820" y="3154190"/>
                  </a:cubicBezTo>
                  <a:cubicBezTo>
                    <a:pt x="646169" y="3109209"/>
                    <a:pt x="616744" y="3087991"/>
                    <a:pt x="572501" y="3087312"/>
                  </a:cubicBezTo>
                  <a:cubicBezTo>
                    <a:pt x="533259" y="3086763"/>
                    <a:pt x="493731" y="3044085"/>
                    <a:pt x="497703" y="3005243"/>
                  </a:cubicBezTo>
                  <a:cubicBezTo>
                    <a:pt x="502030" y="2962279"/>
                    <a:pt x="490540" y="2928257"/>
                    <a:pt x="476984" y="2892751"/>
                  </a:cubicBezTo>
                  <a:cubicBezTo>
                    <a:pt x="469363" y="2872905"/>
                    <a:pt x="465404" y="2847135"/>
                    <a:pt x="468947" y="2824527"/>
                  </a:cubicBezTo>
                  <a:cubicBezTo>
                    <a:pt x="482188" y="2738605"/>
                    <a:pt x="520979" y="2665650"/>
                    <a:pt x="569138" y="2595026"/>
                  </a:cubicBezTo>
                  <a:cubicBezTo>
                    <a:pt x="600577" y="2548865"/>
                    <a:pt x="622260" y="2493483"/>
                    <a:pt x="645397" y="2440808"/>
                  </a:cubicBezTo>
                  <a:cubicBezTo>
                    <a:pt x="652529" y="2424387"/>
                    <a:pt x="655029" y="2401457"/>
                    <a:pt x="651820" y="2384384"/>
                  </a:cubicBezTo>
                  <a:cubicBezTo>
                    <a:pt x="640949" y="2324596"/>
                    <a:pt x="629163" y="2264805"/>
                    <a:pt x="612994" y="2207332"/>
                  </a:cubicBezTo>
                  <a:cubicBezTo>
                    <a:pt x="597678" y="2153787"/>
                    <a:pt x="601053" y="2099808"/>
                    <a:pt x="620894" y="2046679"/>
                  </a:cubicBezTo>
                  <a:cubicBezTo>
                    <a:pt x="635367" y="2007977"/>
                    <a:pt x="641110" y="1970814"/>
                    <a:pt x="644614" y="1931265"/>
                  </a:cubicBezTo>
                  <a:cubicBezTo>
                    <a:pt x="647465" y="1898285"/>
                    <a:pt x="653360" y="1862859"/>
                    <a:pt x="665994" y="1832337"/>
                  </a:cubicBezTo>
                  <a:cubicBezTo>
                    <a:pt x="683779" y="1789578"/>
                    <a:pt x="688928" y="1751381"/>
                    <a:pt x="678276" y="1709437"/>
                  </a:cubicBezTo>
                  <a:cubicBezTo>
                    <a:pt x="672576" y="1687079"/>
                    <a:pt x="673987" y="1660990"/>
                    <a:pt x="672955" y="1636123"/>
                  </a:cubicBezTo>
                  <a:cubicBezTo>
                    <a:pt x="671272" y="1597795"/>
                    <a:pt x="671867" y="1558758"/>
                    <a:pt x="668480" y="1520749"/>
                  </a:cubicBezTo>
                  <a:cubicBezTo>
                    <a:pt x="665050" y="1479903"/>
                    <a:pt x="655019" y="1440408"/>
                    <a:pt x="653920" y="1399437"/>
                  </a:cubicBezTo>
                  <a:cubicBezTo>
                    <a:pt x="652652" y="1355309"/>
                    <a:pt x="639893" y="1323154"/>
                    <a:pt x="612686" y="1296979"/>
                  </a:cubicBezTo>
                  <a:cubicBezTo>
                    <a:pt x="595576" y="1280408"/>
                    <a:pt x="578401" y="1259588"/>
                    <a:pt x="570220" y="1235618"/>
                  </a:cubicBezTo>
                  <a:cubicBezTo>
                    <a:pt x="553631" y="1186194"/>
                    <a:pt x="545669" y="1131821"/>
                    <a:pt x="529736" y="1081752"/>
                  </a:cubicBezTo>
                  <a:cubicBezTo>
                    <a:pt x="507466" y="1011390"/>
                    <a:pt x="481332" y="944631"/>
                    <a:pt x="414305" y="918292"/>
                  </a:cubicBezTo>
                  <a:cubicBezTo>
                    <a:pt x="377314" y="903769"/>
                    <a:pt x="368843" y="874065"/>
                    <a:pt x="373924" y="825689"/>
                  </a:cubicBezTo>
                  <a:cubicBezTo>
                    <a:pt x="375689" y="809590"/>
                    <a:pt x="376722" y="786203"/>
                    <a:pt x="368949" y="778726"/>
                  </a:cubicBezTo>
                  <a:cubicBezTo>
                    <a:pt x="345838" y="756354"/>
                    <a:pt x="349308" y="725824"/>
                    <a:pt x="347020" y="694643"/>
                  </a:cubicBezTo>
                  <a:cubicBezTo>
                    <a:pt x="345704" y="675894"/>
                    <a:pt x="339306" y="651346"/>
                    <a:pt x="327478" y="642898"/>
                  </a:cubicBezTo>
                  <a:cubicBezTo>
                    <a:pt x="279698" y="608395"/>
                    <a:pt x="263590" y="549247"/>
                    <a:pt x="243468" y="491960"/>
                  </a:cubicBezTo>
                  <a:cubicBezTo>
                    <a:pt x="237433" y="475142"/>
                    <a:pt x="230250" y="456843"/>
                    <a:pt x="218930" y="446010"/>
                  </a:cubicBezTo>
                  <a:cubicBezTo>
                    <a:pt x="194433" y="422927"/>
                    <a:pt x="180036" y="395344"/>
                    <a:pt x="180614" y="354892"/>
                  </a:cubicBezTo>
                  <a:cubicBezTo>
                    <a:pt x="180923" y="342010"/>
                    <a:pt x="176523" y="328798"/>
                    <a:pt x="171988" y="317521"/>
                  </a:cubicBezTo>
                  <a:cubicBezTo>
                    <a:pt x="162052" y="293291"/>
                    <a:pt x="148442" y="271315"/>
                    <a:pt x="139875" y="246378"/>
                  </a:cubicBezTo>
                  <a:cubicBezTo>
                    <a:pt x="117577" y="182780"/>
                    <a:pt x="95749" y="119890"/>
                    <a:pt x="51499" y="73211"/>
                  </a:cubicBezTo>
                  <a:cubicBezTo>
                    <a:pt x="40691" y="61834"/>
                    <a:pt x="29467" y="49763"/>
                    <a:pt x="19690" y="3662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E96840F9-95E6-4C98-BFE4-21B5954236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661507" y="0"/>
              <a:ext cx="1339053" cy="6858000"/>
            </a:xfrm>
            <a:custGeom>
              <a:avLst/>
              <a:gdLst>
                <a:gd name="connsiteX0" fmla="*/ 850532 w 1339053"/>
                <a:gd name="connsiteY0" fmla="*/ 3481838 h 6858000"/>
                <a:gd name="connsiteX1" fmla="*/ 877027 w 1339053"/>
                <a:gd name="connsiteY1" fmla="*/ 3490955 h 6858000"/>
                <a:gd name="connsiteX2" fmla="*/ 922718 w 1339053"/>
                <a:gd name="connsiteY2" fmla="*/ 3516472 h 6858000"/>
                <a:gd name="connsiteX3" fmla="*/ 1094179 w 1339053"/>
                <a:gd name="connsiteY3" fmla="*/ 3567567 h 6858000"/>
                <a:gd name="connsiteX4" fmla="*/ 1118891 w 1339053"/>
                <a:gd name="connsiteY4" fmla="*/ 3568331 h 6858000"/>
                <a:gd name="connsiteX5" fmla="*/ 1295961 w 1339053"/>
                <a:gd name="connsiteY5" fmla="*/ 3584709 h 6858000"/>
                <a:gd name="connsiteX6" fmla="*/ 1308070 w 1339053"/>
                <a:gd name="connsiteY6" fmla="*/ 3585183 h 6858000"/>
                <a:gd name="connsiteX7" fmla="*/ 1325263 w 1339053"/>
                <a:gd name="connsiteY7" fmla="*/ 3705453 h 6858000"/>
                <a:gd name="connsiteX8" fmla="*/ 1334107 w 1339053"/>
                <a:gd name="connsiteY8" fmla="*/ 3772268 h 6858000"/>
                <a:gd name="connsiteX9" fmla="*/ 1338203 w 1339053"/>
                <a:gd name="connsiteY9" fmla="*/ 3831076 h 6858000"/>
                <a:gd name="connsiteX10" fmla="*/ 1338805 w 1339053"/>
                <a:gd name="connsiteY10" fmla="*/ 3839709 h 6858000"/>
                <a:gd name="connsiteX11" fmla="*/ 1335635 w 1339053"/>
                <a:gd name="connsiteY11" fmla="*/ 4118635 h 6858000"/>
                <a:gd name="connsiteX12" fmla="*/ 1337171 w 1339053"/>
                <a:gd name="connsiteY12" fmla="*/ 4209403 h 6858000"/>
                <a:gd name="connsiteX13" fmla="*/ 1325840 w 1339053"/>
                <a:gd name="connsiteY13" fmla="*/ 4309174 h 6858000"/>
                <a:gd name="connsiteX14" fmla="*/ 1321122 w 1339053"/>
                <a:gd name="connsiteY14" fmla="*/ 4473630 h 6858000"/>
                <a:gd name="connsiteX15" fmla="*/ 1302196 w 1339053"/>
                <a:gd name="connsiteY15" fmla="*/ 4791709 h 6858000"/>
                <a:gd name="connsiteX16" fmla="*/ 1293239 w 1339053"/>
                <a:gd name="connsiteY16" fmla="*/ 4860048 h 6858000"/>
                <a:gd name="connsiteX17" fmla="*/ 1288829 w 1339053"/>
                <a:gd name="connsiteY17" fmla="*/ 5039837 h 6858000"/>
                <a:gd name="connsiteX18" fmla="*/ 1289584 w 1339053"/>
                <a:gd name="connsiteY18" fmla="*/ 5148703 h 6858000"/>
                <a:gd name="connsiteX19" fmla="*/ 1282205 w 1339053"/>
                <a:gd name="connsiteY19" fmla="*/ 5236435 h 6858000"/>
                <a:gd name="connsiteX20" fmla="*/ 1268145 w 1339053"/>
                <a:gd name="connsiteY20" fmla="*/ 5311662 h 6858000"/>
                <a:gd name="connsiteX21" fmla="*/ 1250547 w 1339053"/>
                <a:gd name="connsiteY21" fmla="*/ 5515595 h 6858000"/>
                <a:gd name="connsiteX22" fmla="*/ 1243323 w 1339053"/>
                <a:gd name="connsiteY22" fmla="*/ 5596885 h 6858000"/>
                <a:gd name="connsiteX23" fmla="*/ 1238303 w 1339053"/>
                <a:gd name="connsiteY23" fmla="*/ 5812036 h 6858000"/>
                <a:gd name="connsiteX24" fmla="*/ 1223551 w 1339053"/>
                <a:gd name="connsiteY24" fmla="*/ 5991171 h 6858000"/>
                <a:gd name="connsiteX25" fmla="*/ 1219699 w 1339053"/>
                <a:gd name="connsiteY25" fmla="*/ 6066726 h 6858000"/>
                <a:gd name="connsiteX26" fmla="*/ 1199935 w 1339053"/>
                <a:gd name="connsiteY26" fmla="*/ 6236130 h 6858000"/>
                <a:gd name="connsiteX27" fmla="*/ 1192857 w 1339053"/>
                <a:gd name="connsiteY27" fmla="*/ 6333267 h 6858000"/>
                <a:gd name="connsiteX28" fmla="*/ 1148174 w 1339053"/>
                <a:gd name="connsiteY28" fmla="*/ 6561849 h 6858000"/>
                <a:gd name="connsiteX29" fmla="*/ 1100424 w 1339053"/>
                <a:gd name="connsiteY29" fmla="*/ 6797385 h 6858000"/>
                <a:gd name="connsiteX30" fmla="*/ 1085621 w 1339053"/>
                <a:gd name="connsiteY30" fmla="*/ 6858000 h 6858000"/>
                <a:gd name="connsiteX31" fmla="*/ 932341 w 1339053"/>
                <a:gd name="connsiteY31" fmla="*/ 6858000 h 6858000"/>
                <a:gd name="connsiteX32" fmla="*/ 944496 w 1339053"/>
                <a:gd name="connsiteY32" fmla="*/ 6829656 h 6858000"/>
                <a:gd name="connsiteX33" fmla="*/ 913239 w 1339053"/>
                <a:gd name="connsiteY33" fmla="*/ 6720119 h 6858000"/>
                <a:gd name="connsiteX34" fmla="*/ 870682 w 1339053"/>
                <a:gd name="connsiteY34" fmla="*/ 6655346 h 6858000"/>
                <a:gd name="connsiteX35" fmla="*/ 846442 w 1339053"/>
                <a:gd name="connsiteY35" fmla="*/ 6498594 h 6858000"/>
                <a:gd name="connsiteX36" fmla="*/ 881150 w 1339053"/>
                <a:gd name="connsiteY36" fmla="*/ 6473756 h 6858000"/>
                <a:gd name="connsiteX37" fmla="*/ 922470 w 1339053"/>
                <a:gd name="connsiteY37" fmla="*/ 6377035 h 6858000"/>
                <a:gd name="connsiteX38" fmla="*/ 955039 w 1339053"/>
                <a:gd name="connsiteY38" fmla="*/ 6268585 h 6858000"/>
                <a:gd name="connsiteX39" fmla="*/ 1024350 w 1339053"/>
                <a:gd name="connsiteY39" fmla="*/ 6083443 h 6858000"/>
                <a:gd name="connsiteX40" fmla="*/ 999696 w 1339053"/>
                <a:gd name="connsiteY40" fmla="*/ 5938416 h 6858000"/>
                <a:gd name="connsiteX41" fmla="*/ 988342 w 1339053"/>
                <a:gd name="connsiteY41" fmla="*/ 5882426 h 6858000"/>
                <a:gd name="connsiteX42" fmla="*/ 985444 w 1339053"/>
                <a:gd name="connsiteY42" fmla="*/ 5832438 h 6858000"/>
                <a:gd name="connsiteX43" fmla="*/ 992016 w 1339053"/>
                <a:gd name="connsiteY43" fmla="*/ 5777751 h 6858000"/>
                <a:gd name="connsiteX44" fmla="*/ 995028 w 1339053"/>
                <a:gd name="connsiteY44" fmla="*/ 5641832 h 6858000"/>
                <a:gd name="connsiteX45" fmla="*/ 981247 w 1339053"/>
                <a:gd name="connsiteY45" fmla="*/ 5562522 h 6858000"/>
                <a:gd name="connsiteX46" fmla="*/ 995131 w 1339053"/>
                <a:gd name="connsiteY46" fmla="*/ 5398075 h 6858000"/>
                <a:gd name="connsiteX47" fmla="*/ 997379 w 1339053"/>
                <a:gd name="connsiteY47" fmla="*/ 5283928 h 6858000"/>
                <a:gd name="connsiteX48" fmla="*/ 979617 w 1339053"/>
                <a:gd name="connsiteY48" fmla="*/ 5157396 h 6858000"/>
                <a:gd name="connsiteX49" fmla="*/ 976441 w 1339053"/>
                <a:gd name="connsiteY49" fmla="*/ 5139485 h 6858000"/>
                <a:gd name="connsiteX50" fmla="*/ 953793 w 1339053"/>
                <a:gd name="connsiteY50" fmla="*/ 5091862 h 6858000"/>
                <a:gd name="connsiteX51" fmla="*/ 853056 w 1339053"/>
                <a:gd name="connsiteY51" fmla="*/ 5001787 h 6858000"/>
                <a:gd name="connsiteX52" fmla="*/ 833979 w 1339053"/>
                <a:gd name="connsiteY52" fmla="*/ 4978966 h 6858000"/>
                <a:gd name="connsiteX53" fmla="*/ 796995 w 1339053"/>
                <a:gd name="connsiteY53" fmla="*/ 4813768 h 6858000"/>
                <a:gd name="connsiteX54" fmla="*/ 820590 w 1339053"/>
                <a:gd name="connsiteY54" fmla="*/ 4764057 h 6858000"/>
                <a:gd name="connsiteX55" fmla="*/ 864688 w 1339053"/>
                <a:gd name="connsiteY55" fmla="*/ 4714752 h 6858000"/>
                <a:gd name="connsiteX56" fmla="*/ 910485 w 1339053"/>
                <a:gd name="connsiteY56" fmla="*/ 4590911 h 6858000"/>
                <a:gd name="connsiteX57" fmla="*/ 911445 w 1339053"/>
                <a:gd name="connsiteY57" fmla="*/ 4539571 h 6858000"/>
                <a:gd name="connsiteX58" fmla="*/ 900285 w 1339053"/>
                <a:gd name="connsiteY58" fmla="*/ 4445837 h 6858000"/>
                <a:gd name="connsiteX59" fmla="*/ 863237 w 1339053"/>
                <a:gd name="connsiteY59" fmla="*/ 4364703 h 6858000"/>
                <a:gd name="connsiteX60" fmla="*/ 798070 w 1339053"/>
                <a:gd name="connsiteY60" fmla="*/ 4243284 h 6858000"/>
                <a:gd name="connsiteX61" fmla="*/ 817097 w 1339053"/>
                <a:gd name="connsiteY61" fmla="*/ 4054750 h 6858000"/>
                <a:gd name="connsiteX62" fmla="*/ 826251 w 1339053"/>
                <a:gd name="connsiteY62" fmla="*/ 3982801 h 6858000"/>
                <a:gd name="connsiteX63" fmla="*/ 836848 w 1339053"/>
                <a:gd name="connsiteY63" fmla="*/ 3784939 h 6858000"/>
                <a:gd name="connsiteX64" fmla="*/ 841285 w 1339053"/>
                <a:gd name="connsiteY64" fmla="*/ 3766755 h 6858000"/>
                <a:gd name="connsiteX65" fmla="*/ 841284 w 1339053"/>
                <a:gd name="connsiteY65" fmla="*/ 3766755 h 6858000"/>
                <a:gd name="connsiteX66" fmla="*/ 852925 w 1339053"/>
                <a:gd name="connsiteY66" fmla="*/ 3719034 h 6858000"/>
                <a:gd name="connsiteX67" fmla="*/ 857932 w 1339053"/>
                <a:gd name="connsiteY67" fmla="*/ 3696880 h 6858000"/>
                <a:gd name="connsiteX68" fmla="*/ 853534 w 1339053"/>
                <a:gd name="connsiteY68" fmla="*/ 3507036 h 6858000"/>
                <a:gd name="connsiteX69" fmla="*/ 850226 w 1339053"/>
                <a:gd name="connsiteY69" fmla="*/ 3485839 h 6858000"/>
                <a:gd name="connsiteX70" fmla="*/ 0 w 1339053"/>
                <a:gd name="connsiteY70" fmla="*/ 0 h 6858000"/>
                <a:gd name="connsiteX71" fmla="*/ 455609 w 1339053"/>
                <a:gd name="connsiteY71" fmla="*/ 0 h 6858000"/>
                <a:gd name="connsiteX72" fmla="*/ 459171 w 1339053"/>
                <a:gd name="connsiteY72" fmla="*/ 72395 h 6858000"/>
                <a:gd name="connsiteX73" fmla="*/ 460041 w 1339053"/>
                <a:gd name="connsiteY73" fmla="*/ 131917 h 6858000"/>
                <a:gd name="connsiteX74" fmla="*/ 504421 w 1339053"/>
                <a:gd name="connsiteY74" fmla="*/ 389691 h 6858000"/>
                <a:gd name="connsiteX75" fmla="*/ 582097 w 1339053"/>
                <a:gd name="connsiteY75" fmla="*/ 634609 h 6858000"/>
                <a:gd name="connsiteX76" fmla="*/ 702468 w 1339053"/>
                <a:gd name="connsiteY76" fmla="*/ 834019 h 6858000"/>
                <a:gd name="connsiteX77" fmla="*/ 729203 w 1339053"/>
                <a:gd name="connsiteY77" fmla="*/ 887701 h 6858000"/>
                <a:gd name="connsiteX78" fmla="*/ 743787 w 1339053"/>
                <a:gd name="connsiteY78" fmla="*/ 1016355 h 6858000"/>
                <a:gd name="connsiteX79" fmla="*/ 750083 w 1339053"/>
                <a:gd name="connsiteY79" fmla="*/ 1128060 h 6858000"/>
                <a:gd name="connsiteX80" fmla="*/ 768866 w 1339053"/>
                <a:gd name="connsiteY80" fmla="*/ 1213431 h 6858000"/>
                <a:gd name="connsiteX81" fmla="*/ 787802 w 1339053"/>
                <a:gd name="connsiteY81" fmla="*/ 1286432 h 6858000"/>
                <a:gd name="connsiteX82" fmla="*/ 842837 w 1339053"/>
                <a:gd name="connsiteY82" fmla="*/ 1455511 h 6858000"/>
                <a:gd name="connsiteX83" fmla="*/ 877988 w 1339053"/>
                <a:gd name="connsiteY83" fmla="*/ 1634814 h 6858000"/>
                <a:gd name="connsiteX84" fmla="*/ 941063 w 1339053"/>
                <a:gd name="connsiteY84" fmla="*/ 1789731 h 6858000"/>
                <a:gd name="connsiteX85" fmla="*/ 980124 w 1339053"/>
                <a:gd name="connsiteY85" fmla="*/ 1857657 h 6858000"/>
                <a:gd name="connsiteX86" fmla="*/ 984484 w 1339053"/>
                <a:gd name="connsiteY86" fmla="*/ 1976384 h 6858000"/>
                <a:gd name="connsiteX87" fmla="*/ 1007189 w 1339053"/>
                <a:gd name="connsiteY87" fmla="*/ 2110650 h 6858000"/>
                <a:gd name="connsiteX88" fmla="*/ 1039893 w 1339053"/>
                <a:gd name="connsiteY88" fmla="*/ 2211041 h 6858000"/>
                <a:gd name="connsiteX89" fmla="*/ 1059162 w 1339053"/>
                <a:gd name="connsiteY89" fmla="*/ 2286682 h 6858000"/>
                <a:gd name="connsiteX90" fmla="*/ 1070522 w 1339053"/>
                <a:gd name="connsiteY90" fmla="*/ 2388667 h 6858000"/>
                <a:gd name="connsiteX91" fmla="*/ 1093939 w 1339053"/>
                <a:gd name="connsiteY91" fmla="*/ 2494653 h 6858000"/>
                <a:gd name="connsiteX92" fmla="*/ 1112007 w 1339053"/>
                <a:gd name="connsiteY92" fmla="*/ 2548197 h 6858000"/>
                <a:gd name="connsiteX93" fmla="*/ 1138346 w 1339053"/>
                <a:gd name="connsiteY93" fmla="*/ 2649163 h 6858000"/>
                <a:gd name="connsiteX94" fmla="*/ 1160337 w 1339053"/>
                <a:gd name="connsiteY94" fmla="*/ 2751608 h 6858000"/>
                <a:gd name="connsiteX95" fmla="*/ 1165737 w 1339053"/>
                <a:gd name="connsiteY95" fmla="*/ 2933012 h 6858000"/>
                <a:gd name="connsiteX96" fmla="*/ 1202029 w 1339053"/>
                <a:gd name="connsiteY96" fmla="*/ 3107873 h 6858000"/>
                <a:gd name="connsiteX97" fmla="*/ 1225692 w 1339053"/>
                <a:gd name="connsiteY97" fmla="*/ 3244974 h 6858000"/>
                <a:gd name="connsiteX98" fmla="*/ 1243916 w 1339053"/>
                <a:gd name="connsiteY98" fmla="*/ 3326221 h 6858000"/>
                <a:gd name="connsiteX99" fmla="*/ 1293067 w 1339053"/>
                <a:gd name="connsiteY99" fmla="*/ 3480219 h 6858000"/>
                <a:gd name="connsiteX100" fmla="*/ 1308071 w 1339053"/>
                <a:gd name="connsiteY100" fmla="*/ 3585182 h 6858000"/>
                <a:gd name="connsiteX101" fmla="*/ 1295962 w 1339053"/>
                <a:gd name="connsiteY101" fmla="*/ 3584708 h 6858000"/>
                <a:gd name="connsiteX102" fmla="*/ 1118893 w 1339053"/>
                <a:gd name="connsiteY102" fmla="*/ 3568330 h 6858000"/>
                <a:gd name="connsiteX103" fmla="*/ 1094179 w 1339053"/>
                <a:gd name="connsiteY103" fmla="*/ 3567566 h 6858000"/>
                <a:gd name="connsiteX104" fmla="*/ 922719 w 1339053"/>
                <a:gd name="connsiteY104" fmla="*/ 3516472 h 6858000"/>
                <a:gd name="connsiteX105" fmla="*/ 877028 w 1339053"/>
                <a:gd name="connsiteY105" fmla="*/ 3490955 h 6858000"/>
                <a:gd name="connsiteX106" fmla="*/ 850533 w 1339053"/>
                <a:gd name="connsiteY106" fmla="*/ 3481837 h 6858000"/>
                <a:gd name="connsiteX107" fmla="*/ 852113 w 1339053"/>
                <a:gd name="connsiteY107" fmla="*/ 3461170 h 6858000"/>
                <a:gd name="connsiteX108" fmla="*/ 831383 w 1339053"/>
                <a:gd name="connsiteY108" fmla="*/ 3399179 h 6858000"/>
                <a:gd name="connsiteX109" fmla="*/ 743141 w 1339053"/>
                <a:gd name="connsiteY109" fmla="*/ 3320580 h 6858000"/>
                <a:gd name="connsiteX110" fmla="*/ 713221 w 1339053"/>
                <a:gd name="connsiteY110" fmla="*/ 3251241 h 6858000"/>
                <a:gd name="connsiteX111" fmla="*/ 697098 w 1339053"/>
                <a:gd name="connsiteY111" fmla="*/ 3202528 h 6858000"/>
                <a:gd name="connsiteX112" fmla="*/ 664820 w 1339053"/>
                <a:gd name="connsiteY112" fmla="*/ 3154190 h 6858000"/>
                <a:gd name="connsiteX113" fmla="*/ 572501 w 1339053"/>
                <a:gd name="connsiteY113" fmla="*/ 3087312 h 6858000"/>
                <a:gd name="connsiteX114" fmla="*/ 497703 w 1339053"/>
                <a:gd name="connsiteY114" fmla="*/ 3005243 h 6858000"/>
                <a:gd name="connsiteX115" fmla="*/ 476984 w 1339053"/>
                <a:gd name="connsiteY115" fmla="*/ 2892751 h 6858000"/>
                <a:gd name="connsiteX116" fmla="*/ 468947 w 1339053"/>
                <a:gd name="connsiteY116" fmla="*/ 2824527 h 6858000"/>
                <a:gd name="connsiteX117" fmla="*/ 569138 w 1339053"/>
                <a:gd name="connsiteY117" fmla="*/ 2595026 h 6858000"/>
                <a:gd name="connsiteX118" fmla="*/ 645397 w 1339053"/>
                <a:gd name="connsiteY118" fmla="*/ 2440808 h 6858000"/>
                <a:gd name="connsiteX119" fmla="*/ 651820 w 1339053"/>
                <a:gd name="connsiteY119" fmla="*/ 2384384 h 6858000"/>
                <a:gd name="connsiteX120" fmla="*/ 612994 w 1339053"/>
                <a:gd name="connsiteY120" fmla="*/ 2207332 h 6858000"/>
                <a:gd name="connsiteX121" fmla="*/ 620894 w 1339053"/>
                <a:gd name="connsiteY121" fmla="*/ 2046679 h 6858000"/>
                <a:gd name="connsiteX122" fmla="*/ 644614 w 1339053"/>
                <a:gd name="connsiteY122" fmla="*/ 1931265 h 6858000"/>
                <a:gd name="connsiteX123" fmla="*/ 665994 w 1339053"/>
                <a:gd name="connsiteY123" fmla="*/ 1832337 h 6858000"/>
                <a:gd name="connsiteX124" fmla="*/ 678276 w 1339053"/>
                <a:gd name="connsiteY124" fmla="*/ 1709437 h 6858000"/>
                <a:gd name="connsiteX125" fmla="*/ 672955 w 1339053"/>
                <a:gd name="connsiteY125" fmla="*/ 1636123 h 6858000"/>
                <a:gd name="connsiteX126" fmla="*/ 668480 w 1339053"/>
                <a:gd name="connsiteY126" fmla="*/ 1520749 h 6858000"/>
                <a:gd name="connsiteX127" fmla="*/ 653920 w 1339053"/>
                <a:gd name="connsiteY127" fmla="*/ 1399437 h 6858000"/>
                <a:gd name="connsiteX128" fmla="*/ 612686 w 1339053"/>
                <a:gd name="connsiteY128" fmla="*/ 1296979 h 6858000"/>
                <a:gd name="connsiteX129" fmla="*/ 570220 w 1339053"/>
                <a:gd name="connsiteY129" fmla="*/ 1235618 h 6858000"/>
                <a:gd name="connsiteX130" fmla="*/ 529736 w 1339053"/>
                <a:gd name="connsiteY130" fmla="*/ 1081752 h 6858000"/>
                <a:gd name="connsiteX131" fmla="*/ 414305 w 1339053"/>
                <a:gd name="connsiteY131" fmla="*/ 918292 h 6858000"/>
                <a:gd name="connsiteX132" fmla="*/ 373924 w 1339053"/>
                <a:gd name="connsiteY132" fmla="*/ 825689 h 6858000"/>
                <a:gd name="connsiteX133" fmla="*/ 368949 w 1339053"/>
                <a:gd name="connsiteY133" fmla="*/ 778726 h 6858000"/>
                <a:gd name="connsiteX134" fmla="*/ 347020 w 1339053"/>
                <a:gd name="connsiteY134" fmla="*/ 694643 h 6858000"/>
                <a:gd name="connsiteX135" fmla="*/ 327478 w 1339053"/>
                <a:gd name="connsiteY135" fmla="*/ 642898 h 6858000"/>
                <a:gd name="connsiteX136" fmla="*/ 243468 w 1339053"/>
                <a:gd name="connsiteY136" fmla="*/ 491960 h 6858000"/>
                <a:gd name="connsiteX137" fmla="*/ 218930 w 1339053"/>
                <a:gd name="connsiteY137" fmla="*/ 446010 h 6858000"/>
                <a:gd name="connsiteX138" fmla="*/ 180614 w 1339053"/>
                <a:gd name="connsiteY138" fmla="*/ 354892 h 6858000"/>
                <a:gd name="connsiteX139" fmla="*/ 171988 w 1339053"/>
                <a:gd name="connsiteY139" fmla="*/ 317521 h 6858000"/>
                <a:gd name="connsiteX140" fmla="*/ 139875 w 1339053"/>
                <a:gd name="connsiteY140" fmla="*/ 246378 h 6858000"/>
                <a:gd name="connsiteX141" fmla="*/ 51499 w 1339053"/>
                <a:gd name="connsiteY141" fmla="*/ 73211 h 6858000"/>
                <a:gd name="connsiteX142" fmla="*/ 19690 w 1339053"/>
                <a:gd name="connsiteY142" fmla="*/ 36621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</a:cxnLst>
              <a:rect l="l" t="t" r="r" b="b"/>
              <a:pathLst>
                <a:path w="1339053" h="6858000">
                  <a:moveTo>
                    <a:pt x="850532" y="3481838"/>
                  </a:moveTo>
                  <a:lnTo>
                    <a:pt x="877027" y="3490955"/>
                  </a:lnTo>
                  <a:cubicBezTo>
                    <a:pt x="892941" y="3497986"/>
                    <a:pt x="908176" y="3506416"/>
                    <a:pt x="922718" y="3516472"/>
                  </a:cubicBezTo>
                  <a:cubicBezTo>
                    <a:pt x="967062" y="3547282"/>
                    <a:pt x="1027547" y="3564030"/>
                    <a:pt x="1094179" y="3567567"/>
                  </a:cubicBezTo>
                  <a:cubicBezTo>
                    <a:pt x="1102515" y="3567965"/>
                    <a:pt x="1113434" y="3565936"/>
                    <a:pt x="1118891" y="3568331"/>
                  </a:cubicBezTo>
                  <a:cubicBezTo>
                    <a:pt x="1180628" y="3594888"/>
                    <a:pt x="1237753" y="3586304"/>
                    <a:pt x="1295961" y="3584709"/>
                  </a:cubicBezTo>
                  <a:lnTo>
                    <a:pt x="1308070" y="3585183"/>
                  </a:lnTo>
                  <a:lnTo>
                    <a:pt x="1325263" y="3705453"/>
                  </a:lnTo>
                  <a:cubicBezTo>
                    <a:pt x="1328254" y="3727679"/>
                    <a:pt x="1331526" y="3749922"/>
                    <a:pt x="1334107" y="3772268"/>
                  </a:cubicBezTo>
                  <a:lnTo>
                    <a:pt x="1338203" y="3831076"/>
                  </a:lnTo>
                  <a:lnTo>
                    <a:pt x="1338805" y="3839709"/>
                  </a:lnTo>
                  <a:cubicBezTo>
                    <a:pt x="1339996" y="3932341"/>
                    <a:pt x="1336568" y="4025809"/>
                    <a:pt x="1335635" y="4118635"/>
                  </a:cubicBezTo>
                  <a:cubicBezTo>
                    <a:pt x="1335202" y="4148976"/>
                    <a:pt x="1338805" y="4178868"/>
                    <a:pt x="1337171" y="4209403"/>
                  </a:cubicBezTo>
                  <a:cubicBezTo>
                    <a:pt x="1335445" y="4242449"/>
                    <a:pt x="1327565" y="4276129"/>
                    <a:pt x="1325840" y="4309174"/>
                  </a:cubicBezTo>
                  <a:cubicBezTo>
                    <a:pt x="1322853" y="4364122"/>
                    <a:pt x="1323899" y="4418621"/>
                    <a:pt x="1321122" y="4473630"/>
                  </a:cubicBezTo>
                  <a:cubicBezTo>
                    <a:pt x="1315632" y="4579723"/>
                    <a:pt x="1309019" y="4685750"/>
                    <a:pt x="1302196" y="4791709"/>
                  </a:cubicBezTo>
                  <a:cubicBezTo>
                    <a:pt x="1300696" y="4814383"/>
                    <a:pt x="1294244" y="4837504"/>
                    <a:pt x="1293239" y="4860048"/>
                  </a:cubicBezTo>
                  <a:cubicBezTo>
                    <a:pt x="1290785" y="4919957"/>
                    <a:pt x="1289660" y="4979994"/>
                    <a:pt x="1288829" y="5039837"/>
                  </a:cubicBezTo>
                  <a:cubicBezTo>
                    <a:pt x="1288401" y="5076103"/>
                    <a:pt x="1290512" y="5112310"/>
                    <a:pt x="1289584" y="5148703"/>
                  </a:cubicBezTo>
                  <a:cubicBezTo>
                    <a:pt x="1288845" y="5177820"/>
                    <a:pt x="1286193" y="5207193"/>
                    <a:pt x="1282205" y="5236435"/>
                  </a:cubicBezTo>
                  <a:cubicBezTo>
                    <a:pt x="1278784" y="5261619"/>
                    <a:pt x="1270649" y="5286477"/>
                    <a:pt x="1268145" y="5311662"/>
                  </a:cubicBezTo>
                  <a:cubicBezTo>
                    <a:pt x="1261308" y="5379812"/>
                    <a:pt x="1256387" y="5447703"/>
                    <a:pt x="1250547" y="5515595"/>
                  </a:cubicBezTo>
                  <a:cubicBezTo>
                    <a:pt x="1248113" y="5542776"/>
                    <a:pt x="1244054" y="5570023"/>
                    <a:pt x="1243323" y="5596885"/>
                  </a:cubicBezTo>
                  <a:cubicBezTo>
                    <a:pt x="1241082" y="5668709"/>
                    <a:pt x="1241668" y="5740276"/>
                    <a:pt x="1238303" y="5812036"/>
                  </a:cubicBezTo>
                  <a:cubicBezTo>
                    <a:pt x="1235508" y="5871554"/>
                    <a:pt x="1228259" y="5931392"/>
                    <a:pt x="1223551" y="5991171"/>
                  </a:cubicBezTo>
                  <a:cubicBezTo>
                    <a:pt x="1221675" y="6016549"/>
                    <a:pt x="1222415" y="6041609"/>
                    <a:pt x="1219699" y="6066726"/>
                  </a:cubicBezTo>
                  <a:cubicBezTo>
                    <a:pt x="1213776" y="6123024"/>
                    <a:pt x="1205938" y="6179576"/>
                    <a:pt x="1199935" y="6236130"/>
                  </a:cubicBezTo>
                  <a:cubicBezTo>
                    <a:pt x="1196614" y="6268403"/>
                    <a:pt x="1198425" y="6301127"/>
                    <a:pt x="1192857" y="6333267"/>
                  </a:cubicBezTo>
                  <a:cubicBezTo>
                    <a:pt x="1179603" y="6409590"/>
                    <a:pt x="1163470" y="6485591"/>
                    <a:pt x="1148174" y="6561849"/>
                  </a:cubicBezTo>
                  <a:cubicBezTo>
                    <a:pt x="1132370" y="6640486"/>
                    <a:pt x="1117066" y="6719000"/>
                    <a:pt x="1100424" y="6797385"/>
                  </a:cubicBezTo>
                  <a:lnTo>
                    <a:pt x="1085621" y="6858000"/>
                  </a:lnTo>
                  <a:lnTo>
                    <a:pt x="932341" y="6858000"/>
                  </a:lnTo>
                  <a:lnTo>
                    <a:pt x="944496" y="6829656"/>
                  </a:lnTo>
                  <a:cubicBezTo>
                    <a:pt x="964836" y="6776399"/>
                    <a:pt x="953622" y="6744439"/>
                    <a:pt x="913239" y="6720119"/>
                  </a:cubicBezTo>
                  <a:cubicBezTo>
                    <a:pt x="890880" y="6706443"/>
                    <a:pt x="866986" y="6690318"/>
                    <a:pt x="870682" y="6655346"/>
                  </a:cubicBezTo>
                  <a:cubicBezTo>
                    <a:pt x="876846" y="6598274"/>
                    <a:pt x="889503" y="6540954"/>
                    <a:pt x="846442" y="6498594"/>
                  </a:cubicBezTo>
                  <a:cubicBezTo>
                    <a:pt x="862273" y="6487399"/>
                    <a:pt x="871751" y="6480449"/>
                    <a:pt x="881150" y="6473756"/>
                  </a:cubicBezTo>
                  <a:cubicBezTo>
                    <a:pt x="907245" y="6455292"/>
                    <a:pt x="930705" y="6407516"/>
                    <a:pt x="922470" y="6377035"/>
                  </a:cubicBezTo>
                  <a:cubicBezTo>
                    <a:pt x="910652" y="6332192"/>
                    <a:pt x="925705" y="6299028"/>
                    <a:pt x="955039" y="6268585"/>
                  </a:cubicBezTo>
                  <a:cubicBezTo>
                    <a:pt x="1003777" y="6217606"/>
                    <a:pt x="1017630" y="6148240"/>
                    <a:pt x="1024350" y="6083443"/>
                  </a:cubicBezTo>
                  <a:cubicBezTo>
                    <a:pt x="1029590" y="6034553"/>
                    <a:pt x="1028255" y="5980246"/>
                    <a:pt x="999696" y="5938416"/>
                  </a:cubicBezTo>
                  <a:cubicBezTo>
                    <a:pt x="990505" y="5925141"/>
                    <a:pt x="991039" y="5901884"/>
                    <a:pt x="988342" y="5882426"/>
                  </a:cubicBezTo>
                  <a:cubicBezTo>
                    <a:pt x="986229" y="5866254"/>
                    <a:pt x="984774" y="5849442"/>
                    <a:pt x="985444" y="5832438"/>
                  </a:cubicBezTo>
                  <a:cubicBezTo>
                    <a:pt x="986010" y="5814273"/>
                    <a:pt x="985042" y="5793656"/>
                    <a:pt x="992016" y="5777751"/>
                  </a:cubicBezTo>
                  <a:cubicBezTo>
                    <a:pt x="1012886" y="5729456"/>
                    <a:pt x="1014467" y="5686488"/>
                    <a:pt x="995028" y="5641832"/>
                  </a:cubicBezTo>
                  <a:cubicBezTo>
                    <a:pt x="984984" y="5618696"/>
                    <a:pt x="974301" y="5585771"/>
                    <a:pt x="981247" y="5562522"/>
                  </a:cubicBezTo>
                  <a:cubicBezTo>
                    <a:pt x="998041" y="5505913"/>
                    <a:pt x="997454" y="5454379"/>
                    <a:pt x="995131" y="5398075"/>
                  </a:cubicBezTo>
                  <a:cubicBezTo>
                    <a:pt x="993724" y="5361807"/>
                    <a:pt x="997229" y="5322258"/>
                    <a:pt x="997379" y="5283928"/>
                  </a:cubicBezTo>
                  <a:cubicBezTo>
                    <a:pt x="997473" y="5239095"/>
                    <a:pt x="1006631" y="5193105"/>
                    <a:pt x="979617" y="5157396"/>
                  </a:cubicBezTo>
                  <a:cubicBezTo>
                    <a:pt x="976728" y="5153402"/>
                    <a:pt x="978724" y="5144705"/>
                    <a:pt x="976441" y="5139485"/>
                  </a:cubicBezTo>
                  <a:cubicBezTo>
                    <a:pt x="969619" y="5122991"/>
                    <a:pt x="964828" y="5102888"/>
                    <a:pt x="953793" y="5091862"/>
                  </a:cubicBezTo>
                  <a:cubicBezTo>
                    <a:pt x="921506" y="5059884"/>
                    <a:pt x="886609" y="5031900"/>
                    <a:pt x="853056" y="5001787"/>
                  </a:cubicBezTo>
                  <a:cubicBezTo>
                    <a:pt x="845882" y="4995337"/>
                    <a:pt x="836325" y="4988437"/>
                    <a:pt x="833979" y="4978966"/>
                  </a:cubicBezTo>
                  <a:cubicBezTo>
                    <a:pt x="820602" y="4924328"/>
                    <a:pt x="808509" y="4869239"/>
                    <a:pt x="796995" y="4813768"/>
                  </a:cubicBezTo>
                  <a:cubicBezTo>
                    <a:pt x="792418" y="4791474"/>
                    <a:pt x="803209" y="4777314"/>
                    <a:pt x="820590" y="4764057"/>
                  </a:cubicBezTo>
                  <a:cubicBezTo>
                    <a:pt x="837188" y="4751123"/>
                    <a:pt x="855398" y="4734452"/>
                    <a:pt x="864688" y="4714752"/>
                  </a:cubicBezTo>
                  <a:cubicBezTo>
                    <a:pt x="883062" y="4675275"/>
                    <a:pt x="897521" y="4632902"/>
                    <a:pt x="910485" y="4590911"/>
                  </a:cubicBezTo>
                  <a:cubicBezTo>
                    <a:pt x="915338" y="4575199"/>
                    <a:pt x="912978" y="4556131"/>
                    <a:pt x="911445" y="4539571"/>
                  </a:cubicBezTo>
                  <a:cubicBezTo>
                    <a:pt x="908527" y="4508200"/>
                    <a:pt x="900999" y="4477659"/>
                    <a:pt x="900285" y="4445837"/>
                  </a:cubicBezTo>
                  <a:cubicBezTo>
                    <a:pt x="899539" y="4408923"/>
                    <a:pt x="887958" y="4383340"/>
                    <a:pt x="863237" y="4364703"/>
                  </a:cubicBezTo>
                  <a:cubicBezTo>
                    <a:pt x="826431" y="4336971"/>
                    <a:pt x="808536" y="4292507"/>
                    <a:pt x="798070" y="4243284"/>
                  </a:cubicBezTo>
                  <a:cubicBezTo>
                    <a:pt x="784617" y="4180721"/>
                    <a:pt x="805728" y="4117545"/>
                    <a:pt x="817097" y="4054750"/>
                  </a:cubicBezTo>
                  <a:cubicBezTo>
                    <a:pt x="821537" y="4030724"/>
                    <a:pt x="826632" y="4006057"/>
                    <a:pt x="826251" y="3982801"/>
                  </a:cubicBezTo>
                  <a:cubicBezTo>
                    <a:pt x="825347" y="3916709"/>
                    <a:pt x="825150" y="3850833"/>
                    <a:pt x="836848" y="3784939"/>
                  </a:cubicBezTo>
                  <a:lnTo>
                    <a:pt x="841285" y="3766755"/>
                  </a:lnTo>
                  <a:lnTo>
                    <a:pt x="841284" y="3766755"/>
                  </a:lnTo>
                  <a:lnTo>
                    <a:pt x="852925" y="3719034"/>
                  </a:lnTo>
                  <a:cubicBezTo>
                    <a:pt x="855152" y="3711822"/>
                    <a:pt x="856753" y="3704413"/>
                    <a:pt x="857932" y="3696880"/>
                  </a:cubicBezTo>
                  <a:cubicBezTo>
                    <a:pt x="868683" y="3631632"/>
                    <a:pt x="885300" y="3565939"/>
                    <a:pt x="853534" y="3507036"/>
                  </a:cubicBezTo>
                  <a:cubicBezTo>
                    <a:pt x="850623" y="3501622"/>
                    <a:pt x="849992" y="3494020"/>
                    <a:pt x="850226" y="3485839"/>
                  </a:cubicBezTo>
                  <a:close/>
                  <a:moveTo>
                    <a:pt x="0" y="0"/>
                  </a:moveTo>
                  <a:lnTo>
                    <a:pt x="455609" y="0"/>
                  </a:lnTo>
                  <a:lnTo>
                    <a:pt x="459171" y="72395"/>
                  </a:lnTo>
                  <a:cubicBezTo>
                    <a:pt x="459671" y="92301"/>
                    <a:pt x="456894" y="113171"/>
                    <a:pt x="460041" y="131917"/>
                  </a:cubicBezTo>
                  <a:cubicBezTo>
                    <a:pt x="474213" y="218122"/>
                    <a:pt x="492031" y="302910"/>
                    <a:pt x="504421" y="389691"/>
                  </a:cubicBezTo>
                  <a:cubicBezTo>
                    <a:pt x="517349" y="479177"/>
                    <a:pt x="539516" y="562489"/>
                    <a:pt x="582097" y="634609"/>
                  </a:cubicBezTo>
                  <a:cubicBezTo>
                    <a:pt x="621686" y="701573"/>
                    <a:pt x="662589" y="767248"/>
                    <a:pt x="702468" y="834019"/>
                  </a:cubicBezTo>
                  <a:cubicBezTo>
                    <a:pt x="712587" y="850968"/>
                    <a:pt x="725536" y="867665"/>
                    <a:pt x="729203" y="887701"/>
                  </a:cubicBezTo>
                  <a:cubicBezTo>
                    <a:pt x="736973" y="929321"/>
                    <a:pt x="740155" y="973193"/>
                    <a:pt x="743787" y="1016355"/>
                  </a:cubicBezTo>
                  <a:cubicBezTo>
                    <a:pt x="746786" y="1053398"/>
                    <a:pt x="745800" y="1091467"/>
                    <a:pt x="750083" y="1128060"/>
                  </a:cubicBezTo>
                  <a:cubicBezTo>
                    <a:pt x="753428" y="1157309"/>
                    <a:pt x="762038" y="1185083"/>
                    <a:pt x="768866" y="1213431"/>
                  </a:cubicBezTo>
                  <a:cubicBezTo>
                    <a:pt x="774767" y="1238107"/>
                    <a:pt x="778357" y="1264327"/>
                    <a:pt x="787802" y="1286432"/>
                  </a:cubicBezTo>
                  <a:cubicBezTo>
                    <a:pt x="810582" y="1340304"/>
                    <a:pt x="832653" y="1394242"/>
                    <a:pt x="842837" y="1455511"/>
                  </a:cubicBezTo>
                  <a:cubicBezTo>
                    <a:pt x="853049" y="1515944"/>
                    <a:pt x="867276" y="1574511"/>
                    <a:pt x="877988" y="1634814"/>
                  </a:cubicBezTo>
                  <a:cubicBezTo>
                    <a:pt x="888390" y="1693895"/>
                    <a:pt x="902813" y="1748857"/>
                    <a:pt x="941063" y="1789731"/>
                  </a:cubicBezTo>
                  <a:cubicBezTo>
                    <a:pt x="957906" y="1807908"/>
                    <a:pt x="975122" y="1831564"/>
                    <a:pt x="980124" y="1857657"/>
                  </a:cubicBezTo>
                  <a:cubicBezTo>
                    <a:pt x="987207" y="1894833"/>
                    <a:pt x="980788" y="1937150"/>
                    <a:pt x="984484" y="1976384"/>
                  </a:cubicBezTo>
                  <a:cubicBezTo>
                    <a:pt x="988781" y="2022576"/>
                    <a:pt x="988793" y="2074493"/>
                    <a:pt x="1007189" y="2110650"/>
                  </a:cubicBezTo>
                  <a:cubicBezTo>
                    <a:pt x="1023612" y="2142809"/>
                    <a:pt x="1034723" y="2173610"/>
                    <a:pt x="1039893" y="2211041"/>
                  </a:cubicBezTo>
                  <a:cubicBezTo>
                    <a:pt x="1043484" y="2237261"/>
                    <a:pt x="1057690" y="2260269"/>
                    <a:pt x="1059162" y="2286682"/>
                  </a:cubicBezTo>
                  <a:cubicBezTo>
                    <a:pt x="1061252" y="2321469"/>
                    <a:pt x="1060754" y="2355740"/>
                    <a:pt x="1070522" y="2388667"/>
                  </a:cubicBezTo>
                  <a:cubicBezTo>
                    <a:pt x="1080600" y="2422815"/>
                    <a:pt x="1085513" y="2459602"/>
                    <a:pt x="1093939" y="2494653"/>
                  </a:cubicBezTo>
                  <a:cubicBezTo>
                    <a:pt x="1098500" y="2513273"/>
                    <a:pt x="1106866" y="2529964"/>
                    <a:pt x="1112007" y="2548197"/>
                  </a:cubicBezTo>
                  <a:cubicBezTo>
                    <a:pt x="1121409" y="2581573"/>
                    <a:pt x="1130232" y="2615336"/>
                    <a:pt x="1138346" y="2649163"/>
                  </a:cubicBezTo>
                  <a:cubicBezTo>
                    <a:pt x="1146465" y="2682988"/>
                    <a:pt x="1157699" y="2716368"/>
                    <a:pt x="1160337" y="2751608"/>
                  </a:cubicBezTo>
                  <a:cubicBezTo>
                    <a:pt x="1164714" y="2811646"/>
                    <a:pt x="1159211" y="2873999"/>
                    <a:pt x="1165737" y="2933012"/>
                  </a:cubicBezTo>
                  <a:cubicBezTo>
                    <a:pt x="1172445" y="2992925"/>
                    <a:pt x="1185964" y="3051556"/>
                    <a:pt x="1202029" y="3107873"/>
                  </a:cubicBezTo>
                  <a:cubicBezTo>
                    <a:pt x="1214635" y="3152396"/>
                    <a:pt x="1227749" y="3194534"/>
                    <a:pt x="1225692" y="3244974"/>
                  </a:cubicBezTo>
                  <a:cubicBezTo>
                    <a:pt x="1224565" y="3273123"/>
                    <a:pt x="1231196" y="3305079"/>
                    <a:pt x="1243916" y="3326221"/>
                  </a:cubicBezTo>
                  <a:cubicBezTo>
                    <a:pt x="1271701" y="3372044"/>
                    <a:pt x="1285247" y="3423911"/>
                    <a:pt x="1293067" y="3480219"/>
                  </a:cubicBezTo>
                  <a:lnTo>
                    <a:pt x="1308071" y="3585182"/>
                  </a:lnTo>
                  <a:lnTo>
                    <a:pt x="1295962" y="3584708"/>
                  </a:lnTo>
                  <a:cubicBezTo>
                    <a:pt x="1237754" y="3586303"/>
                    <a:pt x="1180629" y="3594888"/>
                    <a:pt x="1118893" y="3568330"/>
                  </a:cubicBezTo>
                  <a:cubicBezTo>
                    <a:pt x="1113435" y="3565936"/>
                    <a:pt x="1102517" y="3567964"/>
                    <a:pt x="1094179" y="3567566"/>
                  </a:cubicBezTo>
                  <a:cubicBezTo>
                    <a:pt x="1027548" y="3564029"/>
                    <a:pt x="967064" y="3547281"/>
                    <a:pt x="922719" y="3516472"/>
                  </a:cubicBezTo>
                  <a:cubicBezTo>
                    <a:pt x="908178" y="3506414"/>
                    <a:pt x="892942" y="3497984"/>
                    <a:pt x="877028" y="3490955"/>
                  </a:cubicBezTo>
                  <a:lnTo>
                    <a:pt x="850533" y="3481837"/>
                  </a:lnTo>
                  <a:lnTo>
                    <a:pt x="852113" y="3461170"/>
                  </a:lnTo>
                  <a:cubicBezTo>
                    <a:pt x="854391" y="3434500"/>
                    <a:pt x="848474" y="3414331"/>
                    <a:pt x="831383" y="3399179"/>
                  </a:cubicBezTo>
                  <a:cubicBezTo>
                    <a:pt x="801767" y="3373388"/>
                    <a:pt x="773654" y="3344957"/>
                    <a:pt x="743141" y="3320580"/>
                  </a:cubicBezTo>
                  <a:cubicBezTo>
                    <a:pt x="722236" y="3303685"/>
                    <a:pt x="714543" y="3281842"/>
                    <a:pt x="713221" y="3251241"/>
                  </a:cubicBezTo>
                  <a:cubicBezTo>
                    <a:pt x="712555" y="3234106"/>
                    <a:pt x="704768" y="3217029"/>
                    <a:pt x="697098" y="3202528"/>
                  </a:cubicBezTo>
                  <a:cubicBezTo>
                    <a:pt x="687845" y="3184997"/>
                    <a:pt x="672212" y="3172554"/>
                    <a:pt x="664820" y="3154190"/>
                  </a:cubicBezTo>
                  <a:cubicBezTo>
                    <a:pt x="646169" y="3109209"/>
                    <a:pt x="616744" y="3087991"/>
                    <a:pt x="572501" y="3087312"/>
                  </a:cubicBezTo>
                  <a:cubicBezTo>
                    <a:pt x="533259" y="3086763"/>
                    <a:pt x="493731" y="3044085"/>
                    <a:pt x="497703" y="3005243"/>
                  </a:cubicBezTo>
                  <a:cubicBezTo>
                    <a:pt x="502030" y="2962279"/>
                    <a:pt x="490540" y="2928257"/>
                    <a:pt x="476984" y="2892751"/>
                  </a:cubicBezTo>
                  <a:cubicBezTo>
                    <a:pt x="469363" y="2872905"/>
                    <a:pt x="465404" y="2847135"/>
                    <a:pt x="468947" y="2824527"/>
                  </a:cubicBezTo>
                  <a:cubicBezTo>
                    <a:pt x="482188" y="2738605"/>
                    <a:pt x="520979" y="2665650"/>
                    <a:pt x="569138" y="2595026"/>
                  </a:cubicBezTo>
                  <a:cubicBezTo>
                    <a:pt x="600577" y="2548865"/>
                    <a:pt x="622260" y="2493483"/>
                    <a:pt x="645397" y="2440808"/>
                  </a:cubicBezTo>
                  <a:cubicBezTo>
                    <a:pt x="652529" y="2424387"/>
                    <a:pt x="655029" y="2401457"/>
                    <a:pt x="651820" y="2384384"/>
                  </a:cubicBezTo>
                  <a:cubicBezTo>
                    <a:pt x="640949" y="2324596"/>
                    <a:pt x="629163" y="2264805"/>
                    <a:pt x="612994" y="2207332"/>
                  </a:cubicBezTo>
                  <a:cubicBezTo>
                    <a:pt x="597678" y="2153787"/>
                    <a:pt x="601053" y="2099808"/>
                    <a:pt x="620894" y="2046679"/>
                  </a:cubicBezTo>
                  <a:cubicBezTo>
                    <a:pt x="635367" y="2007977"/>
                    <a:pt x="641110" y="1970814"/>
                    <a:pt x="644614" y="1931265"/>
                  </a:cubicBezTo>
                  <a:cubicBezTo>
                    <a:pt x="647465" y="1898285"/>
                    <a:pt x="653360" y="1862859"/>
                    <a:pt x="665994" y="1832337"/>
                  </a:cubicBezTo>
                  <a:cubicBezTo>
                    <a:pt x="683779" y="1789578"/>
                    <a:pt x="688928" y="1751381"/>
                    <a:pt x="678276" y="1709437"/>
                  </a:cubicBezTo>
                  <a:cubicBezTo>
                    <a:pt x="672576" y="1687079"/>
                    <a:pt x="673987" y="1660990"/>
                    <a:pt x="672955" y="1636123"/>
                  </a:cubicBezTo>
                  <a:cubicBezTo>
                    <a:pt x="671272" y="1597795"/>
                    <a:pt x="671867" y="1558758"/>
                    <a:pt x="668480" y="1520749"/>
                  </a:cubicBezTo>
                  <a:cubicBezTo>
                    <a:pt x="665050" y="1479903"/>
                    <a:pt x="655019" y="1440408"/>
                    <a:pt x="653920" y="1399437"/>
                  </a:cubicBezTo>
                  <a:cubicBezTo>
                    <a:pt x="652652" y="1355309"/>
                    <a:pt x="639893" y="1323154"/>
                    <a:pt x="612686" y="1296979"/>
                  </a:cubicBezTo>
                  <a:cubicBezTo>
                    <a:pt x="595576" y="1280408"/>
                    <a:pt x="578401" y="1259588"/>
                    <a:pt x="570220" y="1235618"/>
                  </a:cubicBezTo>
                  <a:cubicBezTo>
                    <a:pt x="553631" y="1186194"/>
                    <a:pt x="545669" y="1131821"/>
                    <a:pt x="529736" y="1081752"/>
                  </a:cubicBezTo>
                  <a:cubicBezTo>
                    <a:pt x="507466" y="1011390"/>
                    <a:pt x="481332" y="944631"/>
                    <a:pt x="414305" y="918292"/>
                  </a:cubicBezTo>
                  <a:cubicBezTo>
                    <a:pt x="377314" y="903769"/>
                    <a:pt x="368843" y="874065"/>
                    <a:pt x="373924" y="825689"/>
                  </a:cubicBezTo>
                  <a:cubicBezTo>
                    <a:pt x="375689" y="809590"/>
                    <a:pt x="376722" y="786203"/>
                    <a:pt x="368949" y="778726"/>
                  </a:cubicBezTo>
                  <a:cubicBezTo>
                    <a:pt x="345838" y="756354"/>
                    <a:pt x="349308" y="725824"/>
                    <a:pt x="347020" y="694643"/>
                  </a:cubicBezTo>
                  <a:cubicBezTo>
                    <a:pt x="345704" y="675894"/>
                    <a:pt x="339306" y="651346"/>
                    <a:pt x="327478" y="642898"/>
                  </a:cubicBezTo>
                  <a:cubicBezTo>
                    <a:pt x="279698" y="608395"/>
                    <a:pt x="263590" y="549247"/>
                    <a:pt x="243468" y="491960"/>
                  </a:cubicBezTo>
                  <a:cubicBezTo>
                    <a:pt x="237433" y="475142"/>
                    <a:pt x="230250" y="456843"/>
                    <a:pt x="218930" y="446010"/>
                  </a:cubicBezTo>
                  <a:cubicBezTo>
                    <a:pt x="194433" y="422927"/>
                    <a:pt x="180036" y="395344"/>
                    <a:pt x="180614" y="354892"/>
                  </a:cubicBezTo>
                  <a:cubicBezTo>
                    <a:pt x="180923" y="342010"/>
                    <a:pt x="176523" y="328798"/>
                    <a:pt x="171988" y="317521"/>
                  </a:cubicBezTo>
                  <a:cubicBezTo>
                    <a:pt x="162052" y="293291"/>
                    <a:pt x="148442" y="271315"/>
                    <a:pt x="139875" y="246378"/>
                  </a:cubicBezTo>
                  <a:cubicBezTo>
                    <a:pt x="117577" y="182780"/>
                    <a:pt x="95749" y="119890"/>
                    <a:pt x="51499" y="73211"/>
                  </a:cubicBezTo>
                  <a:cubicBezTo>
                    <a:pt x="40691" y="61834"/>
                    <a:pt x="29467" y="49763"/>
                    <a:pt x="19690" y="36621"/>
                  </a:cubicBezTo>
                  <a:close/>
                </a:path>
              </a:pathLst>
            </a:custGeom>
            <a:blipFill dpi="0" rotWithShape="1">
              <a:blip r:embed="rId3">
                <a:alphaModFix amt="57000"/>
              </a:blip>
              <a:srcRect/>
              <a:tile tx="0" ty="0" sx="100000" sy="100000" flip="none" algn="tl"/>
            </a:blip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pic>
        <p:nvPicPr>
          <p:cNvPr id="6" name="Bildobjekt 5">
            <a:extLst>
              <a:ext uri="{FF2B5EF4-FFF2-40B4-BE49-F238E27FC236}">
                <a16:creationId xmlns:a16="http://schemas.microsoft.com/office/drawing/2014/main" id="{DFE541A3-3028-05AD-88F4-E6BBBB44B4E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76753" y="1793403"/>
            <a:ext cx="4318183" cy="29850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05071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EECCF0A-AC52-F147-A7E3-A997E23221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b="1" dirty="0"/>
              <a:t>Lagkassa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7951E87-E2F2-3B4E-8172-39549465D5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3582" y="1772082"/>
            <a:ext cx="10515600" cy="4351338"/>
          </a:xfrm>
        </p:spPr>
        <p:txBody>
          <a:bodyPr/>
          <a:lstStyle/>
          <a:p>
            <a:r>
              <a:rPr lang="sv-SE" dirty="0"/>
              <a:t>Det finns just nu ca 2250kr i lagkassan </a:t>
            </a:r>
          </a:p>
        </p:txBody>
      </p:sp>
    </p:spTree>
    <p:extLst>
      <p:ext uri="{BB962C8B-B14F-4D97-AF65-F5344CB8AC3E}">
        <p14:creationId xmlns:p14="http://schemas.microsoft.com/office/powerpoint/2010/main" val="30376050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08C098F-3E27-2941-B032-29881E74A3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b="1" dirty="0"/>
              <a:t>Sponsorer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0B12A49-1190-2A41-8105-26AB003C78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lvl="1"/>
            <a:r>
              <a:rPr lang="sv-SE" dirty="0"/>
              <a:t>Kolla gärna med era arbetsgivare om möjligheten till sponsring eller driver du kanske eget företag och kan tänka dig sponsra ungdomsverksamheten?</a:t>
            </a:r>
          </a:p>
        </p:txBody>
      </p:sp>
    </p:spTree>
    <p:extLst>
      <p:ext uri="{BB962C8B-B14F-4D97-AF65-F5344CB8AC3E}">
        <p14:creationId xmlns:p14="http://schemas.microsoft.com/office/powerpoint/2010/main" val="22217116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93EB79D-EB67-EC48-B4F0-5432D4C861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b="1" dirty="0"/>
              <a:t>Åtaganden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506EE7E-4075-6342-B86F-6147732852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pPr lvl="1"/>
            <a:r>
              <a:rPr lang="sv-SE" dirty="0"/>
              <a:t>Kioskförsäljning på seniormatcher både i Ärla och Stenkvista. </a:t>
            </a:r>
          </a:p>
          <a:p>
            <a:pPr lvl="2"/>
            <a:r>
              <a:rPr lang="sv-SE" dirty="0" err="1"/>
              <a:t>Stenkvista</a:t>
            </a:r>
            <a:r>
              <a:rPr lang="sv-SE" dirty="0"/>
              <a:t> 2/6 &amp; 25/8, Ärla 22/5 &amp; 19/8, 3st/tillfälle.</a:t>
            </a:r>
          </a:p>
          <a:p>
            <a:pPr lvl="1"/>
            <a:r>
              <a:rPr lang="sv-SE" dirty="0"/>
              <a:t>Försäljning av strumpor från </a:t>
            </a:r>
            <a:r>
              <a:rPr lang="sv-SE" dirty="0" err="1"/>
              <a:t>Bambusa</a:t>
            </a:r>
            <a:r>
              <a:rPr lang="sv-SE" dirty="0"/>
              <a:t> vår (vecka10) &amp; höst (vecka 40) för </a:t>
            </a:r>
            <a:r>
              <a:rPr lang="sv-SE" dirty="0" err="1"/>
              <a:t>Stenkvista</a:t>
            </a:r>
            <a:r>
              <a:rPr lang="sv-SE" dirty="0"/>
              <a:t>.</a:t>
            </a:r>
          </a:p>
          <a:p>
            <a:pPr lvl="1"/>
            <a:r>
              <a:rPr lang="sv-SE" dirty="0">
                <a:cs typeface="Calibri"/>
              </a:rPr>
              <a:t>Eskilstuna Weekend, Parkering, kiosk m.m. helg i Juli </a:t>
            </a:r>
          </a:p>
          <a:p>
            <a:pPr lvl="1"/>
            <a:r>
              <a:rPr lang="sv-SE" dirty="0"/>
              <a:t>Valborg i Hällberga</a:t>
            </a:r>
          </a:p>
          <a:p>
            <a:pPr lvl="2"/>
            <a:r>
              <a:rPr lang="sv-SE" dirty="0"/>
              <a:t>Chokladhjul mm, 4st	</a:t>
            </a:r>
          </a:p>
          <a:p>
            <a:pPr lvl="1"/>
            <a:r>
              <a:rPr lang="sv-SE" strike="sngStrike" dirty="0"/>
              <a:t>Valborg i Ärla</a:t>
            </a:r>
          </a:p>
          <a:p>
            <a:pPr lvl="2"/>
            <a:r>
              <a:rPr lang="sv-SE" strike="sngStrike" dirty="0"/>
              <a:t>4st personer behövs. </a:t>
            </a:r>
          </a:p>
          <a:p>
            <a:pPr lvl="1"/>
            <a:r>
              <a:rPr lang="sv-SE" dirty="0" err="1"/>
              <a:t>Isspolning</a:t>
            </a:r>
            <a:r>
              <a:rPr lang="sv-SE" dirty="0"/>
              <a:t> i Ärla</a:t>
            </a:r>
            <a:endParaRPr lang="sv-SE" dirty="0">
              <a:cs typeface="Calibri"/>
            </a:endParaRPr>
          </a:p>
          <a:p>
            <a:pPr lvl="2"/>
            <a:r>
              <a:rPr lang="sv-SE" dirty="0">
                <a:cs typeface="Calibri"/>
              </a:rPr>
              <a:t>Schema kommer i december.</a:t>
            </a:r>
          </a:p>
          <a:p>
            <a:pPr lvl="1"/>
            <a:r>
              <a:rPr lang="sv-SE" dirty="0"/>
              <a:t>Städdag på Gyllingsvallen 21:a april </a:t>
            </a:r>
          </a:p>
          <a:p>
            <a:pPr lvl="1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663600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E8A73CE-0D3A-B744-ACF1-1CFCE9B5A5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b="1" dirty="0"/>
              <a:t>Uppdatering kläder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B12B3A4-4B02-C744-8EA6-9358D7A2D2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3582" y="1761331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/>
              <a:t>Matchkläder, finns</a:t>
            </a:r>
          </a:p>
          <a:p>
            <a:r>
              <a:rPr lang="sv-SE" dirty="0"/>
              <a:t>Träningsoverall, </a:t>
            </a:r>
          </a:p>
          <a:p>
            <a:pPr lvl="1"/>
            <a:r>
              <a:rPr lang="sv-SE" dirty="0"/>
              <a:t>Köper man på Teamsportia, </a:t>
            </a:r>
            <a:r>
              <a:rPr lang="sv-SE" dirty="0" err="1"/>
              <a:t>Stenkvistas</a:t>
            </a:r>
            <a:r>
              <a:rPr lang="sv-SE" dirty="0"/>
              <a:t> profil.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6682013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EEB40C0-5462-4049-AF60-6E79881D74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b="1" dirty="0"/>
              <a:t>Porträtt &amp; lagbild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9293395-53BA-0C4D-A303-985B41E166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lvl="1"/>
            <a:r>
              <a:rPr lang="sv-SE" dirty="0"/>
              <a:t>Med nya matchkläder så kan det väl vara snyggt att uppdatera med ny lagbild och profilbilder på hemsidan. </a:t>
            </a:r>
          </a:p>
          <a:p>
            <a:pPr marL="914400" lvl="2" indent="0">
              <a:buNone/>
            </a:pPr>
            <a:endParaRPr lang="sv-SE" i="1" dirty="0"/>
          </a:p>
          <a:p>
            <a:pPr marL="914400" lvl="2" indent="0">
              <a:buNone/>
            </a:pPr>
            <a:r>
              <a:rPr lang="sv-SE" i="1" dirty="0"/>
              <a:t>Är det någon som inte vill att barnen syns med bild så meddela tränarstaben. </a:t>
            </a:r>
          </a:p>
        </p:txBody>
      </p:sp>
    </p:spTree>
    <p:extLst>
      <p:ext uri="{BB962C8B-B14F-4D97-AF65-F5344CB8AC3E}">
        <p14:creationId xmlns:p14="http://schemas.microsoft.com/office/powerpoint/2010/main" val="10705078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8456F41-CEDE-0764-6DAE-F875B2831F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/>
              <a:t>Valborg</a:t>
            </a:r>
            <a:r>
              <a:rPr lang="sv-SE" dirty="0"/>
              <a:t> </a:t>
            </a:r>
            <a:r>
              <a:rPr lang="sv-SE" b="1" dirty="0" err="1"/>
              <a:t>Hällberga</a:t>
            </a:r>
            <a:endParaRPr lang="sv-SE" b="1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C5D7C51-CF32-BCC1-05C4-E76ABE83C3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Vi ska bemanna Chokladhjulet med 2st under kvällen mellan 18:30-22:00.</a:t>
            </a:r>
          </a:p>
          <a:p>
            <a:pPr marL="0" indent="0">
              <a:buNone/>
            </a:pPr>
            <a:r>
              <a:rPr lang="sv-SE" dirty="0"/>
              <a:t> Förlag </a:t>
            </a:r>
          </a:p>
          <a:p>
            <a:pPr marL="0" indent="0">
              <a:buNone/>
            </a:pPr>
            <a:r>
              <a:rPr lang="sv-SE" dirty="0"/>
              <a:t>1830-20:00 Freja &amp; Ellen</a:t>
            </a:r>
          </a:p>
          <a:p>
            <a:pPr marL="0" indent="0">
              <a:buNone/>
            </a:pPr>
            <a:r>
              <a:rPr lang="sv-SE" dirty="0"/>
              <a:t>20:00-22:00 Tilde &amp; Mimmi</a:t>
            </a:r>
          </a:p>
        </p:txBody>
      </p:sp>
    </p:spTree>
    <p:extLst>
      <p:ext uri="{BB962C8B-B14F-4D97-AF65-F5344CB8AC3E}">
        <p14:creationId xmlns:p14="http://schemas.microsoft.com/office/powerpoint/2010/main" val="26025738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F5C98E9-68DF-B641-8E08-E3AC40D987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b="1" dirty="0"/>
              <a:t>Samarbete (ÄST)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73E6348-2CAC-664F-9B7E-4586542EF3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lvl="1"/>
            <a:r>
              <a:rPr lang="sv-SE" dirty="0"/>
              <a:t>Samarbetet innebär att vi representerar både Ärla &amp; Stenkvista när vi tränar och spelar matcher. </a:t>
            </a:r>
          </a:p>
          <a:p>
            <a:pPr lvl="1"/>
            <a:r>
              <a:rPr lang="sv-SE" dirty="0"/>
              <a:t>Vi kommer att hjälpa till med bla kiosk på herrmatcher, valborgsfirande, </a:t>
            </a:r>
            <a:r>
              <a:rPr lang="sv-SE" dirty="0" err="1"/>
              <a:t>isspolning</a:t>
            </a:r>
            <a:r>
              <a:rPr lang="sv-SE" dirty="0"/>
              <a:t>, föreningsförsäljningar och andra eventuella evenemang föreningarna anordnar. </a:t>
            </a:r>
            <a:endParaRPr lang="sv-SE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357838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76D1140-9820-8A44-8312-6FEAB6E874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b="1" dirty="0"/>
              <a:t>Truppen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7E0096D-F49D-B848-8352-9EF50DC311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3582" y="1870157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lvl="1"/>
            <a:r>
              <a:rPr lang="sv-SE" dirty="0"/>
              <a:t>Truppen består av 20st spelare</a:t>
            </a:r>
          </a:p>
          <a:p>
            <a:pPr lvl="1"/>
            <a:r>
              <a:rPr lang="sv-SE" dirty="0">
                <a:cs typeface="Calibri"/>
              </a:rPr>
              <a:t>15 födda 2014</a:t>
            </a:r>
          </a:p>
          <a:p>
            <a:pPr lvl="1"/>
            <a:r>
              <a:rPr lang="sv-SE" dirty="0">
                <a:cs typeface="Calibri"/>
              </a:rPr>
              <a:t>3 födda 2013</a:t>
            </a:r>
          </a:p>
          <a:p>
            <a:pPr lvl="1"/>
            <a:r>
              <a:rPr lang="sv-SE" dirty="0">
                <a:cs typeface="Calibri"/>
              </a:rPr>
              <a:t>2 födda 2012</a:t>
            </a:r>
          </a:p>
          <a:p>
            <a:pPr lvl="1"/>
            <a:endParaRPr lang="sv-SE" dirty="0">
              <a:cs typeface="Calibri"/>
            </a:endParaRPr>
          </a:p>
          <a:p>
            <a:pPr marL="457200" lvl="1" indent="0">
              <a:buNone/>
            </a:pPr>
            <a:r>
              <a:rPr lang="sv-SE" dirty="0">
                <a:cs typeface="Calibri"/>
              </a:rPr>
              <a:t>3st ledare</a:t>
            </a:r>
          </a:p>
          <a:p>
            <a:pPr lvl="1"/>
            <a:r>
              <a:rPr lang="sv-SE" dirty="0">
                <a:cs typeface="Calibri"/>
              </a:rPr>
              <a:t>Pär Karlsson</a:t>
            </a:r>
          </a:p>
          <a:p>
            <a:pPr lvl="1"/>
            <a:r>
              <a:rPr lang="sv-SE" dirty="0">
                <a:cs typeface="Calibri"/>
              </a:rPr>
              <a:t>Cajsa Karlsson</a:t>
            </a:r>
          </a:p>
          <a:p>
            <a:pPr lvl="1"/>
            <a:r>
              <a:rPr lang="sv-SE" dirty="0">
                <a:cs typeface="Calibri"/>
              </a:rPr>
              <a:t>Joakim </a:t>
            </a:r>
            <a:r>
              <a:rPr lang="sv-SE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sv-SE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Pengermaa</a:t>
            </a:r>
            <a:endParaRPr lang="sv-SE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lvl="1"/>
            <a:r>
              <a:rPr lang="sv-SE" dirty="0">
                <a:cs typeface="Calibri"/>
              </a:rPr>
              <a:t>Vakant</a:t>
            </a:r>
          </a:p>
        </p:txBody>
      </p:sp>
    </p:spTree>
    <p:extLst>
      <p:ext uri="{BB962C8B-B14F-4D97-AF65-F5344CB8AC3E}">
        <p14:creationId xmlns:p14="http://schemas.microsoft.com/office/powerpoint/2010/main" val="14406131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4F7FCE4-F269-544F-813E-45360492BE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b="1" dirty="0"/>
              <a:t>Träningar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24E2A89-CC26-CC4E-B8CC-483116073A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3857" y="1768964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lvl="1"/>
            <a:r>
              <a:rPr lang="sv-SE" dirty="0"/>
              <a:t>Mycket lek</a:t>
            </a:r>
          </a:p>
          <a:p>
            <a:pPr lvl="1"/>
            <a:r>
              <a:rPr lang="sv-SE" dirty="0"/>
              <a:t>2ggr i veckan när vi börjar utomhus.</a:t>
            </a:r>
          </a:p>
          <a:p>
            <a:pPr lvl="1"/>
            <a:r>
              <a:rPr lang="sv-SE" dirty="0"/>
              <a:t>Mer och mer fotbolls inriktad träning.</a:t>
            </a:r>
          </a:p>
          <a:p>
            <a:pPr lvl="1"/>
            <a:r>
              <a:rPr lang="sv-SE" dirty="0"/>
              <a:t>Mycket focus på Passningar/ tillslag</a:t>
            </a:r>
          </a:p>
          <a:p>
            <a:pPr lvl="1"/>
            <a:r>
              <a:rPr lang="sv-SE" dirty="0"/>
              <a:t>Positioner med 7 mot 7.(Taktiska inslag).</a:t>
            </a:r>
          </a:p>
        </p:txBody>
      </p:sp>
    </p:spTree>
    <p:extLst>
      <p:ext uri="{BB962C8B-B14F-4D97-AF65-F5344CB8AC3E}">
        <p14:creationId xmlns:p14="http://schemas.microsoft.com/office/powerpoint/2010/main" val="42353287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6B284C1-C793-6944-8325-E4F0262173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b="1" dirty="0"/>
              <a:t>Matcher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7F467E1-EB6A-DC49-AA58-26B0296642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sv-SE" dirty="0"/>
          </a:p>
          <a:p>
            <a:pPr lvl="1"/>
            <a:r>
              <a:rPr lang="sv-SE" dirty="0"/>
              <a:t>Vi har anmält 1st lag till 5 mot 5 här kan de födda -14 plus 2st -13 spela. Det är 6st sammandrag med 3st matcher per år. Tänkte att 9st spelare per sammandrag.</a:t>
            </a:r>
          </a:p>
          <a:p>
            <a:pPr lvl="1"/>
            <a:r>
              <a:rPr lang="sv-SE" dirty="0"/>
              <a:t>Vi har även anmält 1st lag till 7 mot 7 här spelar de födda -13 och -12 och även -14, här spelas 1 match åt gången. Ca 10-11 spelare per match. </a:t>
            </a:r>
          </a:p>
          <a:p>
            <a:pPr lvl="1"/>
            <a:r>
              <a:rPr lang="sv-SE" dirty="0"/>
              <a:t>Matcherna finns på laget i kalendern.</a:t>
            </a:r>
          </a:p>
          <a:p>
            <a:pPr lvl="1"/>
            <a:r>
              <a:rPr lang="sv-SE" dirty="0"/>
              <a:t>Föräldrar som har kiosken.</a:t>
            </a:r>
          </a:p>
          <a:p>
            <a:pPr lvl="1"/>
            <a:r>
              <a:rPr lang="sv-SE" dirty="0"/>
              <a:t>Registrering i </a:t>
            </a:r>
            <a:r>
              <a:rPr lang="sv-SE" dirty="0" err="1"/>
              <a:t>Fogis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347561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E052FF4-0CCB-714F-A876-CE22ECB31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b="1"/>
              <a:t>Medlemsavgifter 2022</a:t>
            </a:r>
            <a:endParaRPr lang="sv-SE" b="1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7456A76-4768-2847-8F66-57823DDB64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7438" y="2072264"/>
            <a:ext cx="10515600" cy="4351338"/>
          </a:xfrm>
        </p:spPr>
        <p:txBody>
          <a:bodyPr vert="horz" lIns="91440" tIns="45720" rIns="91440" bIns="45720" numCol="2" rtlCol="0" anchor="t">
            <a:normAutofit/>
          </a:bodyPr>
          <a:lstStyle/>
          <a:p>
            <a:pPr marL="457200" lvl="1" indent="0">
              <a:buNone/>
            </a:pPr>
            <a:r>
              <a:rPr lang="sv-SE" b="1" u="sng" dirty="0" err="1"/>
              <a:t>Stenkvista</a:t>
            </a:r>
            <a:r>
              <a:rPr lang="sv-SE" b="1" u="sng" dirty="0"/>
              <a:t> GoIF</a:t>
            </a:r>
          </a:p>
          <a:p>
            <a:r>
              <a:rPr lang="sv-SE" sz="1800" dirty="0"/>
              <a:t>Barn 400:-</a:t>
            </a:r>
          </a:p>
          <a:p>
            <a:r>
              <a:rPr lang="sv-SE" sz="1800" dirty="0"/>
              <a:t>Familj 800:-</a:t>
            </a:r>
            <a:endParaRPr lang="sv-SE" sz="1800" dirty="0">
              <a:cs typeface="Calibri"/>
            </a:endParaRPr>
          </a:p>
          <a:p>
            <a:r>
              <a:rPr lang="sv-SE" sz="1800" dirty="0"/>
              <a:t>Senior 150:- i medlemsavgift &amp; 650 i träningsavgift </a:t>
            </a:r>
          </a:p>
          <a:p>
            <a:r>
              <a:rPr lang="sv-SE" sz="1800" dirty="0"/>
              <a:t>Stödmedlem 150:- </a:t>
            </a:r>
          </a:p>
          <a:p>
            <a:r>
              <a:rPr lang="sv-SE" sz="1800" dirty="0"/>
              <a:t>Medlemsavgiften ska vara betald sista april. </a:t>
            </a:r>
          </a:p>
          <a:p>
            <a:pPr marL="0" indent="0">
              <a:buNone/>
            </a:pPr>
            <a:r>
              <a:rPr lang="sv-SE" sz="1800" dirty="0"/>
              <a:t>Betalas in på PG 647582-6</a:t>
            </a:r>
          </a:p>
          <a:p>
            <a:pPr marL="0" indent="0">
              <a:buNone/>
            </a:pPr>
            <a:r>
              <a:rPr lang="sv-SE" sz="1800" dirty="0"/>
              <a:t>Ange namn, personnr samt vilket lag. (F13/14)</a:t>
            </a:r>
          </a:p>
          <a:p>
            <a:pPr marL="0" indent="0">
              <a:buNone/>
            </a:pPr>
            <a:r>
              <a:rPr lang="sv-SE" sz="1800" dirty="0"/>
              <a:t>Vid familjemedlemskap ange namn &amp; personnr på alla. </a:t>
            </a:r>
          </a:p>
          <a:p>
            <a:pPr marL="457200" lvl="1" indent="0">
              <a:buNone/>
            </a:pPr>
            <a:endParaRPr lang="sv-SE" b="1" u="sng" dirty="0"/>
          </a:p>
          <a:p>
            <a:pPr marL="457200" lvl="1" indent="0">
              <a:buNone/>
            </a:pPr>
            <a:endParaRPr lang="sv-SE" b="1" u="sng" dirty="0"/>
          </a:p>
          <a:p>
            <a:pPr marL="457200" lvl="1" indent="0">
              <a:buNone/>
            </a:pPr>
            <a:r>
              <a:rPr lang="sv-SE" b="1" u="sng" dirty="0"/>
              <a:t>Ärla IF</a:t>
            </a:r>
          </a:p>
          <a:p>
            <a:r>
              <a:rPr lang="sv-SE" sz="1900" b="0" i="0" dirty="0">
                <a:effectLst/>
                <a:latin typeface=".SFUI-Regular"/>
              </a:rPr>
              <a:t>Ärlas avgift delas in i två, en </a:t>
            </a:r>
            <a:r>
              <a:rPr lang="sv-SE" sz="1900" b="0" i="0" dirty="0" err="1">
                <a:effectLst/>
                <a:latin typeface=".SFUI-Regular"/>
              </a:rPr>
              <a:t>medlemsavg</a:t>
            </a:r>
            <a:r>
              <a:rPr lang="sv-SE" sz="1900" b="0" i="0" dirty="0">
                <a:effectLst/>
                <a:latin typeface=".SFUI-Regular"/>
              </a:rPr>
              <a:t> &amp; en säsongs avg. </a:t>
            </a:r>
          </a:p>
          <a:p>
            <a:r>
              <a:rPr lang="sv-SE" sz="1900" b="0" i="0" dirty="0">
                <a:effectLst/>
                <a:latin typeface=".SFUI-Regular"/>
              </a:rPr>
              <a:t>Medlemsavgiften, 100kr för ungdomar tom 15år</a:t>
            </a:r>
            <a:r>
              <a:rPr lang="sv-SE" sz="1900" dirty="0">
                <a:latin typeface=".AppleSystemUIFont"/>
              </a:rPr>
              <a:t>. </a:t>
            </a:r>
            <a:r>
              <a:rPr lang="sv-SE" sz="1900" b="0" i="0" dirty="0">
                <a:effectLst/>
                <a:latin typeface=".SFUI-Regular"/>
              </a:rPr>
              <a:t>Medlemskapet i Ärla IF registreras på </a:t>
            </a:r>
            <a:r>
              <a:rPr lang="sv-SE" sz="1900" b="0" i="0" dirty="0">
                <a:effectLst/>
                <a:latin typeface=".SFUI-Regular"/>
                <a:hlinkClick r:id="rId2"/>
              </a:rPr>
              <a:t>Ärla IF</a:t>
            </a:r>
            <a:r>
              <a:rPr lang="sv-SE" sz="1900" b="0" i="0" dirty="0">
                <a:effectLst/>
                <a:latin typeface=".SFUI-Regular"/>
              </a:rPr>
              <a:t> betalas via faktura, alternativt via hemsidan. </a:t>
            </a:r>
          </a:p>
          <a:p>
            <a:r>
              <a:rPr lang="sv-SE" sz="1900" b="0" i="0" dirty="0">
                <a:effectLst/>
                <a:latin typeface=".SFUI-Regular"/>
              </a:rPr>
              <a:t>Säsongsavgiften betalas in på Bankgiro nr </a:t>
            </a:r>
            <a:r>
              <a:rPr lang="sv-SE" sz="1900" b="0" i="0" dirty="0">
                <a:solidFill>
                  <a:srgbClr val="E4AF0A"/>
                </a:solidFill>
                <a:effectLst/>
                <a:latin typeface=".SFUI-Regular"/>
                <a:hlinkClick r:id="rId3"/>
              </a:rPr>
              <a:t>372-6767</a:t>
            </a:r>
            <a:r>
              <a:rPr lang="sv-SE" sz="1900" b="0" i="0" dirty="0">
                <a:effectLst/>
                <a:latin typeface=".SFUI-Regular"/>
              </a:rPr>
              <a:t> var noga med att ange namn och lag. Säsongsavgiften är 300kr/år tom 15år. </a:t>
            </a:r>
            <a:endParaRPr lang="sv-SE" sz="1900" dirty="0">
              <a:effectLst/>
              <a:latin typeface=".AppleSystemUIFont"/>
            </a:endParaRP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727021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A82593F-4C00-CC49-A162-6F045D82E5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b="1" dirty="0"/>
              <a:t>Kommunikation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F0B1341-BB74-1F43-91C8-5171445889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sv-SE" dirty="0"/>
              <a:t>All kommunikation sker genom hemsidan Laget.se och sms-gruppen</a:t>
            </a:r>
          </a:p>
          <a:p>
            <a:pPr lvl="1"/>
            <a:endParaRPr lang="sv-SE" dirty="0"/>
          </a:p>
          <a:p>
            <a:pPr lvl="1"/>
            <a:r>
              <a:rPr lang="sv-SE" dirty="0"/>
              <a:t>Stämmer alla uppgifter </a:t>
            </a:r>
          </a:p>
          <a:p>
            <a:pPr marL="1371600" lvl="2" indent="-457200">
              <a:buFont typeface="+mj-lt"/>
              <a:buAutoNum type="arabicPeriod"/>
            </a:pPr>
            <a:r>
              <a:rPr lang="sv-SE" dirty="0"/>
              <a:t>på hemsidan?</a:t>
            </a:r>
          </a:p>
          <a:p>
            <a:pPr marL="1371600" lvl="2" indent="-457200">
              <a:buFont typeface="+mj-lt"/>
              <a:buAutoNum type="arabicPeriod"/>
            </a:pPr>
            <a:r>
              <a:rPr lang="sv-SE" dirty="0"/>
              <a:t>I sms-gruppen?</a:t>
            </a:r>
          </a:p>
          <a:p>
            <a:pPr marL="1371600" lvl="2" indent="-457200">
              <a:buFont typeface="+mj-lt"/>
              <a:buAutoNum type="arabicPeriod"/>
            </a:pPr>
            <a:endParaRPr lang="sv-SE" dirty="0"/>
          </a:p>
          <a:p>
            <a:pPr lvl="1"/>
            <a:r>
              <a:rPr lang="sv-SE" dirty="0"/>
              <a:t>Använd appen Laget.se. Enklaste sättet att kryssa i om barnen kommer eller inte. </a:t>
            </a:r>
          </a:p>
          <a:p>
            <a:pPr lvl="1"/>
            <a:r>
              <a:rPr lang="sv-SE" dirty="0"/>
              <a:t>Byter ni telefonnummer eller Mail så meddela gärna det så ni inte missar nån information. </a:t>
            </a:r>
          </a:p>
          <a:p>
            <a:pPr marL="914400" lvl="2" indent="0">
              <a:buNone/>
            </a:pPr>
            <a:endParaRPr lang="sv-SE" u="sng" dirty="0"/>
          </a:p>
          <a:p>
            <a:pPr marL="914400" lvl="2" indent="0">
              <a:buNone/>
            </a:pPr>
            <a:endParaRPr lang="sv-SE" i="1" dirty="0"/>
          </a:p>
        </p:txBody>
      </p:sp>
    </p:spTree>
    <p:extLst>
      <p:ext uri="{BB962C8B-B14F-4D97-AF65-F5344CB8AC3E}">
        <p14:creationId xmlns:p14="http://schemas.microsoft.com/office/powerpoint/2010/main" val="33726316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CC483C6-A07B-2F42-989A-EDF84FCD6D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b="1" dirty="0"/>
              <a:t>Svettdroppe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045F00B-B079-584F-8AD4-3812A4DB68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14400" lvl="2" indent="0">
              <a:buNone/>
            </a:pPr>
            <a:r>
              <a:rPr lang="sv-SE" b="1" u="sng" dirty="0"/>
              <a:t>Kriterier för svettdroppen, </a:t>
            </a:r>
            <a:r>
              <a:rPr lang="sv-SE" b="1" u="sng" dirty="0">
                <a:solidFill>
                  <a:srgbClr val="FF0000"/>
                </a:solidFill>
              </a:rPr>
              <a:t>Förslag</a:t>
            </a:r>
          </a:p>
          <a:p>
            <a:pPr marL="914400" lvl="2" indent="0">
              <a:buNone/>
            </a:pPr>
            <a:endParaRPr lang="sv-SE" dirty="0"/>
          </a:p>
          <a:p>
            <a:pPr marL="914400" lvl="1" indent="-457200">
              <a:buFont typeface="+mj-lt"/>
              <a:buAutoNum type="arabicPeriod"/>
            </a:pPr>
            <a:r>
              <a:rPr lang="sv-SE" dirty="0"/>
              <a:t>Lyssna</a:t>
            </a:r>
          </a:p>
          <a:p>
            <a:pPr marL="914400" lvl="1" indent="-457200">
              <a:buFont typeface="+mj-lt"/>
              <a:buAutoNum type="arabicPeriod"/>
            </a:pPr>
            <a:r>
              <a:rPr lang="sv-SE" dirty="0"/>
              <a:t>Kämpa</a:t>
            </a:r>
          </a:p>
          <a:p>
            <a:pPr marL="914400" lvl="1" indent="-457200">
              <a:buFont typeface="+mj-lt"/>
              <a:buAutoNum type="arabicPeriod"/>
            </a:pPr>
            <a:r>
              <a:rPr lang="sv-SE" dirty="0"/>
              <a:t>Sjyst kompis</a:t>
            </a:r>
          </a:p>
          <a:p>
            <a:pPr marL="914400" lvl="1" indent="-457200">
              <a:buFont typeface="+mj-lt"/>
              <a:buAutoNum type="arabicPeriod"/>
            </a:pPr>
            <a:r>
              <a:rPr lang="sv-SE" dirty="0"/>
              <a:t>Inte svära</a:t>
            </a:r>
          </a:p>
          <a:p>
            <a:pPr marL="914400" lvl="1" indent="-457200">
              <a:buFont typeface="+mj-lt"/>
              <a:buAutoNum type="arabicPeriod"/>
            </a:pPr>
            <a:r>
              <a:rPr lang="sv-SE" dirty="0"/>
              <a:t>Vara en bra lagkamrat</a:t>
            </a:r>
          </a:p>
          <a:p>
            <a:pPr marL="914400" lvl="1" indent="-457200">
              <a:buFont typeface="+mj-lt"/>
              <a:buAutoNum type="arabicPeriod"/>
            </a:pPr>
            <a:r>
              <a:rPr lang="sv-SE" dirty="0"/>
              <a:t>Lärt sig mycket</a:t>
            </a:r>
          </a:p>
          <a:p>
            <a:pPr marL="914400" lvl="1" indent="-457200">
              <a:buFont typeface="+mj-lt"/>
              <a:buAutoNum type="arabicPeriod"/>
            </a:pPr>
            <a:r>
              <a:rPr lang="sv-SE" dirty="0"/>
              <a:t>Träningsnärvaro</a:t>
            </a:r>
          </a:p>
          <a:p>
            <a:pPr marL="457200" lvl="1" indent="0">
              <a:buNone/>
            </a:pPr>
            <a:endParaRPr lang="sv-SE" dirty="0"/>
          </a:p>
          <a:p>
            <a:pPr marL="457200" lvl="1" indent="0">
              <a:buNone/>
            </a:pPr>
            <a:r>
              <a:rPr lang="sv-SE" dirty="0"/>
              <a:t>Priset ges ut vid avslutningen. </a:t>
            </a:r>
          </a:p>
        </p:txBody>
      </p:sp>
    </p:spTree>
    <p:extLst>
      <p:ext uri="{BB962C8B-B14F-4D97-AF65-F5344CB8AC3E}">
        <p14:creationId xmlns:p14="http://schemas.microsoft.com/office/powerpoint/2010/main" val="10439889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24CBEE8-3E27-FB40-B2C2-43629DCF31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b="1" dirty="0"/>
              <a:t>Föräldragrupp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EF65147-289A-E745-899D-56EE07022D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3688556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sv-SE" sz="4000" dirty="0"/>
          </a:p>
          <a:p>
            <a:pPr marL="914400" lvl="2" indent="0">
              <a:buNone/>
            </a:pPr>
            <a:r>
              <a:rPr lang="sv-SE" dirty="0"/>
              <a:t>Består av </a:t>
            </a:r>
          </a:p>
          <a:p>
            <a:pPr marL="914400" lvl="2" indent="0">
              <a:buNone/>
            </a:pPr>
            <a:r>
              <a:rPr lang="sv-SE" dirty="0"/>
              <a:t>Ines mamma Sofie, behöver 2st till? </a:t>
            </a:r>
          </a:p>
          <a:p>
            <a:pPr lvl="2"/>
            <a:r>
              <a:rPr lang="sv-SE" dirty="0"/>
              <a:t>Sammandrag 18/6 på </a:t>
            </a:r>
            <a:r>
              <a:rPr lang="sv-SE" dirty="0" err="1"/>
              <a:t>Åsborgen</a:t>
            </a:r>
            <a:endParaRPr lang="sv-SE" dirty="0"/>
          </a:p>
          <a:p>
            <a:pPr lvl="2"/>
            <a:r>
              <a:rPr lang="sv-SE" dirty="0"/>
              <a:t>Schema för arbeten tex vid senior matcher m.</a:t>
            </a:r>
          </a:p>
          <a:p>
            <a:pPr lvl="2"/>
            <a:r>
              <a:rPr lang="sv-SE" dirty="0"/>
              <a:t>Ev. andra aktiviteter.</a:t>
            </a:r>
          </a:p>
          <a:p>
            <a:pPr lvl="2"/>
            <a:r>
              <a:rPr lang="sv-SE" dirty="0"/>
              <a:t>Ev. försäljning</a:t>
            </a:r>
          </a:p>
        </p:txBody>
      </p:sp>
    </p:spTree>
    <p:extLst>
      <p:ext uri="{BB962C8B-B14F-4D97-AF65-F5344CB8AC3E}">
        <p14:creationId xmlns:p14="http://schemas.microsoft.com/office/powerpoint/2010/main" val="40028409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620</Words>
  <Application>Microsoft Office PowerPoint</Application>
  <PresentationFormat>Bredbild</PresentationFormat>
  <Paragraphs>104</Paragraphs>
  <Slides>15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15</vt:i4>
      </vt:variant>
    </vt:vector>
  </HeadingPairs>
  <TitlesOfParts>
    <vt:vector size="21" baseType="lpstr">
      <vt:lpstr>.AppleSystemUIFont</vt:lpstr>
      <vt:lpstr>.SFUI-Regular</vt:lpstr>
      <vt:lpstr>Arial</vt:lpstr>
      <vt:lpstr>Calibri</vt:lpstr>
      <vt:lpstr>Calibri Light</vt:lpstr>
      <vt:lpstr>Office-tema</vt:lpstr>
      <vt:lpstr>Upptaktsträff 2022 F/P -11/12</vt:lpstr>
      <vt:lpstr>Samarbete (ÄST)</vt:lpstr>
      <vt:lpstr>Truppen</vt:lpstr>
      <vt:lpstr>Träningar</vt:lpstr>
      <vt:lpstr>Matcher</vt:lpstr>
      <vt:lpstr>Medlemsavgifter 2022</vt:lpstr>
      <vt:lpstr>Kommunikation </vt:lpstr>
      <vt:lpstr>Svettdroppe</vt:lpstr>
      <vt:lpstr>Föräldragrupp</vt:lpstr>
      <vt:lpstr>Lagkassa</vt:lpstr>
      <vt:lpstr>Sponsorer</vt:lpstr>
      <vt:lpstr>Åtaganden</vt:lpstr>
      <vt:lpstr>Uppdatering kläder</vt:lpstr>
      <vt:lpstr>Porträtt &amp; lagbild</vt:lpstr>
      <vt:lpstr>Valborg Hällberga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Upptaktsträff 2020 F/P -11/12</dc:title>
  <dc:creator>Jimmy Eriksson</dc:creator>
  <cp:lastModifiedBy>Karlsson Pär</cp:lastModifiedBy>
  <cp:revision>63</cp:revision>
  <dcterms:created xsi:type="dcterms:W3CDTF">2020-02-21T20:45:10Z</dcterms:created>
  <dcterms:modified xsi:type="dcterms:W3CDTF">2023-04-20T13:52:08Z</dcterms:modified>
</cp:coreProperties>
</file>