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89" r:id="rId5"/>
    <p:sldId id="387" r:id="rId6"/>
    <p:sldId id="390" r:id="rId7"/>
    <p:sldId id="385" r:id="rId8"/>
    <p:sldId id="388" r:id="rId9"/>
    <p:sldId id="378" r:id="rId10"/>
    <p:sldId id="393" r:id="rId11"/>
    <p:sldId id="391" r:id="rId12"/>
    <p:sldId id="394" r:id="rId13"/>
    <p:sldId id="395" r:id="rId14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476">
          <p15:clr>
            <a:srgbClr val="A4A3A4"/>
          </p15:clr>
        </p15:guide>
        <p15:guide id="4" pos="5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Albertsen" initials="AA" lastIdx="5" clrIdx="0">
    <p:extLst>
      <p:ext uri="{19B8F6BF-5375-455C-9EA6-DF929625EA0E}">
        <p15:presenceInfo xmlns:p15="http://schemas.microsoft.com/office/powerpoint/2012/main" userId="Anne Albert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81B"/>
    <a:srgbClr val="FFFF00"/>
    <a:srgbClr val="1FB72D"/>
    <a:srgbClr val="EBF00A"/>
    <a:srgbClr val="F4F85A"/>
    <a:srgbClr val="CC0000"/>
    <a:srgbClr val="CD2026"/>
    <a:srgbClr val="E0A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79178" autoAdjust="0"/>
  </p:normalViewPr>
  <p:slideViewPr>
    <p:cSldViewPr showGuides="1">
      <p:cViewPr varScale="1">
        <p:scale>
          <a:sx n="86" d="100"/>
          <a:sy n="86" d="100"/>
        </p:scale>
        <p:origin x="1354" y="48"/>
      </p:cViewPr>
      <p:guideLst>
        <p:guide orient="horz" pos="622"/>
        <p:guide orient="horz" pos="289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ell Peter (SEIT)" userId="244acf8a-f5a5-4142-b8e3-60fbb5e18f61" providerId="ADAL" clId="{66AA9FB8-CF63-4A47-B98F-1F5F2610D956}"/>
    <pc:docChg chg="undo custSel addSld delSld modSld modMainMaster">
      <pc:chgData name="Norell Peter (SEIT)" userId="244acf8a-f5a5-4142-b8e3-60fbb5e18f61" providerId="ADAL" clId="{66AA9FB8-CF63-4A47-B98F-1F5F2610D956}" dt="2019-03-10T07:39:30.180" v="925" actId="1076"/>
      <pc:docMkLst>
        <pc:docMk/>
      </pc:docMkLst>
      <pc:sldChg chg="addSp delSp modSp modNotesTx">
        <pc:chgData name="Norell Peter (SEIT)" userId="244acf8a-f5a5-4142-b8e3-60fbb5e18f61" providerId="ADAL" clId="{66AA9FB8-CF63-4A47-B98F-1F5F2610D956}" dt="2019-03-10T06:45:51.932" v="917" actId="20577"/>
        <pc:sldMkLst>
          <pc:docMk/>
          <pc:sldMk cId="2925488020" sldId="378"/>
        </pc:sldMkLst>
        <pc:spChg chg="mod">
          <ac:chgData name="Norell Peter (SEIT)" userId="244acf8a-f5a5-4142-b8e3-60fbb5e18f61" providerId="ADAL" clId="{66AA9FB8-CF63-4A47-B98F-1F5F2610D956}" dt="2019-02-16T13:46:50.646" v="360" actId="20577"/>
          <ac:spMkLst>
            <pc:docMk/>
            <pc:sldMk cId="2925488020" sldId="378"/>
            <ac:spMk id="2" creationId="{00000000-0000-0000-0000-000000000000}"/>
          </ac:spMkLst>
        </pc:spChg>
        <pc:spChg chg="mod">
          <ac:chgData name="Norell Peter (SEIT)" userId="244acf8a-f5a5-4142-b8e3-60fbb5e18f61" providerId="ADAL" clId="{66AA9FB8-CF63-4A47-B98F-1F5F2610D956}" dt="2019-03-10T06:45:51.932" v="917" actId="20577"/>
          <ac:spMkLst>
            <pc:docMk/>
            <pc:sldMk cId="2925488020" sldId="378"/>
            <ac:spMk id="3" creationId="{7C60C5FD-6774-4AEF-AB02-6417E3A324A9}"/>
          </ac:spMkLst>
        </pc:spChg>
        <pc:graphicFrameChg chg="add del modGraphic">
          <ac:chgData name="Norell Peter (SEIT)" userId="244acf8a-f5a5-4142-b8e3-60fbb5e18f61" providerId="ADAL" clId="{66AA9FB8-CF63-4A47-B98F-1F5F2610D956}" dt="2019-03-01T20:11:51.845" v="780" actId="478"/>
          <ac:graphicFrameMkLst>
            <pc:docMk/>
            <pc:sldMk cId="2925488020" sldId="378"/>
            <ac:graphicFrameMk id="6" creationId="{895F2510-BC51-4842-85B8-1BD0F0607A36}"/>
          </ac:graphicFrameMkLst>
        </pc:graphicFrameChg>
        <pc:picChg chg="del">
          <ac:chgData name="Norell Peter (SEIT)" userId="244acf8a-f5a5-4142-b8e3-60fbb5e18f61" providerId="ADAL" clId="{66AA9FB8-CF63-4A47-B98F-1F5F2610D956}" dt="2019-02-16T13:44:09.682" v="302" actId="478"/>
          <ac:picMkLst>
            <pc:docMk/>
            <pc:sldMk cId="2925488020" sldId="378"/>
            <ac:picMk id="5" creationId="{F02AD25E-8408-499A-9327-6EDC17E07F4C}"/>
          </ac:picMkLst>
        </pc:picChg>
        <pc:picChg chg="del">
          <ac:chgData name="Norell Peter (SEIT)" userId="244acf8a-f5a5-4142-b8e3-60fbb5e18f61" providerId="ADAL" clId="{66AA9FB8-CF63-4A47-B98F-1F5F2610D956}" dt="2019-02-16T11:08:47.349" v="257" actId="478"/>
          <ac:picMkLst>
            <pc:docMk/>
            <pc:sldMk cId="2925488020" sldId="378"/>
            <ac:picMk id="6" creationId="{3D8FB474-8C18-4D22-8651-1B5B20E4A33D}"/>
          </ac:picMkLst>
        </pc:picChg>
        <pc:picChg chg="add mod">
          <ac:chgData name="Norell Peter (SEIT)" userId="244acf8a-f5a5-4142-b8e3-60fbb5e18f61" providerId="ADAL" clId="{66AA9FB8-CF63-4A47-B98F-1F5F2610D956}" dt="2019-02-16T14:01:12.992" v="406" actId="1076"/>
          <ac:picMkLst>
            <pc:docMk/>
            <pc:sldMk cId="2925488020" sldId="378"/>
            <ac:picMk id="7" creationId="{3A1C0770-20EB-46FB-94EB-E2F04A76E016}"/>
          </ac:picMkLst>
        </pc:picChg>
      </pc:sldChg>
      <pc:sldChg chg="modSp">
        <pc:chgData name="Norell Peter (SEIT)" userId="244acf8a-f5a5-4142-b8e3-60fbb5e18f61" providerId="ADAL" clId="{66AA9FB8-CF63-4A47-B98F-1F5F2610D956}" dt="2019-02-16T14:27:57.853" v="586" actId="114"/>
        <pc:sldMkLst>
          <pc:docMk/>
          <pc:sldMk cId="834684652" sldId="385"/>
        </pc:sldMkLst>
        <pc:spChg chg="mod">
          <ac:chgData name="Norell Peter (SEIT)" userId="244acf8a-f5a5-4142-b8e3-60fbb5e18f61" providerId="ADAL" clId="{66AA9FB8-CF63-4A47-B98F-1F5F2610D956}" dt="2019-02-16T11:04:38.688" v="86" actId="20577"/>
          <ac:spMkLst>
            <pc:docMk/>
            <pc:sldMk cId="834684652" sldId="385"/>
            <ac:spMk id="2" creationId="{AA0DC2D3-A0E7-4A33-9E21-6DE3C085537F}"/>
          </ac:spMkLst>
        </pc:spChg>
        <pc:spChg chg="mod">
          <ac:chgData name="Norell Peter (SEIT)" userId="244acf8a-f5a5-4142-b8e3-60fbb5e18f61" providerId="ADAL" clId="{66AA9FB8-CF63-4A47-B98F-1F5F2610D956}" dt="2019-02-16T14:27:57.853" v="586" actId="114"/>
          <ac:spMkLst>
            <pc:docMk/>
            <pc:sldMk cId="834684652" sldId="385"/>
            <ac:spMk id="3" creationId="{5AC9AC6C-BC71-41D6-AE88-FAD3C5FA870C}"/>
          </ac:spMkLst>
        </pc:spChg>
        <pc:picChg chg="mod">
          <ac:chgData name="Norell Peter (SEIT)" userId="244acf8a-f5a5-4142-b8e3-60fbb5e18f61" providerId="ADAL" clId="{66AA9FB8-CF63-4A47-B98F-1F5F2610D956}" dt="2019-02-16T14:00:56.383" v="404" actId="14100"/>
          <ac:picMkLst>
            <pc:docMk/>
            <pc:sldMk cId="834684652" sldId="385"/>
            <ac:picMk id="7" creationId="{0071C1A2-22DE-4166-937C-93F33E42BBE1}"/>
          </ac:picMkLst>
        </pc:picChg>
      </pc:sldChg>
      <pc:sldChg chg="modSp">
        <pc:chgData name="Norell Peter (SEIT)" userId="244acf8a-f5a5-4142-b8e3-60fbb5e18f61" providerId="ADAL" clId="{66AA9FB8-CF63-4A47-B98F-1F5F2610D956}" dt="2019-02-16T14:00:27.793" v="403" actId="207"/>
        <pc:sldMkLst>
          <pc:docMk/>
          <pc:sldMk cId="1471358853" sldId="387"/>
        </pc:sldMkLst>
        <pc:spChg chg="mod">
          <ac:chgData name="Norell Peter (SEIT)" userId="244acf8a-f5a5-4142-b8e3-60fbb5e18f61" providerId="ADAL" clId="{66AA9FB8-CF63-4A47-B98F-1F5F2610D956}" dt="2019-02-16T14:00:19.418" v="402" actId="207"/>
          <ac:spMkLst>
            <pc:docMk/>
            <pc:sldMk cId="1471358853" sldId="387"/>
            <ac:spMk id="7" creationId="{18E7AE10-7DBF-4950-AA88-1F7FBBE78D8B}"/>
          </ac:spMkLst>
        </pc:spChg>
        <pc:spChg chg="mod">
          <ac:chgData name="Norell Peter (SEIT)" userId="244acf8a-f5a5-4142-b8e3-60fbb5e18f61" providerId="ADAL" clId="{66AA9FB8-CF63-4A47-B98F-1F5F2610D956}" dt="2019-02-16T13:59:52.531" v="401" actId="207"/>
          <ac:spMkLst>
            <pc:docMk/>
            <pc:sldMk cId="1471358853" sldId="387"/>
            <ac:spMk id="8" creationId="{C41DD9B6-FADC-4C62-8866-D304B1BCFA9D}"/>
          </ac:spMkLst>
        </pc:spChg>
        <pc:spChg chg="mod">
          <ac:chgData name="Norell Peter (SEIT)" userId="244acf8a-f5a5-4142-b8e3-60fbb5e18f61" providerId="ADAL" clId="{66AA9FB8-CF63-4A47-B98F-1F5F2610D956}" dt="2019-02-16T14:00:27.793" v="403" actId="207"/>
          <ac:spMkLst>
            <pc:docMk/>
            <pc:sldMk cId="1471358853" sldId="387"/>
            <ac:spMk id="9" creationId="{550065EB-1CFE-4DC4-B7EA-C4758D2C2DE1}"/>
          </ac:spMkLst>
        </pc:spChg>
        <pc:spChg chg="mod">
          <ac:chgData name="Norell Peter (SEIT)" userId="244acf8a-f5a5-4142-b8e3-60fbb5e18f61" providerId="ADAL" clId="{66AA9FB8-CF63-4A47-B98F-1F5F2610D956}" dt="2019-02-16T13:59:39.774" v="399" actId="207"/>
          <ac:spMkLst>
            <pc:docMk/>
            <pc:sldMk cId="1471358853" sldId="387"/>
            <ac:spMk id="10" creationId="{0C7CA99C-0EC4-4D00-A3F1-3CE6C3CB04B3}"/>
          </ac:spMkLst>
        </pc:spChg>
        <pc:spChg chg="mod">
          <ac:chgData name="Norell Peter (SEIT)" userId="244acf8a-f5a5-4142-b8e3-60fbb5e18f61" providerId="ADAL" clId="{66AA9FB8-CF63-4A47-B98F-1F5F2610D956}" dt="2019-02-16T13:59:47.109" v="400" actId="207"/>
          <ac:spMkLst>
            <pc:docMk/>
            <pc:sldMk cId="1471358853" sldId="387"/>
            <ac:spMk id="11" creationId="{1A6DAC73-501E-406F-A08E-C9D894ADCF81}"/>
          </ac:spMkLst>
        </pc:spChg>
      </pc:sldChg>
      <pc:sldChg chg="modSp">
        <pc:chgData name="Norell Peter (SEIT)" userId="244acf8a-f5a5-4142-b8e3-60fbb5e18f61" providerId="ADAL" clId="{66AA9FB8-CF63-4A47-B98F-1F5F2610D956}" dt="2019-02-16T14:10:24.773" v="545" actId="1076"/>
        <pc:sldMkLst>
          <pc:docMk/>
          <pc:sldMk cId="2440689808" sldId="388"/>
        </pc:sldMkLst>
        <pc:spChg chg="mod">
          <ac:chgData name="Norell Peter (SEIT)" userId="244acf8a-f5a5-4142-b8e3-60fbb5e18f61" providerId="ADAL" clId="{66AA9FB8-CF63-4A47-B98F-1F5F2610D956}" dt="2019-02-16T14:10:24.773" v="545" actId="1076"/>
          <ac:spMkLst>
            <pc:docMk/>
            <pc:sldMk cId="2440689808" sldId="388"/>
            <ac:spMk id="16" creationId="{00000000-0000-0000-0000-000000000000}"/>
          </ac:spMkLst>
        </pc:spChg>
        <pc:picChg chg="mod">
          <ac:chgData name="Norell Peter (SEIT)" userId="244acf8a-f5a5-4142-b8e3-60fbb5e18f61" providerId="ADAL" clId="{66AA9FB8-CF63-4A47-B98F-1F5F2610D956}" dt="2019-02-16T13:46:01.852" v="358" actId="1076"/>
          <ac:picMkLst>
            <pc:docMk/>
            <pc:sldMk cId="2440689808" sldId="388"/>
            <ac:picMk id="5" creationId="{33F0885F-36E8-4DE0-BF6D-9093D6669EF9}"/>
          </ac:picMkLst>
        </pc:picChg>
      </pc:sldChg>
      <pc:sldChg chg="addSp delSp modSp">
        <pc:chgData name="Norell Peter (SEIT)" userId="244acf8a-f5a5-4142-b8e3-60fbb5e18f61" providerId="ADAL" clId="{66AA9FB8-CF63-4A47-B98F-1F5F2610D956}" dt="2019-03-10T06:42:22.625" v="842" actId="1076"/>
        <pc:sldMkLst>
          <pc:docMk/>
          <pc:sldMk cId="2906449035" sldId="389"/>
        </pc:sldMkLst>
        <pc:spChg chg="del mod">
          <ac:chgData name="Norell Peter (SEIT)" userId="244acf8a-f5a5-4142-b8e3-60fbb5e18f61" providerId="ADAL" clId="{66AA9FB8-CF63-4A47-B98F-1F5F2610D956}" dt="2019-02-16T11:00:20.957" v="18" actId="478"/>
          <ac:spMkLst>
            <pc:docMk/>
            <pc:sldMk cId="2906449035" sldId="389"/>
            <ac:spMk id="2" creationId="{B31E6BDA-CA2E-4A87-AF21-68091C3CAC14}"/>
          </ac:spMkLst>
        </pc:spChg>
        <pc:spChg chg="del">
          <ac:chgData name="Norell Peter (SEIT)" userId="244acf8a-f5a5-4142-b8e3-60fbb5e18f61" providerId="ADAL" clId="{66AA9FB8-CF63-4A47-B98F-1F5F2610D956}" dt="2019-02-16T10:58:50.136" v="10" actId="478"/>
          <ac:spMkLst>
            <pc:docMk/>
            <pc:sldMk cId="2906449035" sldId="389"/>
            <ac:spMk id="3" creationId="{B6270BDD-0FC4-2449-8F27-68B2988110ED}"/>
          </ac:spMkLst>
        </pc:spChg>
        <pc:spChg chg="add del mod">
          <ac:chgData name="Norell Peter (SEIT)" userId="244acf8a-f5a5-4142-b8e3-60fbb5e18f61" providerId="ADAL" clId="{66AA9FB8-CF63-4A47-B98F-1F5F2610D956}" dt="2019-02-16T13:58:51.792" v="387" actId="478"/>
          <ac:spMkLst>
            <pc:docMk/>
            <pc:sldMk cId="2906449035" sldId="389"/>
            <ac:spMk id="8" creationId="{70394C4F-B94D-4ADB-B96B-D3DEBED7FC7D}"/>
          </ac:spMkLst>
        </pc:spChg>
        <pc:spChg chg="add del mod">
          <ac:chgData name="Norell Peter (SEIT)" userId="244acf8a-f5a5-4142-b8e3-60fbb5e18f61" providerId="ADAL" clId="{66AA9FB8-CF63-4A47-B98F-1F5F2610D956}" dt="2019-02-16T11:01:11.913" v="26" actId="11529"/>
          <ac:spMkLst>
            <pc:docMk/>
            <pc:sldMk cId="2906449035" sldId="389"/>
            <ac:spMk id="9" creationId="{4194AAFE-C236-47AE-9A83-3A6F8210F714}"/>
          </ac:spMkLst>
        </pc:spChg>
        <pc:spChg chg="add mod">
          <ac:chgData name="Norell Peter (SEIT)" userId="244acf8a-f5a5-4142-b8e3-60fbb5e18f61" providerId="ADAL" clId="{66AA9FB8-CF63-4A47-B98F-1F5F2610D956}" dt="2019-02-16T13:59:30.506" v="398" actId="14100"/>
          <ac:spMkLst>
            <pc:docMk/>
            <pc:sldMk cId="2906449035" sldId="389"/>
            <ac:spMk id="10" creationId="{5871B168-BD7E-4E23-A043-D5F3BBA30F4A}"/>
          </ac:spMkLst>
        </pc:spChg>
        <pc:spChg chg="add mod">
          <ac:chgData name="Norell Peter (SEIT)" userId="244acf8a-f5a5-4142-b8e3-60fbb5e18f61" providerId="ADAL" clId="{66AA9FB8-CF63-4A47-B98F-1F5F2610D956}" dt="2019-03-10T06:42:22.625" v="842" actId="1076"/>
          <ac:spMkLst>
            <pc:docMk/>
            <pc:sldMk cId="2906449035" sldId="389"/>
            <ac:spMk id="11" creationId="{CB645732-42F1-482D-AA25-0A188B3B6132}"/>
          </ac:spMkLst>
        </pc:spChg>
        <pc:picChg chg="del">
          <ac:chgData name="Norell Peter (SEIT)" userId="244acf8a-f5a5-4142-b8e3-60fbb5e18f61" providerId="ADAL" clId="{66AA9FB8-CF63-4A47-B98F-1F5F2610D956}" dt="2019-02-16T10:58:52.101" v="11" actId="478"/>
          <ac:picMkLst>
            <pc:docMk/>
            <pc:sldMk cId="2906449035" sldId="389"/>
            <ac:picMk id="5" creationId="{72E8B111-B7C6-43E6-801F-489435E87DC6}"/>
          </ac:picMkLst>
        </pc:picChg>
        <pc:picChg chg="add mod">
          <ac:chgData name="Norell Peter (SEIT)" userId="244acf8a-f5a5-4142-b8e3-60fbb5e18f61" providerId="ADAL" clId="{66AA9FB8-CF63-4A47-B98F-1F5F2610D956}" dt="2019-02-16T13:59:02.787" v="390" actId="14100"/>
          <ac:picMkLst>
            <pc:docMk/>
            <pc:sldMk cId="2906449035" sldId="389"/>
            <ac:picMk id="6" creationId="{E05BCCF2-4081-4F8A-AB71-2363757A2802}"/>
          </ac:picMkLst>
        </pc:picChg>
      </pc:sldChg>
      <pc:sldChg chg="addSp delSp modSp">
        <pc:chgData name="Norell Peter (SEIT)" userId="244acf8a-f5a5-4142-b8e3-60fbb5e18f61" providerId="ADAL" clId="{66AA9FB8-CF63-4A47-B98F-1F5F2610D956}" dt="2019-02-16T13:58:20.664" v="381" actId="1076"/>
        <pc:sldMkLst>
          <pc:docMk/>
          <pc:sldMk cId="2924303653" sldId="390"/>
        </pc:sldMkLst>
        <pc:spChg chg="mod">
          <ac:chgData name="Norell Peter (SEIT)" userId="244acf8a-f5a5-4142-b8e3-60fbb5e18f61" providerId="ADAL" clId="{66AA9FB8-CF63-4A47-B98F-1F5F2610D956}" dt="2019-02-16T11:04:30.973" v="84" actId="20577"/>
          <ac:spMkLst>
            <pc:docMk/>
            <pc:sldMk cId="2924303653" sldId="390"/>
            <ac:spMk id="13" creationId="{C852DE0B-2F03-49E3-8C20-E13B975B5125}"/>
          </ac:spMkLst>
        </pc:spChg>
        <pc:picChg chg="add del mod">
          <ac:chgData name="Norell Peter (SEIT)" userId="244acf8a-f5a5-4142-b8e3-60fbb5e18f61" providerId="ADAL" clId="{66AA9FB8-CF63-4A47-B98F-1F5F2610D956}" dt="2019-02-16T13:58:10.327" v="377" actId="478"/>
          <ac:picMkLst>
            <pc:docMk/>
            <pc:sldMk cId="2924303653" sldId="390"/>
            <ac:picMk id="2" creationId="{63962B83-AF7E-4F06-9C07-50D328554BB9}"/>
          </ac:picMkLst>
        </pc:picChg>
        <pc:picChg chg="del">
          <ac:chgData name="Norell Peter (SEIT)" userId="244acf8a-f5a5-4142-b8e3-60fbb5e18f61" providerId="ADAL" clId="{66AA9FB8-CF63-4A47-B98F-1F5F2610D956}" dt="2019-02-16T13:57:43.269" v="373" actId="478"/>
          <ac:picMkLst>
            <pc:docMk/>
            <pc:sldMk cId="2924303653" sldId="390"/>
            <ac:picMk id="3" creationId="{B3CCA42F-F6DC-4FCA-BB85-11C065985A5F}"/>
          </ac:picMkLst>
        </pc:picChg>
        <pc:picChg chg="add mod">
          <ac:chgData name="Norell Peter (SEIT)" userId="244acf8a-f5a5-4142-b8e3-60fbb5e18f61" providerId="ADAL" clId="{66AA9FB8-CF63-4A47-B98F-1F5F2610D956}" dt="2019-02-16T13:58:20.664" v="381" actId="1076"/>
          <ac:picMkLst>
            <pc:docMk/>
            <pc:sldMk cId="2924303653" sldId="390"/>
            <ac:picMk id="6" creationId="{6909C91F-3D60-49DA-A81C-A98ECE8B0C49}"/>
          </ac:picMkLst>
        </pc:picChg>
      </pc:sldChg>
      <pc:sldChg chg="addSp delSp modSp modNotesTx">
        <pc:chgData name="Norell Peter (SEIT)" userId="244acf8a-f5a5-4142-b8e3-60fbb5e18f61" providerId="ADAL" clId="{66AA9FB8-CF63-4A47-B98F-1F5F2610D956}" dt="2019-03-10T07:39:30.180" v="925" actId="1076"/>
        <pc:sldMkLst>
          <pc:docMk/>
          <pc:sldMk cId="3685148787" sldId="391"/>
        </pc:sldMkLst>
        <pc:spChg chg="add mod">
          <ac:chgData name="Norell Peter (SEIT)" userId="244acf8a-f5a5-4142-b8e3-60fbb5e18f61" providerId="ADAL" clId="{66AA9FB8-CF63-4A47-B98F-1F5F2610D956}" dt="2019-03-10T07:39:30.180" v="925" actId="1076"/>
          <ac:spMkLst>
            <pc:docMk/>
            <pc:sldMk cId="3685148787" sldId="391"/>
            <ac:spMk id="3" creationId="{CAFBA8E8-D38B-4122-9214-17D38552C794}"/>
          </ac:spMkLst>
        </pc:spChg>
        <pc:picChg chg="del mod">
          <ac:chgData name="Norell Peter (SEIT)" userId="244acf8a-f5a5-4142-b8e3-60fbb5e18f61" providerId="ADAL" clId="{66AA9FB8-CF63-4A47-B98F-1F5F2610D956}" dt="2019-03-10T07:39:26.630" v="924" actId="478"/>
          <ac:picMkLst>
            <pc:docMk/>
            <pc:sldMk cId="3685148787" sldId="391"/>
            <ac:picMk id="8" creationId="{AD2A8967-EE5B-41D9-9F4D-9B8AB66A3590}"/>
          </ac:picMkLst>
        </pc:picChg>
      </pc:sldChg>
      <pc:sldChg chg="addSp delSp modSp add">
        <pc:chgData name="Norell Peter (SEIT)" userId="244acf8a-f5a5-4142-b8e3-60fbb5e18f61" providerId="ADAL" clId="{66AA9FB8-CF63-4A47-B98F-1F5F2610D956}" dt="2019-02-25T19:45:05.975" v="601" actId="1076"/>
        <pc:sldMkLst>
          <pc:docMk/>
          <pc:sldMk cId="2934566729" sldId="393"/>
        </pc:sldMkLst>
        <pc:spChg chg="mod">
          <ac:chgData name="Norell Peter (SEIT)" userId="244acf8a-f5a5-4142-b8e3-60fbb5e18f61" providerId="ADAL" clId="{66AA9FB8-CF63-4A47-B98F-1F5F2610D956}" dt="2019-02-16T11:08:43.145" v="256" actId="20577"/>
          <ac:spMkLst>
            <pc:docMk/>
            <pc:sldMk cId="2934566729" sldId="393"/>
            <ac:spMk id="2" creationId="{BA8987DB-4D96-40FC-BC7A-9B3125651A1D}"/>
          </ac:spMkLst>
        </pc:spChg>
        <pc:spChg chg="del">
          <ac:chgData name="Norell Peter (SEIT)" userId="244acf8a-f5a5-4142-b8e3-60fbb5e18f61" providerId="ADAL" clId="{66AA9FB8-CF63-4A47-B98F-1F5F2610D956}" dt="2019-02-16T11:08:30.431" v="246" actId="478"/>
          <ac:spMkLst>
            <pc:docMk/>
            <pc:sldMk cId="2934566729" sldId="393"/>
            <ac:spMk id="3" creationId="{46D6BC33-017C-411B-A34D-86582CCF5551}"/>
          </ac:spMkLst>
        </pc:spChg>
        <pc:picChg chg="add del mod">
          <ac:chgData name="Norell Peter (SEIT)" userId="244acf8a-f5a5-4142-b8e3-60fbb5e18f61" providerId="ADAL" clId="{66AA9FB8-CF63-4A47-B98F-1F5F2610D956}" dt="2019-02-16T11:10:19.867" v="269" actId="478"/>
          <ac:picMkLst>
            <pc:docMk/>
            <pc:sldMk cId="2934566729" sldId="393"/>
            <ac:picMk id="5" creationId="{5E740655-2BA8-456F-A60F-392734156F5D}"/>
          </ac:picMkLst>
        </pc:picChg>
        <pc:picChg chg="add del">
          <ac:chgData name="Norell Peter (SEIT)" userId="244acf8a-f5a5-4142-b8e3-60fbb5e18f61" providerId="ADAL" clId="{66AA9FB8-CF63-4A47-B98F-1F5F2610D956}" dt="2019-02-25T19:44:41.514" v="594" actId="478"/>
          <ac:picMkLst>
            <pc:docMk/>
            <pc:sldMk cId="2934566729" sldId="393"/>
            <ac:picMk id="6" creationId="{562F0DC5-388A-4F69-A409-B55246BF864A}"/>
          </ac:picMkLst>
        </pc:picChg>
        <pc:picChg chg="add mod">
          <ac:chgData name="Norell Peter (SEIT)" userId="244acf8a-f5a5-4142-b8e3-60fbb5e18f61" providerId="ADAL" clId="{66AA9FB8-CF63-4A47-B98F-1F5F2610D956}" dt="2019-02-25T19:45:05.975" v="601" actId="1076"/>
          <ac:picMkLst>
            <pc:docMk/>
            <pc:sldMk cId="2934566729" sldId="393"/>
            <ac:picMk id="1026" creationId="{91B4823B-A01C-437A-94C4-954424F0265C}"/>
          </ac:picMkLst>
        </pc:picChg>
      </pc:sldChg>
      <pc:sldChg chg="addSp delSp modSp add modNotesTx">
        <pc:chgData name="Norell Peter (SEIT)" userId="244acf8a-f5a5-4142-b8e3-60fbb5e18f61" providerId="ADAL" clId="{66AA9FB8-CF63-4A47-B98F-1F5F2610D956}" dt="2019-03-10T06:45:06.710" v="896" actId="20577"/>
        <pc:sldMkLst>
          <pc:docMk/>
          <pc:sldMk cId="3280985136" sldId="394"/>
        </pc:sldMkLst>
        <pc:spChg chg="mod">
          <ac:chgData name="Norell Peter (SEIT)" userId="244acf8a-f5a5-4142-b8e3-60fbb5e18f61" providerId="ADAL" clId="{66AA9FB8-CF63-4A47-B98F-1F5F2610D956}" dt="2019-03-01T20:18:49.100" v="824" actId="20577"/>
          <ac:spMkLst>
            <pc:docMk/>
            <pc:sldMk cId="3280985136" sldId="394"/>
            <ac:spMk id="2" creationId="{206251AD-C24F-4A8F-AE67-97D9D18C3E55}"/>
          </ac:spMkLst>
        </pc:spChg>
        <pc:spChg chg="del">
          <ac:chgData name="Norell Peter (SEIT)" userId="244acf8a-f5a5-4142-b8e3-60fbb5e18f61" providerId="ADAL" clId="{66AA9FB8-CF63-4A47-B98F-1F5F2610D956}" dt="2019-03-01T20:16:09.344" v="801" actId="478"/>
          <ac:spMkLst>
            <pc:docMk/>
            <pc:sldMk cId="3280985136" sldId="394"/>
            <ac:spMk id="3" creationId="{28AD9782-33F6-4C16-9DB9-3C1B793F2D09}"/>
          </ac:spMkLst>
        </pc:spChg>
        <pc:picChg chg="add mod">
          <ac:chgData name="Norell Peter (SEIT)" userId="244acf8a-f5a5-4142-b8e3-60fbb5e18f61" providerId="ADAL" clId="{66AA9FB8-CF63-4A47-B98F-1F5F2610D956}" dt="2019-03-01T20:20:03.522" v="836" actId="14100"/>
          <ac:picMkLst>
            <pc:docMk/>
            <pc:sldMk cId="3280985136" sldId="394"/>
            <ac:picMk id="5" creationId="{B5F36000-F940-4FD6-855C-0BA30E8864D3}"/>
          </ac:picMkLst>
        </pc:picChg>
        <pc:picChg chg="add mod">
          <ac:chgData name="Norell Peter (SEIT)" userId="244acf8a-f5a5-4142-b8e3-60fbb5e18f61" providerId="ADAL" clId="{66AA9FB8-CF63-4A47-B98F-1F5F2610D956}" dt="2019-03-01T20:20:05.061" v="837" actId="1076"/>
          <ac:picMkLst>
            <pc:docMk/>
            <pc:sldMk cId="3280985136" sldId="394"/>
            <ac:picMk id="6" creationId="{52C90D32-9D65-49E3-9D3A-19B56EA2F197}"/>
          </ac:picMkLst>
        </pc:picChg>
        <pc:picChg chg="add del mod">
          <ac:chgData name="Norell Peter (SEIT)" userId="244acf8a-f5a5-4142-b8e3-60fbb5e18f61" providerId="ADAL" clId="{66AA9FB8-CF63-4A47-B98F-1F5F2610D956}" dt="2019-03-01T20:20:38.096" v="839" actId="478"/>
          <ac:picMkLst>
            <pc:docMk/>
            <pc:sldMk cId="3280985136" sldId="394"/>
            <ac:picMk id="7" creationId="{E3C7C569-E208-4FB2-9B44-293609EC29E6}"/>
          </ac:picMkLst>
        </pc:picChg>
        <pc:picChg chg="add mod">
          <ac:chgData name="Norell Peter (SEIT)" userId="244acf8a-f5a5-4142-b8e3-60fbb5e18f61" providerId="ADAL" clId="{66AA9FB8-CF63-4A47-B98F-1F5F2610D956}" dt="2019-03-01T20:20:41.187" v="841" actId="1076"/>
          <ac:picMkLst>
            <pc:docMk/>
            <pc:sldMk cId="3280985136" sldId="394"/>
            <ac:picMk id="8" creationId="{2D3763E4-0DD4-408A-87B4-8677989CE0D3}"/>
          </ac:picMkLst>
        </pc:picChg>
      </pc:sldChg>
      <pc:sldChg chg="addSp delSp modSp add">
        <pc:chgData name="Norell Peter (SEIT)" userId="244acf8a-f5a5-4142-b8e3-60fbb5e18f61" providerId="ADAL" clId="{66AA9FB8-CF63-4A47-B98F-1F5F2610D956}" dt="2019-03-10T07:39:23.106" v="923" actId="1076"/>
        <pc:sldMkLst>
          <pc:docMk/>
          <pc:sldMk cId="1483437579" sldId="395"/>
        </pc:sldMkLst>
        <pc:spChg chg="del">
          <ac:chgData name="Norell Peter (SEIT)" userId="244acf8a-f5a5-4142-b8e3-60fbb5e18f61" providerId="ADAL" clId="{66AA9FB8-CF63-4A47-B98F-1F5F2610D956}" dt="2019-03-10T07:39:18.571" v="920" actId="478"/>
          <ac:spMkLst>
            <pc:docMk/>
            <pc:sldMk cId="1483437579" sldId="395"/>
            <ac:spMk id="3" creationId="{8F47CCC3-04AA-499D-9451-3957B067C7F3}"/>
          </ac:spMkLst>
        </pc:spChg>
        <pc:picChg chg="add mod">
          <ac:chgData name="Norell Peter (SEIT)" userId="244acf8a-f5a5-4142-b8e3-60fbb5e18f61" providerId="ADAL" clId="{66AA9FB8-CF63-4A47-B98F-1F5F2610D956}" dt="2019-03-10T07:39:23.106" v="923" actId="1076"/>
          <ac:picMkLst>
            <pc:docMk/>
            <pc:sldMk cId="1483437579" sldId="395"/>
            <ac:picMk id="5" creationId="{16D73B0D-6E12-4208-A3C6-640C6E60C16F}"/>
          </ac:picMkLst>
        </pc:picChg>
      </pc:sldChg>
      <pc:sldMasterChg chg="addSp modSp">
        <pc:chgData name="Norell Peter (SEIT)" userId="244acf8a-f5a5-4142-b8e3-60fbb5e18f61" providerId="ADAL" clId="{66AA9FB8-CF63-4A47-B98F-1F5F2610D956}" dt="2019-02-16T11:12:48.289" v="301" actId="20577"/>
        <pc:sldMasterMkLst>
          <pc:docMk/>
          <pc:sldMasterMk cId="3196373382" sldId="2147483648"/>
        </pc:sldMasterMkLst>
        <pc:spChg chg="add mod ord">
          <ac:chgData name="Norell Peter (SEIT)" userId="244acf8a-f5a5-4142-b8e3-60fbb5e18f61" providerId="ADAL" clId="{66AA9FB8-CF63-4A47-B98F-1F5F2610D956}" dt="2019-02-16T11:12:48.289" v="301" actId="20577"/>
          <ac:spMkLst>
            <pc:docMk/>
            <pc:sldMasterMk cId="3196373382" sldId="2147483648"/>
            <ac:spMk id="6" creationId="{7B5F9F71-BA90-42C5-BADB-B463E55D263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7872D-1CEC-4D4A-894B-56EDB726940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5B46-1C76-4215-B2BF-F85C6A74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7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tyckte spelarna: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Roligast var Matcherna, Skott träning, Passnings övning, Passning med press</a:t>
            </a:r>
          </a:p>
          <a:p>
            <a:endParaRPr lang="sv-SE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tyckte tränarna: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varit som mest 17 spelare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tappade ett par på vägen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några till på slutet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Svårt att köra 5-manna sammandrag när vi varit fulltaliga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Ibland hade det varit bättre med 2 lag, men svårt att veta till o från hur många vi blir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Väldigt duktiga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lärt sig jätte mycket, Bra förståelse, Tekniken börja komma, Bollkontrollen börja komma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 alla är på samma nivå, vi försöker då dela upp oss o köra extra med vissa så alla kommer upp i samma nivå 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Behöver ibland bli bättre på att lyssna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 vill ibland vara målvakter</a:t>
            </a: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Koncentrationen är varierande emellanåt</a:t>
            </a:r>
          </a:p>
          <a:p>
            <a:endParaRPr lang="sv-SE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tycke föräldrarna: ?</a:t>
            </a:r>
            <a:endParaRPr lang="sv-S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0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Cuper: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Föreningen står för en avgift per lag.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Lokalt spel mot andra lokala föreningar..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Ungdomssektionen lägger förslag för framtida cupdeltagande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Lagkassa: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Varje lag ska ha lagkassa..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Varje lag ansvar för försäljning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Skulle ett lag upphöra så går lagkassan till klubben.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Medlemsavgifter: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Kommer att skickas ut kommande veckor.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Medlemsavgift betalas ej tillbaka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Sponsring: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Klubben syn är att sponsring går till klubben i första hand.</a:t>
            </a:r>
          </a:p>
          <a:p>
            <a:endParaRPr lang="sv-SE" dirty="0"/>
          </a:p>
          <a:p>
            <a:r>
              <a:rPr lang="sv-SE" dirty="0"/>
              <a:t>7-manna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behöver vara minst 11 spelare för att få bra kvalitet o alla skall orka </a:t>
            </a:r>
          </a:p>
          <a:p>
            <a:r>
              <a:rPr lang="sv-SE" dirty="0"/>
              <a:t>Bra om man får kontinuitet med träningarna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9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Ungdomslagen ska ta hand om söndagsträning för att hantera Kiosk, Städning av SSK utrymmen.</a:t>
            </a:r>
          </a:p>
          <a:p>
            <a:pPr lvl="0"/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Samarbete mellan lag, nivåanpassa träning för olika spelare.</a:t>
            </a:r>
          </a:p>
          <a:p>
            <a:pPr lvl="0"/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Ledarmanual….</a:t>
            </a:r>
          </a:p>
          <a:p>
            <a:pPr lvl="0"/>
            <a:r>
              <a:rPr lang="sv-S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Event: Träningsmatch – landslagsmatch (tittas på om något erbjudande kommer ut)</a:t>
            </a:r>
          </a:p>
          <a:p>
            <a:endParaRPr lang="sv-S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5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Nya match kläder -  sponsor </a:t>
            </a:r>
            <a:r>
              <a:rPr lang="sv-SE" dirty="0" err="1"/>
              <a:t>macron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2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Larg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0"/>
            <a:ext cx="7632700" cy="5143499"/>
          </a:xfrm>
        </p:spPr>
        <p:txBody>
          <a:bodyPr anchor="ctr" anchorCtr="0">
            <a:noAutofit/>
          </a:bodyPr>
          <a:lstStyle>
            <a:lvl1pPr algn="ctr">
              <a:lnSpc>
                <a:spcPts val="5800"/>
              </a:lnSpc>
              <a:defRPr sz="6000">
                <a:latin typeface="HM Ampersand Display Demi Bold" pitchFamily="34" charset="0"/>
              </a:defRPr>
            </a:lvl1pPr>
          </a:lstStyle>
          <a:p>
            <a:r>
              <a:rPr lang="en-GB" noProof="0" dirty="0"/>
              <a:t>PRESENTATION TITLE (large font: USE THIS LAYOUT FOR SHORT TITLES)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4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ram / Smart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7632700" cy="3600449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7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52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37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0"/>
            <a:ext cx="7632700" cy="5143499"/>
          </a:xfrm>
        </p:spPr>
        <p:txBody>
          <a:bodyPr anchor="ctr" anchorCtr="0">
            <a:noAutofit/>
          </a:bodyPr>
          <a:lstStyle>
            <a:lvl1pPr algn="ctr">
              <a:lnSpc>
                <a:spcPts val="4600"/>
              </a:lnSpc>
              <a:defRPr sz="4800" baseline="0">
                <a:latin typeface="HM Ampersand Display Demi Bold" pitchFamily="34" charset="0"/>
              </a:defRPr>
            </a:lvl1pPr>
          </a:lstStyle>
          <a:p>
            <a:r>
              <a:rPr lang="en-GB" dirty="0"/>
              <a:t>PRESENTATION TITLE </a:t>
            </a:r>
            <a:br>
              <a:rPr lang="en-GB" dirty="0"/>
            </a:br>
            <a:r>
              <a:rPr lang="en-GB" dirty="0"/>
              <a:t>(smaller font: USE THIS LAYOUT FOR LONG TITLES)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98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632700" cy="5143500"/>
          </a:xfrm>
        </p:spPr>
        <p:txBody>
          <a:bodyPr anchor="ctr" anchorCtr="1">
            <a:normAutofit/>
          </a:bodyPr>
          <a:lstStyle>
            <a:lvl1pPr algn="ctr">
              <a:lnSpc>
                <a:spcPts val="3500"/>
              </a:lnSpc>
              <a:defRPr sz="3200" b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a short introduction text </a:t>
            </a:r>
            <a:br>
              <a:rPr lang="en-GB" dirty="0"/>
            </a:br>
            <a:r>
              <a:rPr lang="en-GB" dirty="0"/>
              <a:t>or a quote that you </a:t>
            </a:r>
            <a:br>
              <a:rPr lang="en-GB" dirty="0"/>
            </a:br>
            <a:r>
              <a:rPr lang="en-GB" dirty="0"/>
              <a:t>would like to emphasise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09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640551" cy="5143500"/>
          </a:xfrm>
        </p:spPr>
        <p:txBody>
          <a:bodyPr anchor="ctr" anchorCtr="1">
            <a:normAutofit/>
          </a:bodyPr>
          <a:lstStyle>
            <a:lvl1pPr algn="ctr">
              <a:lnSpc>
                <a:spcPts val="3600"/>
              </a:lnSpc>
              <a:defRPr sz="3200" baseline="0">
                <a:latin typeface="HM Ampersand Display Demi Bold" pitchFamily="34" charset="0"/>
              </a:defRPr>
            </a:lvl1pPr>
          </a:lstStyle>
          <a:p>
            <a:r>
              <a:rPr lang="en-GB" noProof="0" dirty="0"/>
              <a:t>Click to add section title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339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5220506" cy="3600449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4716016" y="4948014"/>
            <a:ext cx="4320480" cy="92333"/>
          </a:xfrm>
        </p:spPr>
        <p:txBody>
          <a:bodyPr/>
          <a:lstStyle/>
          <a:p>
            <a:r>
              <a:rPr lang="en-US" dirty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64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4500426" cy="36004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Bef>
                <a:spcPts val="1200"/>
              </a:spcBef>
              <a:defRPr sz="1200"/>
            </a:lvl1pPr>
            <a:lvl2pPr>
              <a:lnSpc>
                <a:spcPts val="1400"/>
              </a:lnSpc>
              <a:spcBef>
                <a:spcPts val="1200"/>
              </a:spcBef>
              <a:defRPr sz="1200"/>
            </a:lvl2pPr>
            <a:lvl3pPr>
              <a:lnSpc>
                <a:spcPts val="1400"/>
              </a:lnSpc>
              <a:spcBef>
                <a:spcPts val="1200"/>
              </a:spcBef>
              <a:defRPr sz="1200"/>
            </a:lvl3pPr>
            <a:lvl4pPr>
              <a:lnSpc>
                <a:spcPts val="1400"/>
              </a:lnSpc>
              <a:spcBef>
                <a:spcPts val="1200"/>
              </a:spcBef>
              <a:defRPr sz="1200"/>
            </a:lvl4pPr>
            <a:lvl5pPr>
              <a:lnSpc>
                <a:spcPts val="14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1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5220506" cy="36004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add text that fades in point by point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48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5650" y="987425"/>
            <a:ext cx="3740150" cy="3607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987425"/>
            <a:ext cx="3740150" cy="3607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20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55650" y="987425"/>
            <a:ext cx="3708338" cy="4210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ADD LIST TITLE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55650" y="1527634"/>
            <a:ext cx="3708338" cy="306024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9503" y="987425"/>
            <a:ext cx="3668921" cy="421060"/>
          </a:xfrm>
        </p:spPr>
        <p:txBody>
          <a:bodyPr anchor="b">
            <a:noAutofit/>
          </a:bodyPr>
          <a:lstStyle>
            <a:lvl1pPr marL="0" indent="0">
              <a:buNone/>
              <a:defRPr lang="sv-SE" sz="1400" b="0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HM Ampersand" pitchFamily="34" charset="0"/>
              <a:buNone/>
            </a:pPr>
            <a:r>
              <a:rPr lang="en-GB" noProof="0" dirty="0"/>
              <a:t>CLICK TO ADD LIST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19503" y="1527634"/>
            <a:ext cx="3668921" cy="306024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4935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GB" dirty="0"/>
              <a:t>Click to add 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0" y="987425"/>
            <a:ext cx="7632700" cy="3600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cxnSp>
        <p:nvCxnSpPr>
          <p:cNvPr id="5" name="Rak 5"/>
          <p:cNvCxnSpPr/>
          <p:nvPr/>
        </p:nvCxnSpPr>
        <p:spPr>
          <a:xfrm>
            <a:off x="720000" y="755640"/>
            <a:ext cx="7668000" cy="119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716016" y="4948014"/>
            <a:ext cx="432048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Internal information</a:t>
            </a:r>
            <a:endParaRPr lang="sv-SE" dirty="0"/>
          </a:p>
        </p:txBody>
      </p:sp>
      <p:sp>
        <p:nvSpPr>
          <p:cNvPr id="6" name="MSIPCMContentMarking" descr="{&quot;HashCode&quot;:853468894,&quot;Placement&quot;:&quot;Footer&quot;}">
            <a:extLst>
              <a:ext uri="{FF2B5EF4-FFF2-40B4-BE49-F238E27FC236}">
                <a16:creationId xmlns:a16="http://schemas.microsoft.com/office/drawing/2014/main" id="{7B5F9F71-BA90-42C5-BADB-B463E55D2635}"/>
              </a:ext>
            </a:extLst>
          </p:cNvPr>
          <p:cNvSpPr txBox="1"/>
          <p:nvPr userDrawn="1"/>
        </p:nvSpPr>
        <p:spPr>
          <a:xfrm>
            <a:off x="7799200" y="4881156"/>
            <a:ext cx="134480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000">
                <a:solidFill>
                  <a:srgbClr val="888888"/>
                </a:solidFill>
                <a:latin typeface="Calibri" panose="020F0502020204030204" pitchFamily="34" charset="0"/>
              </a:rPr>
              <a:t>General Information</a:t>
            </a:r>
            <a:endParaRPr lang="sv-SE" sz="1000" dirty="0">
              <a:solidFill>
                <a:srgbClr val="88888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7" r:id="rId4"/>
    <p:sldLayoutId id="2147483650" r:id="rId5"/>
    <p:sldLayoutId id="2147483660" r:id="rId6"/>
    <p:sldLayoutId id="2147483661" r:id="rId7"/>
    <p:sldLayoutId id="2147483652" r:id="rId8"/>
    <p:sldLayoutId id="2147483653" r:id="rId9"/>
    <p:sldLayoutId id="2147483656" r:id="rId10"/>
    <p:sldLayoutId id="2147483654" r:id="rId11"/>
    <p:sldLayoutId id="2147483658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6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975" algn="l" defTabSz="914400" rtl="0" eaLnBrk="1" latinLnBrk="0" hangingPunct="1">
        <a:lnSpc>
          <a:spcPts val="16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9A4D7-E139-4E25-97CC-CF4A9749B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BCCF2-4081-4F8A-AB71-2363757A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71B168-BD7E-4E23-A043-D5F3BBA30F4A}"/>
              </a:ext>
            </a:extLst>
          </p:cNvPr>
          <p:cNvSpPr/>
          <p:nvPr/>
        </p:nvSpPr>
        <p:spPr>
          <a:xfrm>
            <a:off x="7020272" y="183830"/>
            <a:ext cx="1656110" cy="875752"/>
          </a:xfrm>
          <a:prstGeom prst="roundRect">
            <a:avLst/>
          </a:prstGeom>
          <a:solidFill>
            <a:srgbClr val="1FB72D"/>
          </a:solidFill>
          <a:ln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2019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645732-42F1-482D-AA25-0A188B3B6132}"/>
              </a:ext>
            </a:extLst>
          </p:cNvPr>
          <p:cNvSpPr/>
          <p:nvPr/>
        </p:nvSpPr>
        <p:spPr>
          <a:xfrm>
            <a:off x="323528" y="151275"/>
            <a:ext cx="1944216" cy="864096"/>
          </a:xfrm>
          <a:prstGeom prst="roundRect">
            <a:avLst/>
          </a:prstGeom>
          <a:solidFill>
            <a:srgbClr val="1FB72D"/>
          </a:solidFill>
          <a:ln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PF  08/09</a:t>
            </a:r>
          </a:p>
        </p:txBody>
      </p:sp>
    </p:spTree>
    <p:extLst>
      <p:ext uri="{BB962C8B-B14F-4D97-AF65-F5344CB8AC3E}">
        <p14:creationId xmlns:p14="http://schemas.microsoft.com/office/powerpoint/2010/main" val="290644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4B42-B1B6-4106-B7F6-038E3E6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38DB7-51AC-4F59-BC8D-67907ED160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3B0D-6E12-4208-A3C6-640C6E60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62775"/>
            <a:ext cx="3263606" cy="23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3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632700" cy="493564"/>
          </a:xfrm>
        </p:spPr>
        <p:txBody>
          <a:bodyPr>
            <a:normAutofit/>
          </a:bodyPr>
          <a:lstStyle/>
          <a:p>
            <a:r>
              <a:rPr lang="en-US" sz="2000" dirty="0" err="1"/>
              <a:t>Fp</a:t>
            </a:r>
            <a:r>
              <a:rPr lang="en-US" sz="2000" dirty="0"/>
              <a:t> 08/09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6DAC73-501E-406F-A08E-C9D894ADCF81}"/>
              </a:ext>
            </a:extLst>
          </p:cNvPr>
          <p:cNvSpPr/>
          <p:nvPr/>
        </p:nvSpPr>
        <p:spPr>
          <a:xfrm>
            <a:off x="824682" y="2757781"/>
            <a:ext cx="3384376" cy="560364"/>
          </a:xfrm>
          <a:prstGeom prst="rect">
            <a:avLst/>
          </a:prstGeom>
          <a:solidFill>
            <a:srgbClr val="1FB72D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Våran filosofi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7AE10-7DBF-4950-AA88-1F7FBBE78D8B}"/>
              </a:ext>
            </a:extLst>
          </p:cNvPr>
          <p:cNvSpPr/>
          <p:nvPr/>
        </p:nvSpPr>
        <p:spPr>
          <a:xfrm>
            <a:off x="824682" y="1931403"/>
            <a:ext cx="3384376" cy="560364"/>
          </a:xfrm>
          <a:prstGeom prst="rect">
            <a:avLst/>
          </a:prstGeom>
          <a:solidFill>
            <a:srgbClr val="E5C81B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Återblick säsongen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0065EB-1CFE-4DC4-B7EA-C4758D2C2DE1}"/>
              </a:ext>
            </a:extLst>
          </p:cNvPr>
          <p:cNvSpPr/>
          <p:nvPr/>
        </p:nvSpPr>
        <p:spPr>
          <a:xfrm>
            <a:off x="827586" y="3584159"/>
            <a:ext cx="3384376" cy="560364"/>
          </a:xfrm>
          <a:prstGeom prst="rect">
            <a:avLst/>
          </a:prstGeom>
          <a:solidFill>
            <a:srgbClr val="E5C81B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Säsongen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CA42F-F6DC-4FCA-BB85-11C06598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03598"/>
            <a:ext cx="3124361" cy="30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1DD9B6-FADC-4C62-8866-D304B1BCFA9D}"/>
              </a:ext>
            </a:extLst>
          </p:cNvPr>
          <p:cNvSpPr/>
          <p:nvPr/>
        </p:nvSpPr>
        <p:spPr>
          <a:xfrm>
            <a:off x="827586" y="4387650"/>
            <a:ext cx="3384376" cy="560364"/>
          </a:xfrm>
          <a:prstGeom prst="rect">
            <a:avLst/>
          </a:prstGeom>
          <a:solidFill>
            <a:srgbClr val="1FB72D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Övrigt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CA99C-0EC4-4D00-A3F1-3CE6C3CB04B3}"/>
              </a:ext>
            </a:extLst>
          </p:cNvPr>
          <p:cNvSpPr/>
          <p:nvPr/>
        </p:nvSpPr>
        <p:spPr>
          <a:xfrm>
            <a:off x="824682" y="1105025"/>
            <a:ext cx="3384376" cy="560364"/>
          </a:xfrm>
          <a:prstGeom prst="rect">
            <a:avLst/>
          </a:prstGeom>
          <a:solidFill>
            <a:srgbClr val="1FB72D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Klubben SSK</a:t>
            </a:r>
          </a:p>
        </p:txBody>
      </p:sp>
    </p:spTree>
    <p:extLst>
      <p:ext uri="{BB962C8B-B14F-4D97-AF65-F5344CB8AC3E}">
        <p14:creationId xmlns:p14="http://schemas.microsoft.com/office/powerpoint/2010/main" val="14713588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632700" cy="493564"/>
          </a:xfrm>
        </p:spPr>
        <p:txBody>
          <a:bodyPr>
            <a:normAutofit/>
          </a:bodyPr>
          <a:lstStyle/>
          <a:p>
            <a:r>
              <a:rPr lang="en-US" sz="2000" dirty="0" err="1"/>
              <a:t>Klubben</a:t>
            </a:r>
            <a:r>
              <a:rPr lang="en-US" sz="2000" dirty="0"/>
              <a:t> SSK</a:t>
            </a:r>
            <a:endParaRPr lang="en-US" sz="1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52DE0B-2F03-49E3-8C20-E13B975B5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2067694"/>
            <a:ext cx="4824462" cy="3600449"/>
          </a:xfrm>
        </p:spPr>
        <p:txBody>
          <a:bodyPr/>
          <a:lstStyle/>
          <a:p>
            <a:pPr marL="0" indent="0">
              <a:buNone/>
            </a:pPr>
            <a:r>
              <a:rPr lang="sv-SE" sz="900" dirty="0"/>
              <a:t> 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v-SE" sz="2000" dirty="0"/>
              <a:t>Läget SSK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900" dirty="0"/>
          </a:p>
          <a:p>
            <a:pPr marL="228600" lvl="0" indent="-228600">
              <a:spcBef>
                <a:spcPts val="0"/>
              </a:spcBef>
              <a:buFont typeface="+mj-lt"/>
              <a:buAutoNum type="arabicParenR"/>
            </a:pPr>
            <a:endParaRPr lang="sv-SE" sz="9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9C91F-3D60-49DA-A81C-A98ECE8B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367939"/>
            <a:ext cx="3153669" cy="23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36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C2D3-A0E7-4A33-9E21-6DE3C085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709588"/>
          </a:xfrm>
        </p:spPr>
        <p:txBody>
          <a:bodyPr/>
          <a:lstStyle/>
          <a:p>
            <a:r>
              <a:rPr lang="sv-SE" dirty="0"/>
              <a:t>Återblick säsongen 2018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AC6C-BC71-41D6-AE88-FAD3C5FA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31941"/>
            <a:ext cx="4824462" cy="3600449"/>
          </a:xfrm>
        </p:spPr>
        <p:txBody>
          <a:bodyPr/>
          <a:lstStyle/>
          <a:p>
            <a:pPr marL="0" indent="0">
              <a:buNone/>
            </a:pPr>
            <a:r>
              <a:rPr lang="sv-SE" sz="900" dirty="0"/>
              <a:t> </a:t>
            </a:r>
          </a:p>
          <a:p>
            <a:pPr marL="0" lvl="0" indent="0">
              <a:buNone/>
            </a:pPr>
            <a:r>
              <a:rPr lang="sv-SE" sz="2000" i="1" dirty="0"/>
              <a:t>Vad tyckte vi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sv-SE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sv-SE" sz="2000" dirty="0"/>
              <a:t>Spelarna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v-SE" sz="2000" dirty="0"/>
              <a:t>Tränarna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v-SE" sz="2000" dirty="0"/>
              <a:t>Föräldrarna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900" dirty="0"/>
          </a:p>
          <a:p>
            <a:pPr marL="228600" lvl="0" indent="-228600">
              <a:spcBef>
                <a:spcPts val="0"/>
              </a:spcBef>
              <a:buFont typeface="+mj-lt"/>
              <a:buAutoNum type="arabicParenR"/>
            </a:pPr>
            <a:endParaRPr lang="sv-SE" sz="9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1DDB7-8B23-4965-9399-73D43FC1B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1C1A2-22DE-4166-937C-93F33E42B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31590"/>
            <a:ext cx="3624981" cy="32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46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1560" y="1399329"/>
            <a:ext cx="41764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v-SE" sz="2000" dirty="0"/>
              <a:t>Allt vi gör skall vara roligt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v-SE" sz="2000" dirty="0"/>
              <a:t>Göra vårat bästa varje gång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v-SE" sz="2000" dirty="0"/>
              <a:t>Göra allt med kvalitet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sv-SE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sv-SE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sv-SE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v-SE" sz="2000" i="1" dirty="0"/>
              <a:t>Starkt försvarsspel som grund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v-SE" sz="2000" i="1" dirty="0"/>
              <a:t>Teknisk, rolig anfallsfotboll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83518"/>
            <a:ext cx="2162772" cy="315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50"/>
              </a:lnSpc>
            </a:pPr>
            <a:r>
              <a:rPr lang="sv-SE" sz="2000" dirty="0"/>
              <a:t>VÅRAN FILOSOFI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0885F-36E8-4DE0-BF6D-9093D666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789">
            <a:off x="5703043" y="1226681"/>
            <a:ext cx="2415626" cy="33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9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SÄSONGEN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4D4D4D">
                    <a:tint val="75000"/>
                  </a:srgbClr>
                </a:solidFill>
              </a:rPr>
              <a:t>Internal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0C5FD-6774-4AEF-AB02-6417E3A324A9}"/>
              </a:ext>
            </a:extLst>
          </p:cNvPr>
          <p:cNvSpPr txBox="1"/>
          <p:nvPr/>
        </p:nvSpPr>
        <p:spPr>
          <a:xfrm>
            <a:off x="971600" y="1275606"/>
            <a:ext cx="5904656" cy="34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Träning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2 dagar/v + match</a:t>
            </a:r>
          </a:p>
          <a:p>
            <a:pPr marL="285750" lvl="0"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Träningsläger/Cup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 2 ggr/år</a:t>
            </a:r>
          </a:p>
          <a:p>
            <a:pPr marL="285750" lvl="0"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7-manna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10-12 år</a:t>
            </a:r>
          </a:p>
          <a:p>
            <a:pPr marL="285750" lvl="0"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Lag kassa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Lagvis ansvar för försäljning</a:t>
            </a:r>
          </a:p>
          <a:p>
            <a:pPr marL="285750"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Annat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 Medlemsavgifter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  Kioskschema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Matchvärdar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Bollkallar</a:t>
            </a:r>
          </a:p>
          <a:p>
            <a:pPr>
              <a:lnSpc>
                <a:spcPts val="1650"/>
              </a:lnSpc>
            </a:pPr>
            <a:endParaRPr lang="sv-S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C0770-20EB-46FB-94EB-E2F04A76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81" y="1131590"/>
            <a:ext cx="3835688" cy="30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80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87DB-4D96-40FC-BC7A-9B312565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pf0809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73453-9500-4DA3-B5C9-54457510D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1026" name="Picture 2" descr="C:\Users\PENOE\AppData\Local\Temp\SNAGHTML3f8ab6ee.PNG">
            <a:extLst>
              <a:ext uri="{FF2B5EF4-FFF2-40B4-BE49-F238E27FC236}">
                <a16:creationId xmlns:a16="http://schemas.microsoft.com/office/drawing/2014/main" id="{91B4823B-A01C-437A-94C4-954424F0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" y="1053460"/>
            <a:ext cx="88217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6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C2D3-A0E7-4A33-9E21-6DE3C085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709588"/>
          </a:xfrm>
        </p:spPr>
        <p:txBody>
          <a:bodyPr/>
          <a:lstStyle/>
          <a:p>
            <a:r>
              <a:rPr lang="sv-SE" dirty="0"/>
              <a:t>övrigt</a:t>
            </a:r>
            <a:br>
              <a:rPr lang="sv-SE" dirty="0"/>
            </a:b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1DDB7-8B23-4965-9399-73D43FC1B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BA8E8-D38B-4122-9214-17D38552C794}"/>
              </a:ext>
            </a:extLst>
          </p:cNvPr>
          <p:cNvSpPr/>
          <p:nvPr/>
        </p:nvSpPr>
        <p:spPr>
          <a:xfrm>
            <a:off x="755650" y="1177463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</a:rPr>
              <a:t>Under 2019 är ambitionen att starta upp ett lag för 14-15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Sker via inbjudan till öppna träningar under våren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Vilka föräldrar är intresserade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Utbildning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</a:rPr>
              <a:t>Domarutbildning - flera ledare ska gå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</a:rPr>
              <a:t>Träningsutbildning – förslag läggs fram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sv-SE" sz="1400" dirty="0">
              <a:latin typeface="Calibri" panose="020F0502020204030204" pitchFamily="34" charset="0"/>
            </a:endParaRPr>
          </a:p>
          <a:p>
            <a:pPr lvl="0" indent="-342900"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</a:rPr>
              <a:t>Ungdomslagen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</a:rPr>
              <a:t>Mera spelare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</a:rPr>
              <a:t>Hjälp att hantera Kiosk, hålla ordning av SSK utrymmen/IP.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</a:rPr>
              <a:t>Samarbete mellan lag, nivåanpassa träning för olika spelare.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1400" dirty="0">
                <a:latin typeface="Calibri" panose="020F0502020204030204" pitchFamily="34" charset="0"/>
              </a:rPr>
              <a:t>Teambonding -Träningsmatch – landslagsmatch (tittas på om något erbjudande kommer ut)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sv-SE" sz="1400" dirty="0">
              <a:latin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487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51AD-C24F-4A8F-AE67-97D9D18C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matchkläder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0CB97-D9B7-4007-85D7-150626A8F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36000-F940-4FD6-855C-0BA30E88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03598"/>
            <a:ext cx="2952328" cy="3445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90D32-9D65-49E3-9D3A-19B56EA2F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398445"/>
            <a:ext cx="2869106" cy="305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763E4-0DD4-408A-87B4-8677989CE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1680398"/>
            <a:ext cx="1928027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5136"/>
      </p:ext>
    </p:extLst>
  </p:cSld>
  <p:clrMapOvr>
    <a:masterClrMapping/>
  </p:clrMapOvr>
</p:sld>
</file>

<file path=ppt/theme/theme1.xml><?xml version="1.0" encoding="utf-8"?>
<a:theme xmlns:a="http://schemas.openxmlformats.org/drawingml/2006/main" name="H&amp;M Template internal use">
  <a:themeElements>
    <a:clrScheme name="H&amp;M PPT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CD2026"/>
      </a:accent1>
      <a:accent2>
        <a:srgbClr val="4D4D4D"/>
      </a:accent2>
      <a:accent3>
        <a:srgbClr val="B7B7B7"/>
      </a:accent3>
      <a:accent4>
        <a:srgbClr val="800080"/>
      </a:accent4>
      <a:accent5>
        <a:srgbClr val="FFC000"/>
      </a:accent5>
      <a:accent6>
        <a:srgbClr val="0694EC"/>
      </a:accent6>
      <a:hlink>
        <a:srgbClr val="0000FF"/>
      </a:hlink>
      <a:folHlink>
        <a:srgbClr val="800080"/>
      </a:folHlink>
    </a:clrScheme>
    <a:fontScheme name="H&amp;M">
      <a:majorFont>
        <a:latin typeface="HM Ampersand"/>
        <a:ea typeface=""/>
        <a:cs typeface=""/>
      </a:majorFont>
      <a:minorFont>
        <a:latin typeface="HM Amper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40005" dist="22860" dir="5400000" algn="tl" rotWithShape="0">
            <a:prstClr val="black">
              <a:alpha val="35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1650"/>
          </a:lnSpc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f08300dd404242a43578615d0f5041 xmlns="a1dbbff6-7a8e-4985-a905-deb42bd33fd1">
      <Terms xmlns="http://schemas.microsoft.com/office/infopath/2007/PartnerControls"/>
    </i1f08300dd404242a43578615d0f5041>
    <TaxCatchAll xmlns="e6b13f10-2d10-41ef-827e-9564557b21d5"/>
    <Document_x0020_category xmlns="a1dbbff6-7a8e-4985-a905-deb42bd33f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D1FE0FE05A04195E3B43F6530BFE7" ma:contentTypeVersion="4" ma:contentTypeDescription="Create a new document." ma:contentTypeScope="" ma:versionID="098919d071356ad8258e6958ba532858">
  <xsd:schema xmlns:xsd="http://www.w3.org/2001/XMLSchema" xmlns:xs="http://www.w3.org/2001/XMLSchema" xmlns:p="http://schemas.microsoft.com/office/2006/metadata/properties" xmlns:ns2="a1dbbff6-7a8e-4985-a905-deb42bd33fd1" xmlns:ns3="e6b13f10-2d10-41ef-827e-9564557b21d5" targetNamespace="http://schemas.microsoft.com/office/2006/metadata/properties" ma:root="true" ma:fieldsID="d74a0ab0629883055f6a6d549130609d" ns2:_="" ns3:_="">
    <xsd:import namespace="a1dbbff6-7a8e-4985-a905-deb42bd33fd1"/>
    <xsd:import namespace="e6b13f10-2d10-41ef-827e-9564557b21d5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i1f08300dd404242a43578615d0f5041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bbff6-7a8e-4985-a905-deb42bd33fd1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format="Dropdown" ma:internalName="Document_x0020_category">
      <xsd:simpleType>
        <xsd:union memberTypes="dms:Text">
          <xsd:simpleType>
            <xsd:restriction base="dms:Choice">
              <xsd:enumeration value="Instructions"/>
              <xsd:enumeration value="Template"/>
              <xsd:enumeration value="Routine description"/>
              <xsd:enumeration value="Planning"/>
              <xsd:enumeration value="Report"/>
              <xsd:enumeration value="PM"/>
            </xsd:restriction>
          </xsd:simpleType>
        </xsd:union>
      </xsd:simpleType>
    </xsd:element>
    <xsd:element name="i1f08300dd404242a43578615d0f5041" ma:index="10" nillable="true" ma:taxonomy="true" ma:internalName="i1f08300dd404242a43578615d0f5041" ma:taxonomyFieldName="Infra_x0020_Scope" ma:displayName="Infra Scope" ma:indexed="true" ma:default="" ma:fieldId="{21f08300-dd40-4242-a435-78615d0f5041}" ma:sspId="727dd94f-0c52-4ed8-ab9b-2acde216e5f9" ma:termSetId="e6cccb92-f7ac-4031-a9e1-d63e8af6d3a4" ma:anchorId="947e437e-317b-464e-9171-d3a5968731a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13f10-2d10-41ef-827e-9564557b21d5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479784c-d969-4cc3-8368-08639ecdaf38}" ma:internalName="TaxCatchAll" ma:showField="CatchAllData" ma:web="e6b13f10-2d10-41ef-827e-9564557b21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9E015-B4EF-46D9-81B6-027623B24037}">
  <ds:schemaRefs>
    <ds:schemaRef ds:uri="e6b13f10-2d10-41ef-827e-9564557b21d5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1dbbff6-7a8e-4985-a905-deb42bd33fd1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0B3149-3ED1-4373-8525-343ADF717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bbff6-7a8e-4985-a905-deb42bd33fd1"/>
    <ds:schemaRef ds:uri="e6b13f10-2d10-41ef-827e-9564557b2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8ED2D6-3B67-4759-814B-A3CFBF504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HM_PPT_internal_template_16x9_Sep2013</Template>
  <TotalTime>8495</TotalTime>
  <Words>291</Words>
  <Application>Microsoft Office PowerPoint</Application>
  <PresentationFormat>On-screen Show (16:9)</PresentationFormat>
  <Paragraphs>119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HM Ampersand</vt:lpstr>
      <vt:lpstr>HM Ampersand Display Demi Bold</vt:lpstr>
      <vt:lpstr>Symbol</vt:lpstr>
      <vt:lpstr>Times New Roman</vt:lpstr>
      <vt:lpstr>Wingdings</vt:lpstr>
      <vt:lpstr>H&amp;M Template internal use</vt:lpstr>
      <vt:lpstr>PowerPoint Presentation</vt:lpstr>
      <vt:lpstr>Fp 08/09</vt:lpstr>
      <vt:lpstr>Klubben SSK</vt:lpstr>
      <vt:lpstr>Återblick säsongen 2018 </vt:lpstr>
      <vt:lpstr>PowerPoint Presentation</vt:lpstr>
      <vt:lpstr>SÄSONGEN 2019</vt:lpstr>
      <vt:lpstr>pf0809</vt:lpstr>
      <vt:lpstr>övrigt </vt:lpstr>
      <vt:lpstr>Nya matchkläder</vt:lpstr>
      <vt:lpstr>PowerPoint Presentation</vt:lpstr>
    </vt:vector>
  </TitlesOfParts>
  <Company>H &amp; M Hennes &amp; Mauritz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H&amp;M Template  for Internal  presentations</dc:title>
  <dc:creator>Jansson Olle (SEIT)</dc:creator>
  <cp:lastModifiedBy>Norell Peter (SEIT)</cp:lastModifiedBy>
  <cp:revision>312</cp:revision>
  <dcterms:created xsi:type="dcterms:W3CDTF">2016-02-25T13:44:30Z</dcterms:created>
  <dcterms:modified xsi:type="dcterms:W3CDTF">2019-03-10T07:39:32Z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0x010100A4CD1FE0FE05A04195E3B43F6530BFE7</vt:lpwstr>
  </property>
  <property fmtid="{D5CDD505-2E9C-101B-9397-08002B2CF9AE}" pid="3" name="Infra_x0020_Scope">
    <vt:lpwstr/>
  </property>
  <property fmtid="{D5CDD505-2E9C-101B-9397-08002B2CF9AE}" pid="4" name="Infra Scope">
    <vt:lpwstr/>
  </property>
  <property fmtid="{D5CDD505-2E9C-101B-9397-08002B2CF9AE}" pid="5" name="MSIP_Label_95195d52-774a-4071-ba32-61bcce4e05e8_Enabled">
    <vt:lpwstr>True</vt:lpwstr>
  </property>
  <property fmtid="{D5CDD505-2E9C-101B-9397-08002B2CF9AE}" pid="6" name="MSIP_Label_95195d52-774a-4071-ba32-61bcce4e05e8_SiteId">
    <vt:lpwstr>30f52344-4663-4c2e-bab3-61bf24ebbed8</vt:lpwstr>
  </property>
  <property fmtid="{D5CDD505-2E9C-101B-9397-08002B2CF9AE}" pid="7" name="MSIP_Label_95195d52-774a-4071-ba32-61bcce4e05e8_Owner">
    <vt:lpwstr>Peter.Norell@hm.com</vt:lpwstr>
  </property>
  <property fmtid="{D5CDD505-2E9C-101B-9397-08002B2CF9AE}" pid="8" name="MSIP_Label_95195d52-774a-4071-ba32-61bcce4e05e8_SetDate">
    <vt:lpwstr>2019-02-16T11:12:48.1095106Z</vt:lpwstr>
  </property>
  <property fmtid="{D5CDD505-2E9C-101B-9397-08002B2CF9AE}" pid="9" name="MSIP_Label_95195d52-774a-4071-ba32-61bcce4e05e8_Name">
    <vt:lpwstr>General</vt:lpwstr>
  </property>
  <property fmtid="{D5CDD505-2E9C-101B-9397-08002B2CF9AE}" pid="10" name="MSIP_Label_95195d52-774a-4071-ba32-61bcce4e05e8_Application">
    <vt:lpwstr>Microsoft Azure Information Protection</vt:lpwstr>
  </property>
  <property fmtid="{D5CDD505-2E9C-101B-9397-08002B2CF9AE}" pid="11" name="MSIP_Label_95195d52-774a-4071-ba32-61bcce4e05e8_Extended_MSFT_Method">
    <vt:lpwstr>Automatic</vt:lpwstr>
  </property>
  <property fmtid="{D5CDD505-2E9C-101B-9397-08002B2CF9AE}" pid="12" name="Sensitivity">
    <vt:lpwstr>General</vt:lpwstr>
  </property>
</Properties>
</file>