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4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5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6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8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9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20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1.xml" ContentType="application/vnd.openxmlformats-officedocument.theme+xml"/>
  <Override PartName="/ppt/slideLayouts/slideLayout189.xml" ContentType="application/vnd.openxmlformats-officedocument.presentationml.slideLayout+xml"/>
  <Override PartName="/ppt/theme/theme22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17" r:id="rId14"/>
    <p:sldMasterId id="2147483825" r:id="rId15"/>
    <p:sldMasterId id="2147483833" r:id="rId16"/>
    <p:sldMasterId id="2147483841" r:id="rId17"/>
    <p:sldMasterId id="2147483849" r:id="rId18"/>
    <p:sldMasterId id="2147483857" r:id="rId19"/>
    <p:sldMasterId id="2147483865" r:id="rId20"/>
    <p:sldMasterId id="2147483873" r:id="rId21"/>
    <p:sldMasterId id="2147483881" r:id="rId22"/>
    <p:sldMasterId id="2147483883" r:id="rId23"/>
  </p:sldMasterIdLst>
  <p:sldIdLst>
    <p:sldId id="256" r:id="rId24"/>
    <p:sldId id="257" r:id="rId25"/>
    <p:sldId id="258" r:id="rId26"/>
    <p:sldId id="259" r:id="rId27"/>
    <p:sldId id="260" r:id="rId28"/>
    <p:sldId id="261" r:id="rId2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19675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92150" y="3651250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v-SE" noProof="0" smtClean="0"/>
          </a:p>
        </p:txBody>
      </p:sp>
      <p:pic>
        <p:nvPicPr>
          <p:cNvPr id="633860" name="Picture 4" descr="Volvo_SCREEN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846138"/>
            <a:ext cx="2936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BE6942-7345-48D2-AC00-06077B1B8453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096508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6D5850-2EAD-4A08-BFA8-AD20A46EBCF9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497354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2263" y="1876425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84663" y="1876425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60F47-50C2-47EA-9EA8-0E3B6889C8F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40305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459643-3994-4913-A03C-71293D4D1083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247455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AEAD64-29BB-4235-9B1F-904F3AB7C95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548475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6EF647-731C-44C3-B5D9-C42170C9829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378090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EACBA2-CC71-476D-88A7-54A8503D0179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417374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191503-E06E-4603-B6FD-487F5D8C2E3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598505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BA8E89-FAA6-48A2-BEE7-37F5D85844F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5422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10350" y="444500"/>
            <a:ext cx="2097088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19088" y="444500"/>
            <a:ext cx="6138862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35D330-1875-429A-AC73-4205B79CC72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067449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8899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8091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152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3892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17145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3665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9831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044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81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A08EA3-9DF0-439E-B684-43DC77110C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44425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47963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18288" y="406400"/>
            <a:ext cx="2098675" cy="5719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20675" y="406400"/>
            <a:ext cx="6145213" cy="5719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42628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62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B8878A-83ED-489B-BC0B-C0293324104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FEA8052-97B0-44BE-98B6-E081A0AC55B5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02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8878A-83ED-489B-BC0B-C02933241042}" type="slidenum">
              <a:rPr lang="sv-SE" smtClean="0"/>
              <a:t>‹#›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FEA8052-97B0-44BE-98B6-E081A0AC55B5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545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B8878A-83ED-489B-BC0B-C0293324104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FEA8052-97B0-44BE-98B6-E081A0AC55B5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35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B8878A-83ED-489B-BC0B-C02933241042}" type="slidenum">
              <a:rPr lang="sv-SE" smtClean="0"/>
              <a:t>‹#›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FEA8052-97B0-44BE-98B6-E081A0AC55B5}" type="datetimeFigureOut">
              <a:rPr lang="sv-SE" smtClean="0"/>
              <a:t>2013-10-10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424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B8878A-83ED-489B-BC0B-C02933241042}" type="slidenum">
              <a:rPr lang="sv-SE" smtClean="0"/>
              <a:t>‹#›</a:t>
            </a:fld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FEA8052-97B0-44BE-98B6-E081A0AC55B5}" type="datetimeFigureOut">
              <a:rPr lang="sv-SE" smtClean="0"/>
              <a:t>2013-10-10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36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8878A-83ED-489B-BC0B-C02933241042}" type="slidenum">
              <a:rPr lang="sv-SE" smtClean="0"/>
              <a:t>‹#›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FEA8052-97B0-44BE-98B6-E081A0AC55B5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3176" y="1989138"/>
            <a:ext cx="86519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75043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26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vo - Half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8878A-83ED-489B-BC0B-C02933241042}" type="slidenum">
              <a:rPr lang="sv-SE" smtClean="0"/>
              <a:t>‹#›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FEA8052-97B0-44BE-98B6-E081A0AC55B5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9088" y="349884"/>
            <a:ext cx="3961967" cy="1143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4572000" y="-1"/>
            <a:ext cx="4572000" cy="6130925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79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A08EA3-9DF0-439E-B684-43DC77110C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7757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vo - Thre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8878A-83ED-489B-BC0B-C02933241042}" type="slidenum">
              <a:rPr lang="sv-SE" smtClean="0"/>
              <a:t>‹#›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FEA8052-97B0-44BE-98B6-E081A0AC55B5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4100950"/>
            <a:ext cx="4572000" cy="20268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dirty="0" smtClean="0"/>
              <a:t>Click icon to add third picture</a:t>
            </a:r>
            <a:endParaRPr lang="en-US" noProof="0" dirty="0"/>
          </a:p>
        </p:txBody>
      </p:sp>
      <p:sp>
        <p:nvSpPr>
          <p:cNvPr id="9" name="Rectangle 6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20268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dirty="0" smtClean="0"/>
              <a:t>Click icon to add first picture</a:t>
            </a:r>
            <a:endParaRPr lang="en-US" noProof="0" dirty="0"/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2052275"/>
            <a:ext cx="4572000" cy="20232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dirty="0" smtClean="0"/>
              <a:t>Click icon to add second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9088" y="349884"/>
            <a:ext cx="3961967" cy="1143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505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vo - 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8878A-83ED-489B-BC0B-C02933241042}" type="slidenum">
              <a:rPr lang="sv-SE" smtClean="0"/>
              <a:t>‹#›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FEA8052-97B0-44BE-98B6-E081A0AC55B5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6" name="Rectangle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6130925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483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B8878A-83ED-489B-BC0B-C0293324104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FEA8052-97B0-44BE-98B6-E081A0AC55B5}" type="datetimeFigureOut">
              <a:rPr lang="sv-SE" smtClean="0"/>
              <a:t>2013-10-10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8446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548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16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</p:spTree>
    <p:extLst>
      <p:ext uri="{BB962C8B-B14F-4D97-AF65-F5344CB8AC3E}">
        <p14:creationId xmlns:p14="http://schemas.microsoft.com/office/powerpoint/2010/main" val="8630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922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03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23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5" y="1989138"/>
            <a:ext cx="69850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60757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207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A08EA3-9DF0-439E-B684-43DC77110C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42166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86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37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</p:spTree>
    <p:extLst>
      <p:ext uri="{BB962C8B-B14F-4D97-AF65-F5344CB8AC3E}">
        <p14:creationId xmlns:p14="http://schemas.microsoft.com/office/powerpoint/2010/main" val="153714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180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380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3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5" y="1989138"/>
            <a:ext cx="69850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60757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409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57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82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</p:spTree>
    <p:extLst>
      <p:ext uri="{BB962C8B-B14F-4D97-AF65-F5344CB8AC3E}">
        <p14:creationId xmlns:p14="http://schemas.microsoft.com/office/powerpoint/2010/main" val="186030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A08EA3-9DF0-439E-B684-43DC77110C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9523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593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364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823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5" y="1989138"/>
            <a:ext cx="69850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60757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63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73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864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</p:spTree>
    <p:extLst>
      <p:ext uri="{BB962C8B-B14F-4D97-AF65-F5344CB8AC3E}">
        <p14:creationId xmlns:p14="http://schemas.microsoft.com/office/powerpoint/2010/main" val="206526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000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99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031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A08EA3-9DF0-439E-B684-43DC77110C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6919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5" y="1989138"/>
            <a:ext cx="69850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60757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74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14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101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</p:spTree>
    <p:extLst>
      <p:ext uri="{BB962C8B-B14F-4D97-AF65-F5344CB8AC3E}">
        <p14:creationId xmlns:p14="http://schemas.microsoft.com/office/powerpoint/2010/main" val="122708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9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031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383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5" y="1989138"/>
            <a:ext cx="69850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60757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882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85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841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A08EA3-9DF0-439E-B684-43DC77110C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8447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</p:spTree>
    <p:extLst>
      <p:ext uri="{BB962C8B-B14F-4D97-AF65-F5344CB8AC3E}">
        <p14:creationId xmlns:p14="http://schemas.microsoft.com/office/powerpoint/2010/main" val="410895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648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6109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96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5" y="1989138"/>
            <a:ext cx="69850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60757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777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66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480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</p:spTree>
    <p:extLst>
      <p:ext uri="{BB962C8B-B14F-4D97-AF65-F5344CB8AC3E}">
        <p14:creationId xmlns:p14="http://schemas.microsoft.com/office/powerpoint/2010/main" val="89370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21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073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A08EA3-9DF0-439E-B684-43DC77110C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046951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303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5" y="1989138"/>
            <a:ext cx="69850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60757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044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2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857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</p:spTree>
    <p:extLst>
      <p:ext uri="{BB962C8B-B14F-4D97-AF65-F5344CB8AC3E}">
        <p14:creationId xmlns:p14="http://schemas.microsoft.com/office/powerpoint/2010/main" val="256923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548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136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1425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5" y="1989138"/>
            <a:ext cx="69850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60757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318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77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A08EA3-9DF0-439E-B684-43DC77110C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391800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A08EA3-9DF0-439E-B684-43DC77110C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106957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A08EA3-9DF0-439E-B684-43DC77110C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10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A08EA3-9DF0-439E-B684-43DC77110C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735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v-SE" noProof="0" smtClean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pic>
        <p:nvPicPr>
          <p:cNvPr id="330756" name="Picture 4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955FC-4B71-4BDA-BBA2-AC00B99634B1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B230A3-4260-419C-A379-85193A9E665A}" type="datetimeFigureOut">
              <a:rPr lang="sv-SE" smtClean="0"/>
              <a:t>2013-10-10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389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955FC-4B71-4BDA-BBA2-AC00B99634B1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B230A3-4260-419C-A379-85193A9E665A}" type="datetimeFigureOut">
              <a:rPr lang="sv-SE" smtClean="0"/>
              <a:t>2013-10-10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623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2263" y="1876425"/>
            <a:ext cx="38100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84663" y="1876425"/>
            <a:ext cx="38100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955FC-4B71-4BDA-BBA2-AC00B99634B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B230A3-4260-419C-A379-85193A9E665A}" type="datetimeFigureOut">
              <a:rPr lang="sv-SE" smtClean="0"/>
              <a:t>2013-10-10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7836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955FC-4B71-4BDA-BBA2-AC00B99634B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B230A3-4260-419C-A379-85193A9E665A}" type="datetimeFigureOut">
              <a:rPr lang="sv-SE" smtClean="0"/>
              <a:t>2013-10-10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374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955FC-4B71-4BDA-BBA2-AC00B99634B1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B230A3-4260-419C-A379-85193A9E665A}" type="datetimeFigureOut">
              <a:rPr lang="sv-SE" smtClean="0"/>
              <a:t>2013-10-10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218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955FC-4B71-4BDA-BBA2-AC00B99634B1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B230A3-4260-419C-A379-85193A9E665A}" type="datetimeFigureOut">
              <a:rPr lang="sv-SE" smtClean="0"/>
              <a:t>2013-10-10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25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v-SE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955FC-4B71-4BDA-BBA2-AC00B99634B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B230A3-4260-419C-A379-85193A9E665A}" type="datetimeFigureOut">
              <a:rPr lang="sv-SE" smtClean="0"/>
              <a:t>2013-10-10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5599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955FC-4B71-4BDA-BBA2-AC00B99634B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B230A3-4260-419C-A379-85193A9E665A}" type="datetimeFigureOut">
              <a:rPr lang="sv-SE" smtClean="0"/>
              <a:t>2013-10-10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232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955FC-4B71-4BDA-BBA2-AC00B99634B1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B230A3-4260-419C-A379-85193A9E665A}" type="datetimeFigureOut">
              <a:rPr lang="sv-SE" smtClean="0"/>
              <a:t>2013-10-10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028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18288" y="441325"/>
            <a:ext cx="2098675" cy="5330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19088" y="441325"/>
            <a:ext cx="6146800" cy="5330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955FC-4B71-4BDA-BBA2-AC00B99634B1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B230A3-4260-419C-A379-85193A9E665A}" type="datetimeFigureOut">
              <a:rPr lang="sv-SE" smtClean="0"/>
              <a:t>2013-10-10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2380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v-SE" noProof="0" smtClean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pic>
        <p:nvPicPr>
          <p:cNvPr id="61462" name="Picture 2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1B046-BB0D-4948-B66F-EF4B437684A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3146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B7B146-5B69-45EC-B84A-18C3BCD38B7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44211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2263" y="1876425"/>
            <a:ext cx="38100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84663" y="1876425"/>
            <a:ext cx="38100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788B80-681E-422E-B976-C7BEEB86BA8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75167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2F11C6-865C-49CF-8FEA-1F0DAC2F3B4C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65579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8AE123-495D-49EF-980A-8B628CABC0C4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0283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172BC0-C9FF-4245-BD3B-893C49D0DD82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20527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C40E58-DED0-4A3F-B784-653727F2AB5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15287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9CDA02-735F-4A7D-9726-94A7321C4A51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7389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E13CFC-B40D-4550-AD1D-413B42C81305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57979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15113" y="441325"/>
            <a:ext cx="2097087" cy="5330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19088" y="441325"/>
            <a:ext cx="6143625" cy="5330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DB5B94-792C-474F-B361-88BC796AF449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45071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9184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0097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92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8194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40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4760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8595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85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511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7823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13525" y="403225"/>
            <a:ext cx="2097088" cy="5722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22263" y="403225"/>
            <a:ext cx="6138862" cy="5722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3042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19675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92150" y="3651250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v-SE" noProof="0" smtClean="0"/>
          </a:p>
        </p:txBody>
      </p:sp>
      <p:pic>
        <p:nvPicPr>
          <p:cNvPr id="615428" name="Picture 4" descr="Volvo_SCREEN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846138"/>
            <a:ext cx="2936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Department, Name, Document name, Security Class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1B046-BB0D-4948-B66F-EF4B437684A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Date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844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Department, Name, Document name, Security Class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B7B146-5B69-45EC-B84A-18C3BCD38B7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Date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3680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2263" y="1876425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84663" y="1876425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Department, Name, Document name, Security Class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788B80-681E-422E-B976-C7BEEB86BA8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Date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778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Department, Name, Document name, Security Class</a:t>
            </a:r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2F11C6-865C-49CF-8FEA-1F0DAC2F3B4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Date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1602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Department, Name, Document name, Security Class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8AE123-495D-49EF-980A-8B628CABC0C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Date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2551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Department, Name, Document name, Security Class</a:t>
            </a:r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172BC0-C9FF-4245-BD3B-893C49D0DD8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Date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14895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Department, Name, Document name, Security Class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C40E58-DED0-4A3F-B784-653727F2AB5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Date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0133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Department, Name, Document name, Security Class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9CDA02-735F-4A7D-9726-94A7321C4A5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Date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8553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Department, Name, Document name, Security Class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E13CFC-B40D-4550-AD1D-413B42C8130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Date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3450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15113" y="444500"/>
            <a:ext cx="20986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19088" y="444500"/>
            <a:ext cx="61436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Department, Name, Document name, Security Class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DB5B94-792C-474F-B361-88BC796AF44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Date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20233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19675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92150" y="3651250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v-SE" noProof="0" smtClean="0"/>
          </a:p>
        </p:txBody>
      </p:sp>
      <p:pic>
        <p:nvPicPr>
          <p:cNvPr id="621572" name="Picture 4" descr="Volvo_SCREEN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846138"/>
            <a:ext cx="2936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E42E35-7D7A-4CAA-AAAC-57F3959DD34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320994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56A059-5F48-40AF-B91E-2C884D4CABAD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6368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2263" y="1876425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84663" y="1876425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265381-47F3-4EFE-BAF1-93492E4B246C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520448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D8B9D-779E-42BE-843D-80CC7AD515E9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709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F1701C-FCD4-4C42-B4CE-0321EF86889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752083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5E4AB7-5445-4785-81B1-AA5899BE15DC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116972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6966D6-39F2-4AE0-8865-8F4FB43F2E2D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707013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000D78-95E2-4DC6-8A62-E9F85656DC04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560195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07D40F-23C4-4F4C-A397-81E156BCE1E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35375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10350" y="444500"/>
            <a:ext cx="2097088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19088" y="444500"/>
            <a:ext cx="6138862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6970F4-E165-45C0-BB14-03A5022C8B53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492354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19675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92150" y="3651250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v-SE" noProof="0" smtClean="0"/>
          </a:p>
        </p:txBody>
      </p:sp>
      <p:pic>
        <p:nvPicPr>
          <p:cNvPr id="625668" name="Picture 4" descr="Volvo_SCREEN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846138"/>
            <a:ext cx="2936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98743E-75FD-4639-A819-C092700324A5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8178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Platshållare för sidfo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81ED08-4AFE-40A8-9B39-2A332BBC4029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431143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2263" y="1876425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84663" y="1876425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B2D531-D5F8-44FC-86A8-F11B18A4BFB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31607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A9C3DA-A432-4D04-8693-86FC05C2E85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94683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FCCD89-50A1-4C1B-9536-F7BA9F5D9B11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146018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A08363-8AD1-456B-8937-714DDD432159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268137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F8FE57-03C1-4DF9-9C44-52427156E113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203261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DA1413-E044-48B0-B943-010609CCEA1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706725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8C4456-4806-4BD3-9BEB-A125A80F579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526913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15113" y="444500"/>
            <a:ext cx="20986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19088" y="444500"/>
            <a:ext cx="61436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D6F7C-4934-408F-920D-73055EE72E2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40397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19675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92150" y="3651250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v-SE" noProof="0" smtClean="0"/>
          </a:p>
        </p:txBody>
      </p:sp>
      <p:pic>
        <p:nvPicPr>
          <p:cNvPr id="629764" name="Picture 4" descr="Volvo_SCREEN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846138"/>
            <a:ext cx="2936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A8A2F1-88FE-49F3-AB3F-7402EE7BDF6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490700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17BB76-82C3-49E6-859C-333908E2828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65336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2263" y="1876425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84663" y="1876425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C4BF3B-312C-47C8-9F60-F32A494A2B66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987183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E780E8-418D-472C-8776-C8A471ED5C2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915813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E9E83C-6A10-4204-8E18-B3AD4D86D0E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007586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5F68C7-4BB8-4DB9-8876-B2B76D09B276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314647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ABAAEF-DF30-4419-97E0-09EBC9BDFC0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06139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09FAA4-E908-476C-847F-18F0F74B8DE3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19486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62B99D-3EB1-44BD-BB69-93ECB4CD0A76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605395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10350" y="441325"/>
            <a:ext cx="2097088" cy="532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19088" y="441325"/>
            <a:ext cx="6138862" cy="532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C51FD9-D885-4255-90A2-EFF5D01BDA6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6281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5.wmf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13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36.xml"/><Relationship Id="rId9" Type="http://schemas.openxmlformats.org/officeDocument/2006/relationships/image" Target="../media/image9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144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43.xml"/><Relationship Id="rId9" Type="http://schemas.openxmlformats.org/officeDocument/2006/relationships/image" Target="../media/image10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151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50.xml"/><Relationship Id="rId9" Type="http://schemas.openxmlformats.org/officeDocument/2006/relationships/image" Target="../media/image1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158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57.xml"/><Relationship Id="rId9" Type="http://schemas.openxmlformats.org/officeDocument/2006/relationships/image" Target="../media/image1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16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64.xml"/><Relationship Id="rId9" Type="http://schemas.openxmlformats.org/officeDocument/2006/relationships/image" Target="../media/image1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172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71.xml"/><Relationship Id="rId9" Type="http://schemas.openxmlformats.org/officeDocument/2006/relationships/image" Target="../media/image1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179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78.xml"/><Relationship Id="rId9" Type="http://schemas.openxmlformats.org/officeDocument/2006/relationships/image" Target="../media/image15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186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85.xml"/><Relationship Id="rId9" Type="http://schemas.openxmlformats.org/officeDocument/2006/relationships/image" Target="../media/image16.jpeg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18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857" name="Picture 25" descr="01_VolvoAB_IronMark_ppt_V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0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2849" name="Group 17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632850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2851" name="Line 19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pic>
          <p:nvPicPr>
            <p:cNvPr id="632852" name="Picture 20" descr="Volvo_IronMark_RGB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6" r="6395" b="21048"/>
            <a:stretch>
              <a:fillRect/>
            </a:stretch>
          </p:blipFill>
          <p:spPr bwMode="auto">
            <a:xfrm>
              <a:off x="5269" y="3925"/>
              <a:ext cx="487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28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876425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63284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444500"/>
            <a:ext cx="8388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632853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32854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BDC442E6-CDDF-4F4B-A8E8-2B1497CB480D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32855" name="Rectangle 23"/>
          <p:cNvSpPr>
            <a:spLocks noChangeArrowheads="1"/>
          </p:cNvSpPr>
          <p:nvPr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sv-SE" sz="1100" b="1"/>
              <a:t>Volvo Trucks</a:t>
            </a:r>
          </a:p>
        </p:txBody>
      </p:sp>
      <p:sp>
        <p:nvSpPr>
          <p:cNvPr id="63285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3888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/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0388" indent="-2349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860425" indent="-2079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3pPr>
      <a:lvl4pPr marL="1109663" indent="-1825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3827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18399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2971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27543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2115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675" y="406400"/>
            <a:ext cx="8396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Click to edit Master text styles</a:t>
            </a:r>
          </a:p>
          <a:p>
            <a:pPr marL="234950" lvl="1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Second level</a:t>
            </a:r>
          </a:p>
          <a:p>
            <a:pPr marL="234950" lvl="2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Third level</a:t>
            </a:r>
          </a:p>
          <a:p>
            <a:pPr marL="234950" lvl="3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Fourth level</a:t>
            </a:r>
          </a:p>
          <a:p>
            <a:pPr marL="234950" lvl="4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endParaRPr lang="sv-SE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46B8878A-83ED-489B-BC0B-C02933241042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Operations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5FEA8052-97B0-44BE-98B6-E081A0AC55B5}" type="datetimeFigureOut">
              <a:rPr lang="sv-SE" smtClean="0"/>
              <a:t>2013-10-10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242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noProof="0" smtClean="0"/>
              <a:t>Klicka här för att ändra format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sv-SE" noProof="0" smtClean="0"/>
              <a:t>Klicka här för att ändra format på bakgrundstexten</a:t>
            </a:r>
          </a:p>
          <a:p>
            <a:pPr marL="234950" lvl="1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sv-SE" noProof="0" smtClean="0"/>
              <a:t>Nivå två</a:t>
            </a:r>
          </a:p>
          <a:p>
            <a:pPr marL="234950" lvl="2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sv-SE" noProof="0" smtClean="0"/>
              <a:t>Nivå tre</a:t>
            </a:r>
          </a:p>
          <a:p>
            <a:pPr marL="234950" lvl="3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sv-SE" noProof="0" smtClean="0"/>
              <a:t>Nivå fyra</a:t>
            </a:r>
          </a:p>
          <a:p>
            <a:pPr marL="234950" lvl="4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sv-SE" noProof="0" smtClean="0"/>
              <a:t>Nivå fem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dirty="0" smtClean="0"/>
              <a:t>BE32710, Magnus Johansson </a:t>
            </a:r>
            <a:r>
              <a:rPr lang="en-US" noProof="0" dirty="0" err="1" smtClean="0"/>
              <a:t>tel</a:t>
            </a:r>
            <a:r>
              <a:rPr lang="en-US" noProof="0" dirty="0" smtClean="0"/>
              <a:t> +46 90 707407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Operations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886533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1_VolvoAB_pp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0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Click to edit Master text styles</a:t>
            </a:r>
          </a:p>
          <a:p>
            <a:pPr marL="234950" lvl="1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Second level</a:t>
            </a:r>
          </a:p>
          <a:p>
            <a:pPr marL="234950" lvl="2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Third level</a:t>
            </a:r>
          </a:p>
          <a:p>
            <a:pPr marL="234950" lvl="3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Fourth level</a:t>
            </a:r>
          </a:p>
          <a:p>
            <a:pPr marL="234950" lvl="4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Operations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089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_Trucks_pp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0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Click to edit Master text styles</a:t>
            </a:r>
          </a:p>
          <a:p>
            <a:pPr marL="234950" lvl="1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Second level</a:t>
            </a:r>
          </a:p>
          <a:p>
            <a:pPr marL="234950" lvl="2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Third level</a:t>
            </a:r>
          </a:p>
          <a:p>
            <a:pPr marL="234950" lvl="3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Fourth level</a:t>
            </a:r>
          </a:p>
          <a:p>
            <a:pPr marL="234950" lvl="4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Operations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2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3" descr="01_VolvoAB_IronMark_ppt_V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0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Click to edit Master text styles</a:t>
            </a:r>
          </a:p>
          <a:p>
            <a:pPr marL="234950" lvl="1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Second level</a:t>
            </a:r>
          </a:p>
          <a:p>
            <a:pPr marL="234950" lvl="2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Third level</a:t>
            </a:r>
          </a:p>
          <a:p>
            <a:pPr marL="234950" lvl="3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Fourth level</a:t>
            </a:r>
          </a:p>
          <a:p>
            <a:pPr marL="234950" lvl="4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Operations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923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06_Trucks_pp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550" y="-9525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Click to edit Master text styles</a:t>
            </a:r>
          </a:p>
          <a:p>
            <a:pPr marL="234950" lvl="1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Second level</a:t>
            </a:r>
          </a:p>
          <a:p>
            <a:pPr marL="234950" lvl="2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Third level</a:t>
            </a:r>
          </a:p>
          <a:p>
            <a:pPr marL="234950" lvl="3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Fourth level</a:t>
            </a:r>
          </a:p>
          <a:p>
            <a:pPr marL="234950" lvl="4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Operations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256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01_Trucks_pp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550" y="-9525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Click to edit Master text styles</a:t>
            </a:r>
          </a:p>
          <a:p>
            <a:pPr marL="234950" lvl="1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Second level</a:t>
            </a:r>
          </a:p>
          <a:p>
            <a:pPr marL="234950" lvl="2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Third level</a:t>
            </a:r>
          </a:p>
          <a:p>
            <a:pPr marL="234950" lvl="3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Fourth level</a:t>
            </a:r>
          </a:p>
          <a:p>
            <a:pPr marL="234950" lvl="4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Operations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71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02_Trucks_pp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0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Click to edit Master text styles</a:t>
            </a:r>
          </a:p>
          <a:p>
            <a:pPr marL="234950" lvl="1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Second level</a:t>
            </a:r>
          </a:p>
          <a:p>
            <a:pPr marL="234950" lvl="2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Third level</a:t>
            </a:r>
          </a:p>
          <a:p>
            <a:pPr marL="234950" lvl="3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Fourth level</a:t>
            </a:r>
          </a:p>
          <a:p>
            <a:pPr marL="234950" lvl="4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Operations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10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50800">
            <a:solidFill>
              <a:srgbClr val="00039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Crossnodes Roof inner to side and Side to Floor</a:t>
            </a:r>
          </a:p>
        </p:txBody>
      </p:sp>
      <p:sp useBgFill="1">
        <p:nvSpPr>
          <p:cNvPr id="4100" name="Rectangle 4"/>
          <p:cNvSpPr>
            <a:spLocks noChangeArrowheads="1"/>
          </p:cNvSpPr>
          <p:nvPr/>
        </p:nvSpPr>
        <p:spPr bwMode="auto">
          <a:xfrm>
            <a:off x="895350" y="146050"/>
            <a:ext cx="400050" cy="2682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25" tIns="42862" rIns="85725" bIns="42862">
            <a:spAutoFit/>
          </a:bodyPr>
          <a:lstStyle/>
          <a:p>
            <a:pPr defTabSz="822325"/>
            <a:r>
              <a:rPr lang="en-GB" sz="1200"/>
              <a:t>VM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914400" y="6308725"/>
            <a:ext cx="2133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Volvo Truck Corporation Umeå</a:t>
            </a:r>
          </a:p>
          <a:p>
            <a:r>
              <a:rPr lang="en-GB" sz="1000">
                <a:solidFill>
                  <a:schemeClr val="bg1"/>
                </a:solidFill>
              </a:rPr>
              <a:t>Magnus Johansson dept. 7100</a:t>
            </a:r>
          </a:p>
          <a:p>
            <a:r>
              <a:rPr lang="en-GB" sz="1000">
                <a:solidFill>
                  <a:schemeClr val="bg1"/>
                </a:solidFill>
              </a:rPr>
              <a:t>+46 90707407</a:t>
            </a:r>
          </a:p>
        </p:txBody>
      </p:sp>
      <p:sp useBgFill="1"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001000" y="152400"/>
            <a:ext cx="762000" cy="227013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E7E86D69-08C3-4F9B-B7D6-752A25676D1F}" type="datetime1">
              <a:rPr lang="sv-SE" sz="800"/>
              <a:pPr algn="ctr">
                <a:spcBef>
                  <a:spcPct val="50000"/>
                </a:spcBef>
              </a:pPr>
              <a:t>2013-10-10</a:t>
            </a:fld>
            <a:endParaRPr lang="sv-SE" sz="800"/>
          </a:p>
        </p:txBody>
      </p:sp>
      <p:pic>
        <p:nvPicPr>
          <p:cNvPr id="4104" name="Picture 8" descr="Image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308725"/>
            <a:ext cx="8747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fld id="{16A08EA3-9DF0-439E-B684-43DC77110C3B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762000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SzPct val="125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>
          <a:solidFill>
            <a:schemeClr val="tx1"/>
          </a:solidFill>
          <a:latin typeface="+mn-lt"/>
        </a:defRPr>
      </a:lvl2pPr>
      <a:lvl3pPr marL="11430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-5742"/>
            <a:ext cx="6026150" cy="61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Click to edit Master text styles</a:t>
            </a:r>
          </a:p>
          <a:p>
            <a:pPr marL="234950" lvl="1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Second level</a:t>
            </a:r>
          </a:p>
          <a:p>
            <a:pPr marL="234950" lvl="2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Third level</a:t>
            </a:r>
          </a:p>
          <a:p>
            <a:pPr marL="234950" lvl="3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Fourth level</a:t>
            </a:r>
          </a:p>
          <a:p>
            <a:pPr marL="234950" lvl="4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9725" y="6256338"/>
            <a:ext cx="238757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Operations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700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Volvo_Trucks_Eicher_pp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0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Click to edit Master text styles</a:t>
            </a:r>
          </a:p>
          <a:p>
            <a:pPr marL="234950" lvl="1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Second level</a:t>
            </a:r>
          </a:p>
          <a:p>
            <a:pPr marL="234950" lvl="2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Third level</a:t>
            </a:r>
          </a:p>
          <a:p>
            <a:pPr marL="234950" lvl="3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Fourth level</a:t>
            </a:r>
          </a:p>
          <a:p>
            <a:pPr marL="234950" lvl="4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BE32710, Magnus Johansson tel +46 90 707407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9724" y="6256338"/>
            <a:ext cx="252274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Operations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355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2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43" name="Group 15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329744" name="Picture 16" descr="grått band nertill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745" name="Line 17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pic>
          <p:nvPicPr>
            <p:cNvPr id="329746" name="Picture 18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9742" name="Picture 14" descr="ok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0"/>
            <a:ext cx="4772025" cy="51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876425"/>
            <a:ext cx="7772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3297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441325"/>
            <a:ext cx="8397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329747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endParaRPr lang="sv-SE"/>
          </a:p>
        </p:txBody>
      </p:sp>
      <p:sp>
        <p:nvSpPr>
          <p:cNvPr id="329748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10D955FC-4B71-4BDA-BBA2-AC00B99634B1}" type="slidenum">
              <a:rPr lang="sv-SE" smtClean="0"/>
              <a:t>‹#›</a:t>
            </a:fld>
            <a:endParaRPr lang="sv-SE"/>
          </a:p>
        </p:txBody>
      </p:sp>
      <p:sp>
        <p:nvSpPr>
          <p:cNvPr id="329749" name="Rectangle 21"/>
          <p:cNvSpPr>
            <a:spLocks noChangeArrowheads="1"/>
          </p:cNvSpPr>
          <p:nvPr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sv-SE" sz="1100" b="1"/>
              <a:t>Volvo IT</a:t>
            </a:r>
          </a:p>
        </p:txBody>
      </p:sp>
      <p:sp>
        <p:nvSpPr>
          <p:cNvPr id="32975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3888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71B230A3-4260-419C-A379-85193A9E665A}" type="datetimeFigureOut">
              <a:rPr lang="sv-SE" smtClean="0"/>
              <a:t>2013-10-10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0388" indent="-2349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860425" indent="-2079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3pPr>
      <a:lvl4pPr marL="1109663" indent="-1825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3827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18399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2971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27543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2115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34" name="Group 18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60435" name="Picture 19" descr="grått band nertill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36" name="Line 20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pic>
          <p:nvPicPr>
            <p:cNvPr id="60437" name="Picture 21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876425"/>
            <a:ext cx="7772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441325"/>
            <a:ext cx="83931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60438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0439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6145E122-011D-42D8-9CAA-E57F7D7A635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sv-SE" sz="1100" b="1"/>
              <a:t>Volvo IT</a:t>
            </a:r>
          </a:p>
        </p:txBody>
      </p:sp>
      <p:sp>
        <p:nvSpPr>
          <p:cNvPr id="60441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3888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/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0388" indent="-2349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860425" indent="-2079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3pPr>
      <a:lvl4pPr marL="1109663" indent="-1825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3827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18399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2971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27543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2115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403225"/>
            <a:ext cx="8388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3" name="Group 13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614414" name="Picture 14" descr="grått band nertill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415" name="Line 15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pic>
          <p:nvPicPr>
            <p:cNvPr id="614416" name="Picture 16" descr="Volvo_IronMark_RGB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6" r="6395" b="21048"/>
            <a:stretch>
              <a:fillRect/>
            </a:stretch>
          </p:blipFill>
          <p:spPr bwMode="auto">
            <a:xfrm>
              <a:off x="5269" y="3925"/>
              <a:ext cx="487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44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876425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  <p:sp>
        <p:nvSpPr>
          <p:cNvPr id="61440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444500"/>
            <a:ext cx="8394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61441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endParaRPr lang="sv-SE"/>
          </a:p>
        </p:txBody>
      </p:sp>
      <p:sp>
        <p:nvSpPr>
          <p:cNvPr id="61441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3BC01D88-2A57-4322-B551-5EF08DA2241D}" type="slidenum">
              <a:rPr lang="sv-SE" smtClean="0"/>
              <a:t>‹#›</a:t>
            </a:fld>
            <a:endParaRPr lang="sv-SE"/>
          </a:p>
        </p:txBody>
      </p:sp>
      <p:sp>
        <p:nvSpPr>
          <p:cNvPr id="614419" name="Rectangle 19"/>
          <p:cNvSpPr>
            <a:spLocks noChangeArrowheads="1"/>
          </p:cNvSpPr>
          <p:nvPr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sv-SE" sz="1100" b="1"/>
              <a:t>Volvo Trucks</a:t>
            </a:r>
          </a:p>
        </p:txBody>
      </p:sp>
      <p:sp>
        <p:nvSpPr>
          <p:cNvPr id="614420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3888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D780D14F-83AF-4A4C-BFAA-B290335B602E}" type="datetimeFigureOut">
              <a:rPr lang="sv-SE" smtClean="0"/>
              <a:t>2013-10-10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0388" indent="-2349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860425" indent="-2079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3pPr>
      <a:lvl4pPr marL="1109663" indent="-1825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3827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18399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2971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27543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2115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560" name="Group 16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620561" name="Picture 17" descr="grått band nertill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0562" name="Line 18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pic>
          <p:nvPicPr>
            <p:cNvPr id="620563" name="Picture 19" descr="Volvo_IronMark_RGB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6" r="6395" b="21048"/>
            <a:stretch>
              <a:fillRect/>
            </a:stretch>
          </p:blipFill>
          <p:spPr bwMode="auto">
            <a:xfrm>
              <a:off x="5269" y="3925"/>
              <a:ext cx="487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0546" name="Picture 2" descr="01_VolvoAB_pp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0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5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876425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6205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444500"/>
            <a:ext cx="8388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6205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205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E0A301FD-65D0-4C01-9EE6-1FA65F43619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20566" name="Rectangle 22"/>
          <p:cNvSpPr>
            <a:spLocks noChangeArrowheads="1"/>
          </p:cNvSpPr>
          <p:nvPr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sv-SE" sz="1100" b="1"/>
              <a:t>Volvo Trucks</a:t>
            </a:r>
          </a:p>
        </p:txBody>
      </p:sp>
      <p:sp>
        <p:nvSpPr>
          <p:cNvPr id="6205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3888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/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0388" indent="-2349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860425" indent="-2079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3pPr>
      <a:lvl4pPr marL="1109663" indent="-1825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3827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18399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2971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27543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2115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56" name="Group 16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624657" name="Picture 17" descr="grått band nertill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658" name="Line 18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pic>
          <p:nvPicPr>
            <p:cNvPr id="624659" name="Picture 19" descr="Volvo_IronMark_RGB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6" r="6395" b="21048"/>
            <a:stretch>
              <a:fillRect/>
            </a:stretch>
          </p:blipFill>
          <p:spPr bwMode="auto">
            <a:xfrm>
              <a:off x="5269" y="3925"/>
              <a:ext cx="487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4642" name="Picture 2" descr="10_Trucks_pp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0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876425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6246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444500"/>
            <a:ext cx="8394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6246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246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9BBBB17D-C0F7-4B49-92B7-DEB02A4E07A9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24662" name="Rectangle 22"/>
          <p:cNvSpPr>
            <a:spLocks noChangeArrowheads="1"/>
          </p:cNvSpPr>
          <p:nvPr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sv-SE" sz="1100" b="1"/>
              <a:t>Volvo Trucks</a:t>
            </a:r>
          </a:p>
        </p:txBody>
      </p:sp>
      <p:sp>
        <p:nvSpPr>
          <p:cNvPr id="62466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3888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/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0388" indent="-2349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860425" indent="-2079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3pPr>
      <a:lvl4pPr marL="1109663" indent="-1825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3827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18399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2971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27543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2115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752" name="Group 16"/>
          <p:cNvGrpSpPr>
            <a:grpSpLocks/>
          </p:cNvGrpSpPr>
          <p:nvPr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628753" name="Picture 17" descr="grått band nertill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8754" name="Line 18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pic>
          <p:nvPicPr>
            <p:cNvPr id="628755" name="Picture 19" descr="Volvo_IronMark_RGB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6" r="6395" b="21048"/>
            <a:stretch>
              <a:fillRect/>
            </a:stretch>
          </p:blipFill>
          <p:spPr bwMode="auto">
            <a:xfrm>
              <a:off x="5269" y="3925"/>
              <a:ext cx="487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8738" name="Picture 2" descr="06_Trucks_pp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-9525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87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876425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62874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441325"/>
            <a:ext cx="8388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6287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/>
              <a:t>Department, Name, Document name, Security Class</a:t>
            </a:r>
          </a:p>
        </p:txBody>
      </p:sp>
      <p:sp>
        <p:nvSpPr>
          <p:cNvPr id="6287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EED54F00-8A6B-48A3-B9C9-B7AD454AC6BC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28758" name="Rectangle 22"/>
          <p:cNvSpPr>
            <a:spLocks noChangeArrowheads="1"/>
          </p:cNvSpPr>
          <p:nvPr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sv-SE" sz="1100" b="1"/>
              <a:t>Volvo Trucks</a:t>
            </a:r>
          </a:p>
        </p:txBody>
      </p:sp>
      <p:sp>
        <p:nvSpPr>
          <p:cNvPr id="6287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3888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/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0388" indent="-2349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860425" indent="-2079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3pPr>
      <a:lvl4pPr marL="1109663" indent="-1825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3827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18399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2971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27543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211513" indent="-1952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377185" cy="1586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379239"/>
          </a:xfrm>
        </p:spPr>
        <p:txBody>
          <a:bodyPr/>
          <a:lstStyle/>
          <a:p>
            <a:r>
              <a:rPr lang="sv-SE" sz="5400" dirty="0" smtClean="0"/>
              <a:t>Registrera </a:t>
            </a:r>
            <a:r>
              <a:rPr lang="sv-SE" sz="5400" dirty="0" err="1" smtClean="0"/>
              <a:t>LOKstöd</a:t>
            </a:r>
            <a:r>
              <a:rPr lang="sv-SE" sz="5400" dirty="0" smtClean="0"/>
              <a:t> via datorn och laget.se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121337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74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6398797" cy="4504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000" dirty="0" smtClean="0"/>
              <a:t>Gå till det egna lagets hemsida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000" dirty="0" smtClean="0"/>
              <a:t>Logga in, och klicka sedan på </a:t>
            </a:r>
            <a:r>
              <a:rPr lang="sv-SE" sz="2000" dirty="0" err="1" smtClean="0"/>
              <a:t>Administratörsvy</a:t>
            </a:r>
            <a:endParaRPr lang="sv-SE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76056" y="1040542"/>
            <a:ext cx="72008" cy="9482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377185" cy="15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8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A2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6" y="1272863"/>
            <a:ext cx="8422367" cy="5180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000" dirty="0" smtClean="0"/>
              <a:t>Klicka sedan på Händelser</a:t>
            </a:r>
            <a:endParaRPr lang="sv-SE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27584" y="692696"/>
            <a:ext cx="360040" cy="259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377185" cy="15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7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44834"/>
            <a:ext cx="6429454" cy="462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326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000" dirty="0" smtClean="0"/>
              <a:t>Här kan man lägga till händelser (</a:t>
            </a:r>
            <a:r>
              <a:rPr lang="sv-SE" sz="2000" dirty="0" err="1" smtClean="0"/>
              <a:t>träning,aktivitet</a:t>
            </a:r>
            <a:r>
              <a:rPr lang="sv-SE" sz="2000" dirty="0" smtClean="0"/>
              <a:t> mm)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000" dirty="0" smtClean="0"/>
              <a:t>Klicka på aktiviteten som du vill registrera närvaro på.</a:t>
            </a:r>
            <a:endParaRPr lang="sv-SE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99592" y="980728"/>
            <a:ext cx="5616624" cy="3168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377185" cy="15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9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BEB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73" y="1235937"/>
            <a:ext cx="6976654" cy="5254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000" dirty="0" smtClean="0"/>
              <a:t>Klicka på redigera</a:t>
            </a:r>
            <a:endParaRPr lang="sv-SE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79712" y="732766"/>
            <a:ext cx="4536504" cy="2768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377185" cy="15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4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377185" cy="1586880"/>
          </a:xfrm>
          <a:prstGeom prst="rect">
            <a:avLst/>
          </a:prstGeom>
        </p:spPr>
      </p:pic>
      <p:pic>
        <p:nvPicPr>
          <p:cNvPr id="4" name="Snagit_PPTCE2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93" y="1600200"/>
            <a:ext cx="6959814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000" dirty="0" smtClean="0"/>
              <a:t>Klicka på ? På dom som är </a:t>
            </a:r>
            <a:r>
              <a:rPr lang="sv-SE" sz="2000" dirty="0" err="1" smtClean="0"/>
              <a:t>närvarande,när</a:t>
            </a:r>
            <a:r>
              <a:rPr lang="sv-SE" sz="2000" dirty="0" smtClean="0"/>
              <a:t> det har </a:t>
            </a:r>
            <a:r>
              <a:rPr lang="sv-SE" sz="2000" dirty="0" err="1" smtClean="0"/>
              <a:t>vlivit</a:t>
            </a:r>
            <a:r>
              <a:rPr lang="sv-SE" sz="2000" dirty="0" smtClean="0"/>
              <a:t> en grön bock är det klart.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000" dirty="0" smtClean="0"/>
              <a:t>Man behöver inte spara ,utan när det är en grön bock på alla som är närvarande kan man lämna sidan.</a:t>
            </a:r>
            <a:endParaRPr lang="sv-SE" sz="2000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4391980" y="1656095"/>
            <a:ext cx="3132348" cy="2132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35696" y="360621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Namn på spelare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6319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Burspråk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ronmark_VolvoTrucks">
  <a:themeElements>
    <a:clrScheme name="Ironmark_VolvoTrucks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FFFFFF"/>
      </a:accent3>
      <a:accent4>
        <a:srgbClr val="000000"/>
      </a:accent4>
      <a:accent5>
        <a:srgbClr val="D5DAE0"/>
      </a:accent5>
      <a:accent6>
        <a:srgbClr val="586C82"/>
      </a:accent6>
      <a:hlink>
        <a:srgbClr val="CECFCE"/>
      </a:hlink>
      <a:folHlink>
        <a:srgbClr val="9D9E9C"/>
      </a:folHlink>
    </a:clrScheme>
    <a:fontScheme name="Ironmark_VolvoTruck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ronmark_VolvoTrucks 1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CECFCE"/>
        </a:hlink>
        <a:folHlink>
          <a:srgbClr val="9D9E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onmark_VolvoTrucks 2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9D9E9C"/>
        </a:hlink>
        <a:folHlink>
          <a:srgbClr val="CECF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9D9E9C"/>
        </a:hlink>
        <a:folHlink>
          <a:srgbClr val="CECF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White_Volvo Group Trucks Operations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Volvo Group Trucks Operations Template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Globe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Bridge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Volvo Trucks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17.xml><?xml version="1.0" encoding="utf-8"?>
<a:theme xmlns:a="http://schemas.openxmlformats.org/drawingml/2006/main" name="Front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Renault Trucks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Mack Trucks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Volvo Magnu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Volvo Magn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olvo Magnu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lvo Magn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lvo Magnu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lvo Magnu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lvo Magnu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lvo Magnu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lvo Magnu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UD Trucks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21.xml><?xml version="1.0" encoding="utf-8"?>
<a:theme xmlns:a="http://schemas.openxmlformats.org/drawingml/2006/main" name="Eicher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22.xml><?xml version="1.0" encoding="utf-8"?>
<a:theme xmlns:a="http://schemas.openxmlformats.org/drawingml/2006/main" name="1_Black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2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u">
  <a:themeElements>
    <a:clrScheme name="Floor_VolvoIT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FFFFFF"/>
      </a:accent3>
      <a:accent4>
        <a:srgbClr val="000000"/>
      </a:accent4>
      <a:accent5>
        <a:srgbClr val="D5DAE0"/>
      </a:accent5>
      <a:accent6>
        <a:srgbClr val="586C82"/>
      </a:accent6>
      <a:hlink>
        <a:srgbClr val="8FA8A0"/>
      </a:hlink>
      <a:folHlink>
        <a:srgbClr val="C7D3D0"/>
      </a:folHlink>
    </a:clrScheme>
    <a:fontScheme name="Floor_Volvo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loor_VolvoIT 1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8FA8A0"/>
        </a:hlink>
        <a:folHlink>
          <a:srgbClr val="C7D3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hite_VolvoIT">
  <a:themeElements>
    <a:clrScheme name="White_VolvoIT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FFFFFF"/>
      </a:accent3>
      <a:accent4>
        <a:srgbClr val="000000"/>
      </a:accent4>
      <a:accent5>
        <a:srgbClr val="D5DAE0"/>
      </a:accent5>
      <a:accent6>
        <a:srgbClr val="586C82"/>
      </a:accent6>
      <a:hlink>
        <a:srgbClr val="8FA8A0"/>
      </a:hlink>
      <a:folHlink>
        <a:srgbClr val="C7D3D0"/>
      </a:folHlink>
    </a:clrScheme>
    <a:fontScheme name="White_Volvo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_VolvoIT 1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8FA8A0"/>
        </a:hlink>
        <a:folHlink>
          <a:srgbClr val="C7D3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ck">
  <a:themeElements>
    <a:clrScheme name="Black 13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FFFFFF"/>
      </a:accent3>
      <a:accent4>
        <a:srgbClr val="000000"/>
      </a:accent4>
      <a:accent5>
        <a:srgbClr val="D5DAE0"/>
      </a:accent5>
      <a:accent6>
        <a:srgbClr val="586C82"/>
      </a:accent6>
      <a:hlink>
        <a:srgbClr val="8FA8A0"/>
      </a:hlink>
      <a:folHlink>
        <a:srgbClr val="C7D3D0"/>
      </a:folHlink>
    </a:clrScheme>
    <a:fontScheme name="Bl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13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8FA8A0"/>
        </a:hlink>
        <a:folHlink>
          <a:srgbClr val="C7D3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Volvo">
  <a:themeElements>
    <a:clrScheme name="White_VolvoTrucks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FFFFFF"/>
      </a:accent3>
      <a:accent4>
        <a:srgbClr val="000000"/>
      </a:accent4>
      <a:accent5>
        <a:srgbClr val="D5DAE0"/>
      </a:accent5>
      <a:accent6>
        <a:srgbClr val="586C82"/>
      </a:accent6>
      <a:hlink>
        <a:srgbClr val="9D9E9C"/>
      </a:hlink>
      <a:folHlink>
        <a:srgbClr val="CECFCE"/>
      </a:folHlink>
    </a:clrScheme>
    <a:fontScheme name="White_VolvoTruck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_VolvoTrucks 1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9D9E9C"/>
        </a:hlink>
        <a:folHlink>
          <a:srgbClr val="CECF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Globe_VolvoTrucks">
  <a:themeElements>
    <a:clrScheme name="Globe_VolvoTrucks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FFFFFF"/>
      </a:accent3>
      <a:accent4>
        <a:srgbClr val="000000"/>
      </a:accent4>
      <a:accent5>
        <a:srgbClr val="D5DAE0"/>
      </a:accent5>
      <a:accent6>
        <a:srgbClr val="586C82"/>
      </a:accent6>
      <a:hlink>
        <a:srgbClr val="CECFCE"/>
      </a:hlink>
      <a:folHlink>
        <a:srgbClr val="9D9E9C"/>
      </a:folHlink>
    </a:clrScheme>
    <a:fontScheme name="Globe_VolvoTruck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_VolvoTrucks 1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CECFCE"/>
        </a:hlink>
        <a:folHlink>
          <a:srgbClr val="9D9E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_VolvoTrucks 2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9D9E9C"/>
        </a:hlink>
        <a:folHlink>
          <a:srgbClr val="CECF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ridge_VolvoTrucks">
  <a:themeElements>
    <a:clrScheme name="Bridge_VolvoTrucks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FFFFFF"/>
      </a:accent3>
      <a:accent4>
        <a:srgbClr val="000000"/>
      </a:accent4>
      <a:accent5>
        <a:srgbClr val="D5DAE0"/>
      </a:accent5>
      <a:accent6>
        <a:srgbClr val="586C82"/>
      </a:accent6>
      <a:hlink>
        <a:srgbClr val="CECFCE"/>
      </a:hlink>
      <a:folHlink>
        <a:srgbClr val="9D9E9C"/>
      </a:folHlink>
    </a:clrScheme>
    <a:fontScheme name="Bridge_VolvoTruck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ridge_VolvoTrucks 1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CECFCE"/>
        </a:hlink>
        <a:folHlink>
          <a:srgbClr val="9D9E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dge_VolvoTrucks 2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9D9E9C"/>
        </a:hlink>
        <a:folHlink>
          <a:srgbClr val="CECF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Front1_VolvoTrucks">
  <a:themeElements>
    <a:clrScheme name="Front1_VolvoTrucks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FFFFFF"/>
      </a:accent3>
      <a:accent4>
        <a:srgbClr val="000000"/>
      </a:accent4>
      <a:accent5>
        <a:srgbClr val="D5DAE0"/>
      </a:accent5>
      <a:accent6>
        <a:srgbClr val="586C82"/>
      </a:accent6>
      <a:hlink>
        <a:srgbClr val="CECFCE"/>
      </a:hlink>
      <a:folHlink>
        <a:srgbClr val="9D9E9C"/>
      </a:folHlink>
    </a:clrScheme>
    <a:fontScheme name="Front1_VolvoTruck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ront1_VolvoTrucks 1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CECFCE"/>
        </a:hlink>
        <a:folHlink>
          <a:srgbClr val="9D9E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1_VolvoTrucks 2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9D9E9C"/>
        </a:hlink>
        <a:folHlink>
          <a:srgbClr val="CECF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Skapa Kommunfil</Template>
  <TotalTime>1242</TotalTime>
  <Words>90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6</vt:i4>
      </vt:variant>
    </vt:vector>
  </HeadingPairs>
  <TitlesOfParts>
    <vt:vector size="29" baseType="lpstr">
      <vt:lpstr>Burspråk</vt:lpstr>
      <vt:lpstr>Volvo Magnus</vt:lpstr>
      <vt:lpstr>vlu</vt:lpstr>
      <vt:lpstr>White_VolvoIT</vt:lpstr>
      <vt:lpstr>Black</vt:lpstr>
      <vt:lpstr>Volvo</vt:lpstr>
      <vt:lpstr>Globe_VolvoTrucks</vt:lpstr>
      <vt:lpstr>Bridge_VolvoTrucks</vt:lpstr>
      <vt:lpstr>Front1_VolvoTrucks</vt:lpstr>
      <vt:lpstr>Ironmark_VolvoTrucks</vt:lpstr>
      <vt:lpstr>Custom Design</vt:lpstr>
      <vt:lpstr>White_Volvo Group Trucks Operations</vt:lpstr>
      <vt:lpstr>Volvo Group Trucks Operations Template</vt:lpstr>
      <vt:lpstr>Globe</vt:lpstr>
      <vt:lpstr>Bridge</vt:lpstr>
      <vt:lpstr>Volvo Trucks</vt:lpstr>
      <vt:lpstr>Front</vt:lpstr>
      <vt:lpstr>Renault Trucks</vt:lpstr>
      <vt:lpstr>Mack Trucks</vt:lpstr>
      <vt:lpstr>UD Trucks</vt:lpstr>
      <vt:lpstr>Eicher</vt:lpstr>
      <vt:lpstr>1_Black</vt:lpstr>
      <vt:lpstr>Executive</vt:lpstr>
      <vt:lpstr>Registrera LOKstöd via datorn och laget.se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Volvo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Registrera LOKstöd via datorn och laget.se</dc:title>
  <dc:creator>Johansson Magnus (op)</dc:creator>
  <cp:lastModifiedBy>Johansson Magnus (op)</cp:lastModifiedBy>
  <cp:revision>5</cp:revision>
  <dcterms:created xsi:type="dcterms:W3CDTF">2013-10-10T08:46:24Z</dcterms:created>
  <dcterms:modified xsi:type="dcterms:W3CDTF">2013-10-11T05:29:12Z</dcterms:modified>
</cp:coreProperties>
</file>