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2" d="100"/>
          <a:sy n="132" d="100"/>
        </p:scale>
        <p:origin x="-111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fld id="{C6807195-FF7F-42CB-9852-2DFF84615784}" type="datetimeFigureOut">
              <a:rPr lang="sv-SE" smtClean="0"/>
              <a:t>2013-10-09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1827348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C6807195-FF7F-42CB-9852-2DFF84615784}" type="datetimeFigureOut">
              <a:rPr lang="sv-SE" smtClean="0"/>
              <a:t>2013-10-09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19280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C6807195-FF7F-42CB-9852-2DFF84615784}" type="datetimeFigureOut">
              <a:rPr lang="sv-SE" smtClean="0"/>
              <a:t>2013-10-09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996548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C6807195-FF7F-42CB-9852-2DFF84615784}" type="datetimeFigureOut">
              <a:rPr lang="sv-SE" smtClean="0"/>
              <a:t>2013-10-09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3800917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807195-FF7F-42CB-9852-2DFF84615784}" type="datetimeFigureOut">
              <a:rPr lang="sv-SE" smtClean="0"/>
              <a:t>2013-10-09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1063204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fld id="{C6807195-FF7F-42CB-9852-2DFF84615784}" type="datetimeFigureOut">
              <a:rPr lang="sv-SE" smtClean="0"/>
              <a:t>2013-10-09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1315202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fld id="{C6807195-FF7F-42CB-9852-2DFF84615784}" type="datetimeFigureOut">
              <a:rPr lang="sv-SE" smtClean="0"/>
              <a:t>2013-10-09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3303293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fld id="{C6807195-FF7F-42CB-9852-2DFF84615784}" type="datetimeFigureOut">
              <a:rPr lang="sv-SE" smtClean="0"/>
              <a:t>2013-10-09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1504357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807195-FF7F-42CB-9852-2DFF84615784}" type="datetimeFigureOut">
              <a:rPr lang="sv-SE" smtClean="0"/>
              <a:t>2013-10-09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3107260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807195-FF7F-42CB-9852-2DFF84615784}" type="datetimeFigureOut">
              <a:rPr lang="sv-SE" smtClean="0"/>
              <a:t>2013-10-09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1381073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807195-FF7F-42CB-9852-2DFF84615784}" type="datetimeFigureOut">
              <a:rPr lang="sv-SE" smtClean="0"/>
              <a:t>2013-10-09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949945B-4B0A-4F6F-B8C1-37EBC5CFBA00}" type="slidenum">
              <a:rPr lang="sv-SE" smtClean="0"/>
              <a:t>‹#›</a:t>
            </a:fld>
            <a:endParaRPr lang="sv-SE"/>
          </a:p>
        </p:txBody>
      </p:sp>
    </p:spTree>
    <p:extLst>
      <p:ext uri="{BB962C8B-B14F-4D97-AF65-F5344CB8AC3E}">
        <p14:creationId xmlns:p14="http://schemas.microsoft.com/office/powerpoint/2010/main" val="245183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807195-FF7F-42CB-9852-2DFF84615784}" type="datetimeFigureOut">
              <a:rPr lang="sv-SE" smtClean="0"/>
              <a:t>2013-10-09</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49945B-4B0A-4F6F-B8C1-37EBC5CFBA00}" type="slidenum">
              <a:rPr lang="sv-SE" smtClean="0"/>
              <a:t>‹#›</a:t>
            </a:fld>
            <a:endParaRPr lang="sv-SE"/>
          </a:p>
        </p:txBody>
      </p:sp>
    </p:spTree>
    <p:extLst>
      <p:ext uri="{BB962C8B-B14F-4D97-AF65-F5344CB8AC3E}">
        <p14:creationId xmlns:p14="http://schemas.microsoft.com/office/powerpoint/2010/main" val="3762907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5808" y="116632"/>
            <a:ext cx="7772400" cy="1470025"/>
          </a:xfrm>
        </p:spPr>
        <p:txBody>
          <a:bodyPr/>
          <a:lstStyle/>
          <a:p>
            <a:r>
              <a:rPr lang="sv-SE" dirty="0" err="1" smtClean="0"/>
              <a:t>Lokstöd</a:t>
            </a:r>
            <a:r>
              <a:rPr lang="sv-SE" dirty="0" smtClean="0"/>
              <a:t> från </a:t>
            </a:r>
            <a:r>
              <a:rPr lang="sv-SE" dirty="0" err="1" smtClean="0"/>
              <a:t>Smartphone</a:t>
            </a:r>
            <a:endParaRPr lang="sv-SE" dirty="0"/>
          </a:p>
        </p:txBody>
      </p:sp>
      <p:pic>
        <p:nvPicPr>
          <p:cNvPr id="1028" name="Picture 4" descr="C:\Users\tu05469\Google Drive\Bilder\Screenshot_2013-10-09-15-31-57.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99268" y="2996952"/>
            <a:ext cx="1944000" cy="32400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tu05469\Google Drive\Bilder\Screenshot_2013-10-09-15-31-0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2996952"/>
            <a:ext cx="1944000" cy="32400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tu05469\Google Drive\Bilder\Screenshot_2013-10-09-15-32-4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88024" y="3006144"/>
            <a:ext cx="1944000" cy="3240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03440" y="1268760"/>
            <a:ext cx="1872208" cy="1323439"/>
          </a:xfrm>
          <a:prstGeom prst="rect">
            <a:avLst/>
          </a:prstGeom>
          <a:noFill/>
        </p:spPr>
        <p:txBody>
          <a:bodyPr wrap="square" rtlCol="0">
            <a:spAutoFit/>
          </a:bodyPr>
          <a:lstStyle/>
          <a:p>
            <a:r>
              <a:rPr lang="sv-SE" sz="1600" dirty="0" smtClean="0"/>
              <a:t>Gå till lagets hemsida och logga in. Då bör du se </a:t>
            </a:r>
            <a:r>
              <a:rPr lang="sv-SE" sz="1400" dirty="0" smtClean="0"/>
              <a:t>närvaroknappen</a:t>
            </a:r>
            <a:r>
              <a:rPr lang="sv-SE" sz="1600" dirty="0" smtClean="0"/>
              <a:t>. Klicka på den</a:t>
            </a:r>
            <a:endParaRPr lang="sv-SE" sz="1600" dirty="0"/>
          </a:p>
        </p:txBody>
      </p:sp>
      <p:cxnSp>
        <p:nvCxnSpPr>
          <p:cNvPr id="6" name="Straight Arrow Connector 5"/>
          <p:cNvCxnSpPr>
            <a:stCxn id="4" idx="2"/>
          </p:cNvCxnSpPr>
          <p:nvPr/>
        </p:nvCxnSpPr>
        <p:spPr>
          <a:xfrm>
            <a:off x="1439544" y="2592199"/>
            <a:ext cx="612176" cy="112483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419872" y="1340768"/>
            <a:ext cx="1872208" cy="584775"/>
          </a:xfrm>
          <a:prstGeom prst="rect">
            <a:avLst/>
          </a:prstGeom>
          <a:noFill/>
        </p:spPr>
        <p:txBody>
          <a:bodyPr wrap="square" rtlCol="0">
            <a:spAutoFit/>
          </a:bodyPr>
          <a:lstStyle/>
          <a:p>
            <a:r>
              <a:rPr lang="sv-SE" sz="1600" dirty="0" smtClean="0"/>
              <a:t>Välj dag du vill fylla i närvaro på</a:t>
            </a:r>
            <a:endParaRPr lang="sv-SE" sz="1600" dirty="0"/>
          </a:p>
        </p:txBody>
      </p:sp>
      <p:sp>
        <p:nvSpPr>
          <p:cNvPr id="17" name="TextBox 16"/>
          <p:cNvSpPr txBox="1"/>
          <p:nvPr/>
        </p:nvSpPr>
        <p:spPr>
          <a:xfrm>
            <a:off x="7164288" y="1356736"/>
            <a:ext cx="1872208" cy="3046988"/>
          </a:xfrm>
          <a:prstGeom prst="rect">
            <a:avLst/>
          </a:prstGeom>
          <a:noFill/>
        </p:spPr>
        <p:txBody>
          <a:bodyPr wrap="square" rtlCol="0">
            <a:spAutoFit/>
          </a:bodyPr>
          <a:lstStyle/>
          <a:p>
            <a:r>
              <a:rPr lang="sv-SE" sz="1600" dirty="0" smtClean="0"/>
              <a:t>Klicka på frågetecken för att markera närvaro, när det blir en grön bock är det klart. Efter du markerat dom som är närvarande kan du lämna sidan direkt, det finns ingen ”Spara” knapp, det sparas direkt .</a:t>
            </a:r>
            <a:endParaRPr lang="sv-SE" sz="1600" dirty="0"/>
          </a:p>
        </p:txBody>
      </p:sp>
      <p:cxnSp>
        <p:nvCxnSpPr>
          <p:cNvPr id="18" name="Straight Arrow Connector 17"/>
          <p:cNvCxnSpPr>
            <a:stCxn id="16" idx="2"/>
          </p:cNvCxnSpPr>
          <p:nvPr/>
        </p:nvCxnSpPr>
        <p:spPr>
          <a:xfrm flipH="1">
            <a:off x="3923928" y="1925543"/>
            <a:ext cx="432048" cy="366369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7" idx="2"/>
          </p:cNvCxnSpPr>
          <p:nvPr/>
        </p:nvCxnSpPr>
        <p:spPr>
          <a:xfrm flipH="1">
            <a:off x="6588224" y="4403724"/>
            <a:ext cx="1512168" cy="118551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0203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71</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Lokstöd från Smartphone</vt:lpstr>
    </vt:vector>
  </TitlesOfParts>
  <Company>Volvo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Lokstöd från Smartphone</dc:title>
  <dc:creator>Johansson Magnus (op)</dc:creator>
  <cp:lastModifiedBy>Johansson Magnus (op)</cp:lastModifiedBy>
  <cp:revision>1</cp:revision>
  <dcterms:created xsi:type="dcterms:W3CDTF">2013-10-09T13:35:15Z</dcterms:created>
  <dcterms:modified xsi:type="dcterms:W3CDTF">2013-10-09T13:41:50Z</dcterms:modified>
</cp:coreProperties>
</file>