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C5E00-3BE4-BC0E-18B6-1EB8DE319E5F}" v="12" dt="2024-04-21T20:32:37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6327"/>
  </p:normalViewPr>
  <p:slideViewPr>
    <p:cSldViewPr snapToGrid="0">
      <p:cViewPr varScale="1">
        <p:scale>
          <a:sx n="84" d="100"/>
          <a:sy n="84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bolls kula i fältet">
            <a:extLst>
              <a:ext uri="{FF2B5EF4-FFF2-40B4-BE49-F238E27FC236}">
                <a16:creationId xmlns:a16="http://schemas.microsoft.com/office/drawing/2014/main" id="{FE870DBF-4005-B4CE-0AFD-311A301F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8640" y="2719604"/>
            <a:ext cx="6476474" cy="1420596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SVIF P-14 </a:t>
            </a:r>
            <a:r>
              <a:rPr lang="en-GB" sz="4800" err="1">
                <a:solidFill>
                  <a:srgbClr val="FFFFFF"/>
                </a:solidFill>
              </a:rPr>
              <a:t>fotboll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500" y="4142004"/>
            <a:ext cx="6121400" cy="7093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2800" dirty="0" err="1">
                <a:solidFill>
                  <a:srgbClr val="FFFFFF"/>
                </a:solidFill>
                <a:latin typeface="Amasis MT Pro Medium"/>
                <a:ea typeface="Calibri"/>
                <a:cs typeface="Calibri"/>
              </a:rPr>
              <a:t>Vårdnadshavarmöte</a:t>
            </a:r>
            <a:r>
              <a:rPr lang="en-GB" sz="2800" dirty="0">
                <a:solidFill>
                  <a:srgbClr val="FFFFFF"/>
                </a:solidFill>
                <a:latin typeface="Amasis MT Pro Medium"/>
                <a:ea typeface="Calibri"/>
                <a:cs typeface="Calibri"/>
              </a:rPr>
              <a:t> 22 </a:t>
            </a:r>
            <a:r>
              <a:rPr lang="en-GB" sz="2800" dirty="0" err="1">
                <a:solidFill>
                  <a:srgbClr val="FFFFFF"/>
                </a:solidFill>
                <a:latin typeface="Amasis MT Pro Medium"/>
                <a:ea typeface="Calibri"/>
                <a:cs typeface="Calibri"/>
              </a:rPr>
              <a:t>april</a:t>
            </a:r>
            <a:r>
              <a:rPr lang="en-GB" sz="2800" dirty="0">
                <a:solidFill>
                  <a:srgbClr val="FFFFFF"/>
                </a:solidFill>
                <a:latin typeface="Amasis MT Pro Medium"/>
                <a:ea typeface="Calibri"/>
                <a:cs typeface="Calibri"/>
              </a:rPr>
              <a:t> 2024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F85241D-C269-487B-9FC3-6FC98CC7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CE31B4FC-6860-443D-BC09-903AB3D0191F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4/29/2024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E27B8990-9A72-47E9-AC0A-F6EB302F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76BB8F08-A27E-73B5-D3C6-90706A7A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03902"/>
            <a:ext cx="2159000" cy="24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VH-uppdrag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Sälja ett Vännäshäfte per barn</a:t>
            </a:r>
          </a:p>
          <a:p>
            <a:r>
              <a:rPr lang="sv-SE" dirty="0" smtClean="0"/>
              <a:t>Ställa upp och sälja fika på varje hemma-match (baka, koka kaffe,</a:t>
            </a:r>
          </a:p>
          <a:p>
            <a:pPr marL="0" indent="0">
              <a:buNone/>
            </a:pPr>
            <a:r>
              <a:rPr lang="sv-SE" dirty="0" smtClean="0"/>
              <a:t>se till att det finns muggar mm, göra de inköp som krävs)</a:t>
            </a:r>
          </a:p>
          <a:p>
            <a:r>
              <a:rPr lang="sv-SE" dirty="0" smtClean="0"/>
              <a:t>Jobba på Stor-Bingo den 9/6. (Minst 10 </a:t>
            </a:r>
            <a:r>
              <a:rPr lang="sv-SE" dirty="0" err="1" smtClean="0"/>
              <a:t>pers</a:t>
            </a:r>
            <a:r>
              <a:rPr lang="sv-SE" dirty="0" smtClean="0"/>
              <a:t>)</a:t>
            </a:r>
          </a:p>
          <a:p>
            <a:r>
              <a:rPr lang="sv-SE" dirty="0" smtClean="0"/>
              <a:t>Jobba på Spölandscupen den 17/8</a:t>
            </a:r>
            <a:endParaRPr lang="sv-SE" dirty="0"/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8BEC293E-3030-A788-CD7C-5B78CC6A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84" y="860426"/>
            <a:ext cx="2419375" cy="27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7109-4120-D892-E398-16BF5AD2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428853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 smtClean="0"/>
              <a:t>Spelarutbildningsplan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tx1"/>
                </a:solidFill>
              </a:rPr>
              <a:t>- den </a:t>
            </a:r>
            <a:r>
              <a:rPr lang="en-GB" dirty="0" err="1" smtClean="0">
                <a:solidFill>
                  <a:schemeClr val="tx1"/>
                </a:solidFill>
              </a:rPr>
              <a:t>svartvita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tråden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 </a:t>
            </a:r>
            <a:r>
              <a:rPr lang="en-GB" dirty="0" err="1" smtClean="0">
                <a:solidFill>
                  <a:schemeClr val="tx1"/>
                </a:solidFill>
              </a:rPr>
              <a:t>finns</a:t>
            </a:r>
            <a:r>
              <a:rPr lang="en-GB" dirty="0" smtClean="0">
                <a:solidFill>
                  <a:schemeClr val="tx1"/>
                </a:solidFill>
              </a:rPr>
              <a:t> på laget.se under fb-</a:t>
            </a:r>
            <a:r>
              <a:rPr lang="en-GB" dirty="0" err="1" smtClean="0">
                <a:solidFill>
                  <a:schemeClr val="tx1"/>
                </a:solidFill>
              </a:rPr>
              <a:t>sektionen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8BEC293E-3030-A788-CD7C-5B78CC6AD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2384" y="860426"/>
            <a:ext cx="2419375" cy="2784474"/>
          </a:xfrm>
        </p:spPr>
      </p:pic>
    </p:spTree>
    <p:extLst>
      <p:ext uri="{BB962C8B-B14F-4D97-AF65-F5344CB8AC3E}">
        <p14:creationId xmlns:p14="http://schemas.microsoft.com/office/powerpoint/2010/main" val="22871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ball ball in goal">
            <a:extLst>
              <a:ext uri="{FF2B5EF4-FFF2-40B4-BE49-F238E27FC236}">
                <a16:creationId xmlns:a16="http://schemas.microsoft.com/office/drawing/2014/main" id="{15BD7ABC-514E-AB15-3386-09E1850E5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" b="13896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7E942-84C2-02C2-0407-94B8628CC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952500"/>
            <a:ext cx="6195060" cy="19431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Tack för att ni kom!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EE29103-7EAD-4144-AEB1-9015FB7BF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5892800"/>
            <a:ext cx="3429000" cy="194310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Tränarna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SVIF P-14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4ADA0D0-1AB0-408C-B918-0F356096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C16CF7-29C3-446B-951F-3BD3DAE8179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4/29/2024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0F305E9-AE7B-46C7-A36C-F5B9B8A0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2AA38F5F-5F67-6B72-4B5A-47F557E3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900" y="180102"/>
            <a:ext cx="1600200" cy="18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7312-0DA1-3DAE-BAFE-8E68F9C1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5547360" cy="1673254"/>
          </a:xfrm>
        </p:spPr>
        <p:txBody>
          <a:bodyPr>
            <a:normAutofit/>
          </a:bodyPr>
          <a:lstStyle/>
          <a:p>
            <a:r>
              <a:rPr lang="en-GB" sz="4400"/>
              <a:t>Dagens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E0A9-CF0C-4282-AB60-B2760F2C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328" y="1079500"/>
            <a:ext cx="6416805" cy="49784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Presentation av tränarna och truppen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Värdegrund för bedrivande av fotboll inom SVIF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Diskussion kring engagemang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Fokus säsongen </a:t>
            </a:r>
            <a:r>
              <a:rPr lang="sv-SE" sz="2400" dirty="0" smtClean="0">
                <a:latin typeface="Amasis MT Pro Medium"/>
              </a:rPr>
              <a:t>2024</a:t>
            </a:r>
          </a:p>
          <a:p>
            <a:pPr>
              <a:lnSpc>
                <a:spcPct val="100000"/>
              </a:lnSpc>
            </a:pPr>
            <a:r>
              <a:rPr lang="sv-SE" sz="2400" dirty="0" smtClean="0">
                <a:latin typeface="Amasis MT Pro Medium"/>
              </a:rPr>
              <a:t>Information </a:t>
            </a:r>
            <a:r>
              <a:rPr lang="sv-SE" sz="2400" dirty="0">
                <a:latin typeface="Amasis MT Pro Medium"/>
              </a:rPr>
              <a:t>om träningar och matcher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Laget.se</a:t>
            </a:r>
            <a:br>
              <a:rPr lang="sv-SE" sz="2400" dirty="0">
                <a:latin typeface="Amasis MT Pro Medium"/>
              </a:rPr>
            </a:br>
            <a:r>
              <a:rPr lang="sv-SE" sz="2400" dirty="0">
                <a:latin typeface="Amasis MT Pro Medium"/>
              </a:rPr>
              <a:t>- Kalender och aktiviteter</a:t>
            </a:r>
            <a:br>
              <a:rPr lang="sv-SE" sz="2400" dirty="0">
                <a:latin typeface="Amasis MT Pro Medium"/>
              </a:rPr>
            </a:br>
            <a:r>
              <a:rPr lang="sv-SE" sz="2400" dirty="0">
                <a:latin typeface="Amasis MT Pro Medium"/>
              </a:rPr>
              <a:t>- Arbete för föreningen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Amasis MT Pro Medium"/>
              </a:rPr>
              <a:t>Val av lagfunktioner</a:t>
            </a:r>
          </a:p>
          <a:p>
            <a:r>
              <a:rPr lang="en-GB" sz="2400" dirty="0" err="1" smtClean="0">
                <a:latin typeface="+mj-lt"/>
              </a:rPr>
              <a:t>Spelarutbildingplan</a:t>
            </a:r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4/29/2024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9865A13B-66D8-2EEC-7578-5576247D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591322"/>
            <a:ext cx="2136140" cy="246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A626-ECFD-A7DA-D956-DA4DCB50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Tränarna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truppen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C947-AC28-E5B5-B704-62BBE3B0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Tränare säsong </a:t>
            </a:r>
            <a:r>
              <a:rPr lang="sv-SE" dirty="0" smtClean="0"/>
              <a:t>2024 </a:t>
            </a:r>
            <a:r>
              <a:rPr lang="sv-SE" dirty="0"/>
              <a:t>(nås via sms)</a:t>
            </a:r>
            <a:br>
              <a:rPr lang="sv-SE" dirty="0"/>
            </a:br>
            <a:r>
              <a:rPr lang="sv-SE" dirty="0"/>
              <a:t>Anna-Maria Nyström         070-2663319</a:t>
            </a:r>
            <a:br>
              <a:rPr lang="sv-SE" dirty="0"/>
            </a:br>
            <a:r>
              <a:rPr lang="sv-SE" dirty="0"/>
              <a:t>Peter Nordin                      072-0585910</a:t>
            </a:r>
            <a:br>
              <a:rPr lang="sv-SE" dirty="0"/>
            </a:br>
            <a:r>
              <a:rPr lang="sv-SE" dirty="0"/>
              <a:t>Jesper </a:t>
            </a:r>
            <a:r>
              <a:rPr lang="sv-SE" dirty="0" err="1"/>
              <a:t>Fjellner</a:t>
            </a:r>
            <a:r>
              <a:rPr lang="sv-SE" dirty="0"/>
              <a:t>                   073-8332015</a:t>
            </a:r>
            <a:br>
              <a:rPr lang="sv-SE" dirty="0"/>
            </a:br>
            <a:r>
              <a:rPr lang="sv-SE" dirty="0" err="1"/>
              <a:t>Lindah</a:t>
            </a:r>
            <a:r>
              <a:rPr lang="sv-SE" dirty="0"/>
              <a:t> Johansson             070-6221994</a:t>
            </a:r>
            <a:br>
              <a:rPr lang="sv-SE" dirty="0"/>
            </a:br>
            <a:r>
              <a:rPr lang="sv-SE" dirty="0"/>
              <a:t>Elin Lindh                          073-8225509 </a:t>
            </a:r>
          </a:p>
          <a:p>
            <a:r>
              <a:rPr lang="sv-SE" dirty="0"/>
              <a:t>Fler tränare önskas. Hjälptränare behöver utdrag ur belastningsregistret.</a:t>
            </a:r>
          </a:p>
          <a:p>
            <a:r>
              <a:rPr lang="sv-SE" dirty="0"/>
              <a:t>Truppen består i år av </a:t>
            </a:r>
            <a:r>
              <a:rPr lang="sv-SE" dirty="0" smtClean="0"/>
              <a:t>36+ </a:t>
            </a:r>
            <a:r>
              <a:rPr lang="sv-SE" dirty="0"/>
              <a:t>barn</a:t>
            </a:r>
          </a:p>
          <a:p>
            <a:r>
              <a:rPr lang="sv-SE" dirty="0"/>
              <a:t>2 anmälda lag till seriespel</a:t>
            </a:r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E71F4EEA-8671-1628-FA6B-5C2870EA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460" y="952262"/>
            <a:ext cx="1879600" cy="21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437-1216-C549-FEBC-54422FD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Värdegrund</a:t>
            </a:r>
            <a:r>
              <a:rPr lang="en-GB" dirty="0"/>
              <a:t> SVIF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E517-FDBA-F9DE-35CF-CF52D1D4B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/>
              <a:t>SVIF's</a:t>
            </a:r>
            <a:r>
              <a:rPr lang="sv-SE" dirty="0"/>
              <a:t> värdegrund: </a:t>
            </a:r>
            <a:r>
              <a:rPr lang="sv-SE" b="1" dirty="0"/>
              <a:t>glädje, </a:t>
            </a:r>
            <a:r>
              <a:rPr lang="sv-SE" b="1" dirty="0" smtClean="0"/>
              <a:t>respekt, trygghet och </a:t>
            </a:r>
            <a:r>
              <a:rPr lang="sv-SE" b="1" dirty="0"/>
              <a:t>gemenskap</a:t>
            </a:r>
          </a:p>
          <a:p>
            <a:r>
              <a:rPr lang="sv-SE" dirty="0"/>
              <a:t>Riktlinjer från Sveriges Fotbollsförbund SvFF</a:t>
            </a:r>
            <a:br>
              <a:rPr lang="sv-SE" dirty="0"/>
            </a:br>
            <a:r>
              <a:rPr lang="sv-SE" dirty="0"/>
              <a:t>- Fotboll för alla</a:t>
            </a:r>
            <a:br>
              <a:rPr lang="sv-SE" dirty="0"/>
            </a:br>
            <a:r>
              <a:rPr lang="sv-SE" dirty="0"/>
              <a:t>- Barns och ungdomars villkor</a:t>
            </a:r>
            <a:br>
              <a:rPr lang="sv-SE" dirty="0"/>
            </a:br>
            <a:r>
              <a:rPr lang="sv-SE" dirty="0"/>
              <a:t>- Fokus på glädje, ansträngning och lärande</a:t>
            </a:r>
            <a:br>
              <a:rPr lang="sv-SE" dirty="0"/>
            </a:br>
            <a:r>
              <a:rPr lang="sv-SE" dirty="0"/>
              <a:t>- Hållbart idrottande</a:t>
            </a:r>
            <a:br>
              <a:rPr lang="sv-SE" dirty="0"/>
            </a:br>
            <a:r>
              <a:rPr lang="sv-SE" dirty="0"/>
              <a:t>- Fair Play</a:t>
            </a:r>
          </a:p>
          <a:p>
            <a:r>
              <a:rPr lang="sv-SE" dirty="0"/>
              <a:t>Ledares ansvarsområden:</a:t>
            </a:r>
            <a:br>
              <a:rPr lang="sv-SE" dirty="0"/>
            </a:br>
            <a:r>
              <a:rPr lang="sv-SE" dirty="0"/>
              <a:t>- Motivationsmiljö (relationer, påverkan, långsiktighet)</a:t>
            </a:r>
            <a:br>
              <a:rPr lang="sv-SE" dirty="0"/>
            </a:br>
            <a:r>
              <a:rPr lang="sv-SE" dirty="0"/>
              <a:t>- Lärandemiljö (upptäcka, engagemang, hjälp)</a:t>
            </a:r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13158823-2E30-68A3-4348-5BE838A3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840502"/>
            <a:ext cx="1981200" cy="22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B7B7-C330-5E0D-76EE-591F9FF2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Lärandemiljö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8C21-B847-2086-2E94-D827E63B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Upptäcka - låta barnen upptäcka lösningar, sina förmågor, utvecklingspotential mm</a:t>
            </a:r>
          </a:p>
          <a:p>
            <a:r>
              <a:rPr lang="sv-SE" dirty="0"/>
              <a:t>Hjälp - tillgängligt stöd och hjälp för barnen inom en rad områden</a:t>
            </a:r>
          </a:p>
          <a:p>
            <a:r>
              <a:rPr lang="sv-SE" dirty="0"/>
              <a:t>Engagemang – aktivt deltagande av ledare, skapa engagemang</a:t>
            </a:r>
            <a:br>
              <a:rPr lang="sv-SE" dirty="0"/>
            </a:br>
            <a:r>
              <a:rPr lang="sv-SE" dirty="0"/>
              <a:t>- vårdnadshavares roll för att främja engagemang hos barnen</a:t>
            </a:r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62B640B7-B7F9-1297-A984-4D3388C3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0" y="4040902"/>
            <a:ext cx="1778000" cy="20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3F5E-9548-7C59-F2F0-E10DC805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Fokus </a:t>
            </a:r>
            <a:r>
              <a:rPr lang="en-GB" dirty="0" err="1"/>
              <a:t>säsongen</a:t>
            </a:r>
            <a:r>
              <a:rPr lang="en-GB" dirty="0"/>
              <a:t> </a:t>
            </a:r>
            <a:r>
              <a:rPr lang="en-GB" dirty="0" smtClean="0"/>
              <a:t>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98DC-B8B1-45D0-C328-B1D06193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/>
              <a:t>Ett axplock:</a:t>
            </a:r>
          </a:p>
          <a:p>
            <a:r>
              <a:rPr lang="sv-SE" dirty="0"/>
              <a:t>Långsiktig intention med övningar, träningar</a:t>
            </a:r>
          </a:p>
          <a:p>
            <a:r>
              <a:rPr lang="sv-SE" dirty="0"/>
              <a:t>Barnens delaktighet </a:t>
            </a:r>
          </a:p>
          <a:p>
            <a:r>
              <a:rPr lang="sv-SE" dirty="0"/>
              <a:t>Variera spelare, tränare för att främja relationsskapande och sammanhållning</a:t>
            </a:r>
          </a:p>
          <a:p>
            <a:r>
              <a:rPr lang="sv-SE" dirty="0"/>
              <a:t>Rikta fokus till barnens försök och ansträngning - INTE prestation</a:t>
            </a:r>
          </a:p>
          <a:p>
            <a:r>
              <a:rPr lang="sv-SE" dirty="0"/>
              <a:t>Variera spelpositioner</a:t>
            </a:r>
          </a:p>
          <a:p>
            <a:r>
              <a:rPr lang="sv-SE" dirty="0"/>
              <a:t>Träning på utsida plan</a:t>
            </a:r>
          </a:p>
          <a:p>
            <a:endParaRPr lang="sv-SE" dirty="0"/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AA972C9E-2DA4-0E0D-79F3-878AD30A8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820182"/>
            <a:ext cx="1935480" cy="22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00F6-7810-40C4-FC29-4ADEABFB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om träningar och 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E7B9-4FCC-2AE5-263B-02FDB719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724026"/>
            <a:ext cx="10995660" cy="4333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 dirty="0"/>
              <a:t>Träningar:</a:t>
            </a:r>
          </a:p>
          <a:p>
            <a:pPr>
              <a:lnSpc>
                <a:spcPct val="100000"/>
              </a:lnSpc>
            </a:pPr>
            <a:r>
              <a:rPr lang="sv-SE" dirty="0"/>
              <a:t>Måndagar 17.30 konstgräsplanen Vännäs IP</a:t>
            </a:r>
          </a:p>
          <a:p>
            <a:pPr>
              <a:lnSpc>
                <a:spcPct val="100000"/>
              </a:lnSpc>
            </a:pPr>
            <a:r>
              <a:rPr lang="sv-SE" dirty="0"/>
              <a:t>Onsdagar 18.30 konstgräsplanen Vännäs IP</a:t>
            </a:r>
          </a:p>
          <a:p>
            <a:pPr>
              <a:lnSpc>
                <a:spcPct val="100000"/>
              </a:lnSpc>
            </a:pPr>
            <a:r>
              <a:rPr lang="sv-SE" dirty="0"/>
              <a:t>Kläder efter väder, benskydd, vattenflaska</a:t>
            </a:r>
          </a:p>
          <a:p>
            <a:pPr>
              <a:lnSpc>
                <a:spcPct val="100000"/>
              </a:lnSpc>
            </a:pPr>
            <a:r>
              <a:rPr lang="sv-SE" dirty="0"/>
              <a:t>Nya träningstider, </a:t>
            </a:r>
            <a:r>
              <a:rPr lang="sv-SE" dirty="0" err="1"/>
              <a:t>ev</a:t>
            </a:r>
            <a:r>
              <a:rPr lang="sv-SE" dirty="0"/>
              <a:t> dagar, efter tilldelning av tider på gräsplaner kommer längre fram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b="1" dirty="0"/>
              <a:t>Matcher:</a:t>
            </a:r>
          </a:p>
          <a:p>
            <a:pPr>
              <a:buFontTx/>
              <a:buChar char="-"/>
            </a:pPr>
            <a:r>
              <a:rPr lang="sv-SE" dirty="0" smtClean="0"/>
              <a:t>Varje söndag från den 12 maj tom 30 juni</a:t>
            </a:r>
            <a:r>
              <a:rPr lang="sv-SE" dirty="0" smtClean="0"/>
              <a:t>.</a:t>
            </a:r>
            <a:r>
              <a:rPr lang="sv-SE" sz="1200" dirty="0" smtClean="0"/>
              <a:t>(kan </a:t>
            </a:r>
            <a:r>
              <a:rPr lang="sv-SE" sz="1200" dirty="0" err="1" smtClean="0"/>
              <a:t>ev</a:t>
            </a:r>
            <a:r>
              <a:rPr lang="sv-SE" sz="1200" dirty="0" smtClean="0"/>
              <a:t> bli lördagar också)</a:t>
            </a:r>
            <a:r>
              <a:rPr lang="sv-SE" sz="1200" dirty="0" smtClean="0"/>
              <a:t> </a:t>
            </a:r>
            <a:endParaRPr lang="sv-SE" sz="1200" dirty="0" smtClean="0"/>
          </a:p>
          <a:p>
            <a:pPr>
              <a:buFontTx/>
              <a:buChar char="-"/>
            </a:pPr>
            <a:r>
              <a:rPr lang="sv-SE" dirty="0" smtClean="0"/>
              <a:t>Se kalender på laget.se</a:t>
            </a:r>
            <a:endParaRPr lang="sv-SE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7F0E8-3E8A-6DF7-9A60-98C13F94C7BA}"/>
              </a:ext>
            </a:extLst>
          </p:cNvPr>
          <p:cNvSpPr txBox="1"/>
          <p:nvPr/>
        </p:nvSpPr>
        <p:spPr>
          <a:xfrm>
            <a:off x="5651498" y="5197856"/>
            <a:ext cx="58928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Obs</a:t>
            </a:r>
            <a:r>
              <a:rPr lang="en-GB" sz="2800" b="1" dirty="0">
                <a:solidFill>
                  <a:srgbClr val="FF0000"/>
                </a:solidFill>
              </a:rPr>
              <a:t>! Svara </a:t>
            </a:r>
            <a:r>
              <a:rPr lang="en-GB" sz="2800" b="1" dirty="0" err="1">
                <a:solidFill>
                  <a:srgbClr val="FF0000"/>
                </a:solidFill>
              </a:rPr>
              <a:t>på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kallelser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på</a:t>
            </a:r>
            <a:r>
              <a:rPr lang="en-GB" sz="2800" b="1" dirty="0">
                <a:solidFill>
                  <a:srgbClr val="FF0000"/>
                </a:solidFill>
              </a:rPr>
              <a:t> laget.se!</a:t>
            </a:r>
          </a:p>
        </p:txBody>
      </p:sp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DD9F762F-668E-8B50-28A0-8A9167D9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0" y="942102"/>
            <a:ext cx="1879600" cy="21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74B2-A04B-7883-5CCD-CED27AF8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Laget.se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B1BF-009F-3D87-55C6-4831028A4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sv-SE" dirty="0"/>
              <a:t>På laget.se hittar ni information om:</a:t>
            </a:r>
            <a:br>
              <a:rPr lang="sv-SE" dirty="0"/>
            </a:br>
            <a:r>
              <a:rPr lang="sv-SE" dirty="0"/>
              <a:t>- träningar</a:t>
            </a:r>
            <a:br>
              <a:rPr lang="sv-SE" dirty="0"/>
            </a:br>
            <a:r>
              <a:rPr lang="sv-SE" dirty="0"/>
              <a:t>- matcher</a:t>
            </a:r>
            <a:br>
              <a:rPr lang="sv-SE" dirty="0"/>
            </a:br>
            <a:r>
              <a:rPr lang="sv-SE" dirty="0"/>
              <a:t>- cuper</a:t>
            </a:r>
            <a:br>
              <a:rPr lang="sv-SE" dirty="0"/>
            </a:br>
            <a:r>
              <a:rPr lang="sv-SE" dirty="0"/>
              <a:t>- ansvar</a:t>
            </a:r>
            <a:br>
              <a:rPr lang="sv-SE" dirty="0"/>
            </a:br>
            <a:r>
              <a:rPr lang="sv-SE" dirty="0"/>
              <a:t>- förväntningar</a:t>
            </a:r>
          </a:p>
          <a:p>
            <a:pPr marL="342900" indent="-342900"/>
            <a:r>
              <a:rPr lang="sv-SE" dirty="0"/>
              <a:t>Aktiviteter och kalender</a:t>
            </a:r>
            <a:br>
              <a:rPr lang="sv-SE" dirty="0"/>
            </a:br>
            <a:r>
              <a:rPr lang="sv-SE" dirty="0"/>
              <a:t>- Svara på kallelser!</a:t>
            </a:r>
            <a:br>
              <a:rPr lang="sv-SE" dirty="0"/>
            </a:br>
            <a:r>
              <a:rPr lang="sv-SE" dirty="0"/>
              <a:t>- Går att prenumerera</a:t>
            </a:r>
            <a:br>
              <a:rPr lang="sv-SE" dirty="0"/>
            </a:br>
            <a:r>
              <a:rPr lang="sv-SE" dirty="0"/>
              <a:t>- Håll er uppdaterade, nya aktiviteter tillkommer löpande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6E08EA9C-7DFB-C434-3215-84BCAF97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0" y="845582"/>
            <a:ext cx="2057400" cy="23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0157-0B06-BFBB-36F2-BC768A26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lagfunktioner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6A83-0B83-021B-1EF4-6D992D0F0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v-SE" dirty="0"/>
              <a:t>Kassör </a:t>
            </a:r>
            <a:r>
              <a:rPr lang="sv-SE" dirty="0" smtClean="0"/>
              <a:t>– </a:t>
            </a:r>
            <a:r>
              <a:rPr lang="sv-SE" b="1" dirty="0" smtClean="0"/>
              <a:t>Anna N.K.</a:t>
            </a:r>
            <a:r>
              <a:rPr lang="sv-SE" b="1" dirty="0"/>
              <a:t/>
            </a:r>
            <a:br>
              <a:rPr lang="sv-SE" b="1" dirty="0"/>
            </a:br>
            <a:r>
              <a:rPr lang="sv-SE" dirty="0"/>
              <a:t>- ansvar för försäljning av Vännäshäftet</a:t>
            </a:r>
          </a:p>
          <a:p>
            <a:r>
              <a:rPr lang="sv-SE" dirty="0"/>
              <a:t>Fikaansvarig – </a:t>
            </a:r>
            <a:r>
              <a:rPr lang="sv-SE" dirty="0" smtClean="0"/>
              <a:t> </a:t>
            </a:r>
            <a:r>
              <a:rPr lang="sv-SE" b="1" dirty="0" smtClean="0"/>
              <a:t>Anna Engman</a:t>
            </a:r>
            <a:r>
              <a:rPr lang="sv-SE" b="1" dirty="0"/>
              <a:t/>
            </a:r>
            <a:br>
              <a:rPr lang="sv-SE" b="1" dirty="0"/>
            </a:br>
            <a:r>
              <a:rPr lang="sv-SE" dirty="0"/>
              <a:t>- körschema för fika vid hemmamatcher</a:t>
            </a:r>
            <a:br>
              <a:rPr lang="sv-SE" dirty="0"/>
            </a:br>
            <a:r>
              <a:rPr lang="sv-SE" dirty="0"/>
              <a:t>- ansvar för kassa, </a:t>
            </a:r>
            <a:r>
              <a:rPr lang="sv-SE" dirty="0" err="1"/>
              <a:t>swish</a:t>
            </a:r>
            <a:r>
              <a:rPr lang="sv-SE" dirty="0"/>
              <a:t>, stående produkter mm</a:t>
            </a:r>
          </a:p>
          <a:p>
            <a:r>
              <a:rPr lang="sv-SE" dirty="0"/>
              <a:t>Arrangemangsansvarig - </a:t>
            </a:r>
            <a:r>
              <a:rPr lang="sv-SE" b="1" dirty="0" smtClean="0"/>
              <a:t>Mariah Fransson och Rebecka </a:t>
            </a:r>
            <a:r>
              <a:rPr lang="sv-SE" b="1" dirty="0" err="1" smtClean="0"/>
              <a:t>Tjärnberg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Samordnare för Spölandscupen, delta i möten och planera uppdrag</a:t>
            </a:r>
          </a:p>
          <a:p>
            <a:r>
              <a:rPr lang="sv-SE" dirty="0" err="1"/>
              <a:t>Sektionsrepresentat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b="1" dirty="0" smtClean="0"/>
              <a:t>Anna N.K. </a:t>
            </a:r>
            <a:r>
              <a:rPr lang="en-US" dirty="0"/>
              <a:t/>
            </a:r>
            <a:br>
              <a:rPr lang="en-US" dirty="0"/>
            </a:br>
            <a:r>
              <a:rPr lang="sv-SE" dirty="0"/>
              <a:t>vara en god lyssnare, lagets förlängda arm, åsikter från föräldrar, delta vid möten med fotbollssektionen</a:t>
            </a:r>
          </a:p>
          <a:p>
            <a:r>
              <a:rPr lang="sv-SE" dirty="0" err="1"/>
              <a:t>Administratrionsansvarig</a:t>
            </a:r>
            <a:r>
              <a:rPr lang="sv-SE" dirty="0"/>
              <a:t> – </a:t>
            </a:r>
            <a:r>
              <a:rPr lang="sv-SE" b="1" dirty="0"/>
              <a:t>Jonas Gustafsson</a:t>
            </a:r>
            <a:r>
              <a:rPr lang="sv-SE" dirty="0"/>
              <a:t> (bokning av domare, matcher, planer mm)</a:t>
            </a:r>
          </a:p>
          <a:p>
            <a:r>
              <a:rPr lang="sv-SE" dirty="0"/>
              <a:t>Materialförvaltare - </a:t>
            </a:r>
            <a:r>
              <a:rPr lang="sv-SE" dirty="0" smtClean="0"/>
              <a:t>(</a:t>
            </a:r>
            <a:r>
              <a:rPr lang="sv-SE" dirty="0"/>
              <a:t>matchtröjor</a:t>
            </a:r>
            <a:r>
              <a:rPr lang="sv-SE" dirty="0" smtClean="0"/>
              <a:t>) </a:t>
            </a:r>
            <a:r>
              <a:rPr lang="sv-SE" b="1" dirty="0" smtClean="0"/>
              <a:t>Fredrik </a:t>
            </a:r>
            <a:r>
              <a:rPr lang="sv-SE" b="1" dirty="0" smtClean="0"/>
              <a:t>Selin och Maria Gabrielsson</a:t>
            </a:r>
            <a:endParaRPr lang="sv-SE" b="1" dirty="0"/>
          </a:p>
        </p:txBody>
      </p: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32BB6527-5EBB-A232-137E-E6C6CB1B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865902"/>
            <a:ext cx="1854200" cy="21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buneVTI">
  <a:themeElements>
    <a:clrScheme name="AnalogousFromDarkSeedRightStep">
      <a:dk1>
        <a:srgbClr val="000000"/>
      </a:dk1>
      <a:lt1>
        <a:srgbClr val="FFFFFF"/>
      </a:lt1>
      <a:dk2>
        <a:srgbClr val="27311C"/>
      </a:dk2>
      <a:lt2>
        <a:srgbClr val="F3F0F3"/>
      </a:lt2>
      <a:accent1>
        <a:srgbClr val="47B662"/>
      </a:accent1>
      <a:accent2>
        <a:srgbClr val="3BB189"/>
      </a:accent2>
      <a:accent3>
        <a:srgbClr val="47AEB6"/>
      </a:accent3>
      <a:accent4>
        <a:srgbClr val="3B77B1"/>
      </a:accent4>
      <a:accent5>
        <a:srgbClr val="4D58C3"/>
      </a:accent5>
      <a:accent6>
        <a:srgbClr val="6B46B6"/>
      </a:accent6>
      <a:hlink>
        <a:srgbClr val="A38636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Metadata/LabelInfo.xml><?xml version="1.0" encoding="utf-8"?>
<clbl:labelList xmlns:clbl="http://schemas.microsoft.com/office/2020/mipLabelMetadata">
  <clbl:label id="{5a4ba6f9-f531-4f32-9467-398f19e69de4}" enabled="0" method="" siteId="{5a4ba6f9-f531-4f32-9467-398f19e69d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649</Words>
  <Application>Microsoft Office PowerPoint</Application>
  <PresentationFormat>Bredbild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Amasis MT Pro Medium</vt:lpstr>
      <vt:lpstr>Arial</vt:lpstr>
      <vt:lpstr>Calibri</vt:lpstr>
      <vt:lpstr>Univers Light</vt:lpstr>
      <vt:lpstr>TribuneVTI</vt:lpstr>
      <vt:lpstr>SVIF P-14 fotboll</vt:lpstr>
      <vt:lpstr>Dagens agenda:</vt:lpstr>
      <vt:lpstr>Tränarna och truppen</vt:lpstr>
      <vt:lpstr>Värdegrund SVIF</vt:lpstr>
      <vt:lpstr>Lärandemiljö</vt:lpstr>
      <vt:lpstr>Fokus säsongen 2024</vt:lpstr>
      <vt:lpstr>Information om träningar och matcher</vt:lpstr>
      <vt:lpstr>Laget.se</vt:lpstr>
      <vt:lpstr>Val av lagfunktioner</vt:lpstr>
      <vt:lpstr>VH-uppdrag</vt:lpstr>
      <vt:lpstr>Spelarutbildningsplan  - den svartvita tråden - finns på laget.se under fb-sektionen </vt:lpstr>
      <vt:lpstr>Tack för att ni kom!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Anna-Maria Nyström</dc:creator>
  <cp:lastModifiedBy>Anna-Maria Nyström</cp:lastModifiedBy>
  <cp:revision>469</cp:revision>
  <dcterms:created xsi:type="dcterms:W3CDTF">2023-05-08T06:15:52Z</dcterms:created>
  <dcterms:modified xsi:type="dcterms:W3CDTF">2024-04-29T10:19:38Z</dcterms:modified>
</cp:coreProperties>
</file>