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79" r:id="rId5"/>
    <p:sldId id="258" r:id="rId6"/>
    <p:sldId id="276" r:id="rId7"/>
    <p:sldId id="274" r:id="rId8"/>
    <p:sldId id="259" r:id="rId9"/>
    <p:sldId id="260" r:id="rId10"/>
    <p:sldId id="262" r:id="rId11"/>
    <p:sldId id="263" r:id="rId12"/>
    <p:sldId id="264" r:id="rId13"/>
    <p:sldId id="267" r:id="rId14"/>
    <p:sldId id="265" r:id="rId15"/>
    <p:sldId id="266" r:id="rId16"/>
    <p:sldId id="270" r:id="rId17"/>
    <p:sldId id="273" r:id="rId18"/>
    <p:sldId id="278" r:id="rId19"/>
    <p:sldId id="272" r:id="rId20"/>
    <p:sldId id="275" r:id="rId21"/>
    <p:sldId id="271" r:id="rId22"/>
    <p:sldId id="27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/>
    <p:restoredTop sz="95775"/>
  </p:normalViewPr>
  <p:slideViewPr>
    <p:cSldViewPr snapToGrid="0">
      <p:cViewPr varScale="1">
        <p:scale>
          <a:sx n="78" d="100"/>
          <a:sy n="78" d="100"/>
        </p:scale>
        <p:origin x="1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5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6604B40E-0222-0BEA-5BFE-4BE5175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dirty="0" err="1"/>
              <a:t>Upptakt</a:t>
            </a:r>
            <a:r>
              <a:rPr lang="en-US" dirty="0"/>
              <a:t>, </a:t>
            </a:r>
            <a:r>
              <a:rPr lang="en-US" dirty="0" err="1"/>
              <a:t>säsongen</a:t>
            </a:r>
            <a:r>
              <a:rPr lang="en-US" dirty="0"/>
              <a:t> 23/24</a:t>
            </a: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55" name="Content Placeholder 1054">
            <a:extLst>
              <a:ext uri="{FF2B5EF4-FFF2-40B4-BE49-F238E27FC236}">
                <a16:creationId xmlns:a16="http://schemas.microsoft.com/office/drawing/2014/main" id="{1A11AA90-7BA7-966D-180F-6CDC3652E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 err="1"/>
              <a:t>Ledarträff</a:t>
            </a:r>
            <a:r>
              <a:rPr lang="en-US" dirty="0"/>
              <a:t> 220830</a:t>
            </a:r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Matchändringar | Innebandy.se">
            <a:extLst>
              <a:ext uri="{FF2B5EF4-FFF2-40B4-BE49-F238E27FC236}">
                <a16:creationId xmlns:a16="http://schemas.microsoft.com/office/drawing/2014/main" id="{7BC6B75E-2E70-92C5-8764-D329BAC1F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3" r="6153" b="2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106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38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3" name="Rectangle 513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54" name="Straight Connector 513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7976F132-6F90-7E42-07CB-60B3D921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697365" cy="1049235"/>
          </a:xfrm>
        </p:spPr>
        <p:txBody>
          <a:bodyPr>
            <a:normAutofit/>
          </a:bodyPr>
          <a:lstStyle/>
          <a:p>
            <a:r>
              <a:rPr lang="sv-SE" sz="1800" dirty="0"/>
              <a:t>Föräldrarepresentanter/</a:t>
            </a:r>
            <a:br>
              <a:rPr lang="sv-SE" sz="1800" dirty="0"/>
            </a:br>
            <a:r>
              <a:rPr lang="sv-SE" sz="1800" dirty="0"/>
              <a:t>Spelarråd</a:t>
            </a:r>
          </a:p>
        </p:txBody>
      </p:sp>
      <p:sp>
        <p:nvSpPr>
          <p:cNvPr id="5155" name="Rectangle 513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156" name="Content Placeholder 5125">
            <a:extLst>
              <a:ext uri="{FF2B5EF4-FFF2-40B4-BE49-F238E27FC236}">
                <a16:creationId xmlns:a16="http://schemas.microsoft.com/office/drawing/2014/main" id="{C4E15BB8-181B-BBF1-4CB8-2C9A540D4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2 </a:t>
            </a:r>
            <a:r>
              <a:rPr lang="en-US" dirty="0" err="1"/>
              <a:t>träffar</a:t>
            </a:r>
            <a:r>
              <a:rPr lang="en-US" dirty="0"/>
              <a:t>/</a:t>
            </a:r>
            <a:r>
              <a:rPr lang="en-US" dirty="0" err="1"/>
              <a:t>Säsong</a:t>
            </a:r>
            <a:endParaRPr lang="en-US" dirty="0"/>
          </a:p>
          <a:p>
            <a:r>
              <a:rPr lang="en-US" dirty="0" err="1"/>
              <a:t>Första</a:t>
            </a:r>
            <a:r>
              <a:rPr lang="en-US" dirty="0"/>
              <a:t> </a:t>
            </a:r>
            <a:r>
              <a:rPr lang="en-US" dirty="0" err="1"/>
              <a:t>träffen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: 1/10, 19.00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Hammarhallen</a:t>
            </a:r>
            <a:endParaRPr lang="en-US" dirty="0"/>
          </a:p>
          <a:p>
            <a:r>
              <a:rPr lang="en-US" dirty="0" err="1"/>
              <a:t>Skicka</a:t>
            </a:r>
            <a:r>
              <a:rPr lang="en-US" dirty="0"/>
              <a:t> </a:t>
            </a:r>
            <a:r>
              <a:rPr lang="en-US" dirty="0" err="1"/>
              <a:t>mejl</a:t>
            </a:r>
            <a:r>
              <a:rPr lang="en-US" dirty="0"/>
              <a:t> med </a:t>
            </a:r>
            <a:r>
              <a:rPr lang="en-US" dirty="0" err="1"/>
              <a:t>namn</a:t>
            </a:r>
            <a:r>
              <a:rPr lang="en-US" dirty="0"/>
              <a:t>,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mejladress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representerar</a:t>
            </a:r>
            <a:r>
              <a:rPr lang="en-US" dirty="0"/>
              <a:t> </a:t>
            </a:r>
            <a:r>
              <a:rPr lang="en-US" dirty="0" err="1"/>
              <a:t>ert</a:t>
            </a:r>
            <a:r>
              <a:rPr lang="en-US" dirty="0"/>
              <a:t> lag till </a:t>
            </a:r>
            <a:r>
              <a:rPr lang="en-US" dirty="0" err="1"/>
              <a:t>Stina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pSp>
        <p:nvGrpSpPr>
          <p:cNvPr id="5157" name="Group 513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5138" name="Rectangle 513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8" name="Rectangle 513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4" name="Picture 4" descr="7 frågor som hjälper dig att bli en mötesmästare! - Nya ledarskapet">
            <a:extLst>
              <a:ext uri="{FF2B5EF4-FFF2-40B4-BE49-F238E27FC236}">
                <a16:creationId xmlns:a16="http://schemas.microsoft.com/office/drawing/2014/main" id="{4A2E493F-58F1-9B24-F46F-56CBB2E6F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r="9152" b="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9" name="Picture 514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60" name="Straight Connector 514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36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314F008D-A9F0-C82F-D730-228450D9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sv-SE" sz="2500"/>
              <a:t>Målvaktsträningar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DDA375F0-5EED-69F4-3551-34DD9C6C5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Mikael </a:t>
            </a:r>
            <a:r>
              <a:rPr lang="en-US" dirty="0" err="1"/>
              <a:t>Fransson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målvaktstränare</a:t>
            </a:r>
            <a:r>
              <a:rPr lang="en-US" dirty="0"/>
              <a:t>.</a:t>
            </a:r>
          </a:p>
          <a:p>
            <a:r>
              <a:rPr lang="en-US" dirty="0" err="1"/>
              <a:t>Viktigt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ledare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inspiration </a:t>
            </a:r>
          </a:p>
          <a:p>
            <a:r>
              <a:rPr lang="en-US" dirty="0" err="1"/>
              <a:t>Liljahallen</a:t>
            </a:r>
            <a:r>
              <a:rPr lang="en-US" dirty="0"/>
              <a:t> 18.00-19.00</a:t>
            </a:r>
          </a:p>
          <a:p>
            <a:pPr marL="0" indent="0">
              <a:buNone/>
            </a:pPr>
            <a:r>
              <a:rPr lang="en-US" dirty="0"/>
              <a:t>Datum:</a:t>
            </a:r>
          </a:p>
          <a:p>
            <a:pPr marL="0" indent="0">
              <a:buNone/>
            </a:pPr>
            <a:r>
              <a:rPr lang="en-US" dirty="0" err="1"/>
              <a:t>Yngre</a:t>
            </a:r>
            <a:r>
              <a:rPr lang="en-US" dirty="0"/>
              <a:t>: 17/10, 7/11 &amp; 5/12</a:t>
            </a:r>
          </a:p>
          <a:p>
            <a:pPr marL="0" indent="0">
              <a:buNone/>
            </a:pPr>
            <a:r>
              <a:rPr lang="en-US" dirty="0" err="1"/>
              <a:t>Äldre</a:t>
            </a:r>
            <a:r>
              <a:rPr lang="en-US" dirty="0"/>
              <a:t>: 26/9, 24/10 &amp; 21/11</a:t>
            </a:r>
          </a:p>
        </p:txBody>
      </p: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4112" name="Rectangle 4111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Rectangle 4112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Mer målvaktsträning | Innebandyklubba.nu">
            <a:extLst>
              <a:ext uri="{FF2B5EF4-FFF2-40B4-BE49-F238E27FC236}">
                <a16:creationId xmlns:a16="http://schemas.microsoft.com/office/drawing/2014/main" id="{90E55550-DDCA-C926-B1E0-1BB23CCF8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2973" b="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4114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17" name="Straight Connector 4116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75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81" name="Picture 308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0B2802DF-8B53-4E79-95CC-E0EB0CEBB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1FE70F0B-6649-4094-9B4C-EFB37C6A3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45F7453-7527-93EA-16FA-F594F18A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Parainnebandy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1CC549-D605-081E-1DB5-A4A4A7FB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729" y="5016709"/>
            <a:ext cx="8643011" cy="45721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 dirty="0" err="1"/>
              <a:t>Uppstart</a:t>
            </a:r>
            <a:r>
              <a:rPr lang="en-US" sz="1600" cap="all" dirty="0"/>
              <a:t> 230919, </a:t>
            </a:r>
            <a:r>
              <a:rPr lang="en-US" sz="1600" cap="all" dirty="0" err="1"/>
              <a:t>Liljahallen</a:t>
            </a:r>
            <a:r>
              <a:rPr lang="en-US" sz="1600" cap="all" dirty="0"/>
              <a:t> 18.00-19.00. </a:t>
            </a:r>
            <a:r>
              <a:rPr lang="en-US" sz="1600" cap="all" dirty="0" err="1"/>
              <a:t>Tränare</a:t>
            </a:r>
            <a:r>
              <a:rPr lang="en-US" sz="1600" cap="all" dirty="0"/>
              <a:t>: Nils </a:t>
            </a:r>
            <a:r>
              <a:rPr lang="en-US" sz="1600" cap="all" dirty="0" err="1"/>
              <a:t>Lindström</a:t>
            </a:r>
            <a:r>
              <a:rPr lang="en-US" sz="1600" cap="all" dirty="0"/>
              <a:t> MFL. </a:t>
            </a:r>
          </a:p>
        </p:txBody>
      </p:sp>
      <p:grpSp>
        <p:nvGrpSpPr>
          <p:cNvPr id="3091" name="Group 3090">
            <a:extLst>
              <a:ext uri="{FF2B5EF4-FFF2-40B4-BE49-F238E27FC236}">
                <a16:creationId xmlns:a16="http://schemas.microsoft.com/office/drawing/2014/main" id="{2DEB0789-A9B0-403A-A5C2-10EDAE17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3015625" y="323838"/>
            <a:chExt cx="6127985" cy="3652791"/>
          </a:xfrm>
        </p:grpSpPr>
        <p:sp>
          <p:nvSpPr>
            <p:cNvPr id="3092" name="Rectangle 3091">
              <a:extLst>
                <a:ext uri="{FF2B5EF4-FFF2-40B4-BE49-F238E27FC236}">
                  <a16:creationId xmlns:a16="http://schemas.microsoft.com/office/drawing/2014/main" id="{57558B67-DB7E-40A8-87C4-F7EF59231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15625" y="323838"/>
              <a:ext cx="612798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Rectangle 3092">
              <a:extLst>
                <a:ext uri="{FF2B5EF4-FFF2-40B4-BE49-F238E27FC236}">
                  <a16:creationId xmlns:a16="http://schemas.microsoft.com/office/drawing/2014/main" id="{23BB4F63-DEAC-46ED-B604-F21B202D1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453" y="647445"/>
              <a:ext cx="5482958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CFC7B1EF-D751-4A86-B2A8-689E47E5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876" y="806495"/>
            <a:ext cx="5143250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drott för alla – alla barn &amp; ungdomar har rätt till fysisk aktivitet">
            <a:extLst>
              <a:ext uri="{FF2B5EF4-FFF2-40B4-BE49-F238E27FC236}">
                <a16:creationId xmlns:a16="http://schemas.microsoft.com/office/drawing/2014/main" id="{FBB4158A-6F23-1202-58F0-C38D91CB0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907" y="1020237"/>
            <a:ext cx="4852100" cy="225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7" name="Straight Connector 3096">
            <a:extLst>
              <a:ext uri="{FF2B5EF4-FFF2-40B4-BE49-F238E27FC236}">
                <a16:creationId xmlns:a16="http://schemas.microsoft.com/office/drawing/2014/main" id="{13CE0BDB-6EF4-4788-A9EA-9F9AEE87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99" name="Picture 3098">
            <a:extLst>
              <a:ext uri="{FF2B5EF4-FFF2-40B4-BE49-F238E27FC236}">
                <a16:creationId xmlns:a16="http://schemas.microsoft.com/office/drawing/2014/main" id="{0230B863-E149-4436-9966-083284D1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01" name="Straight Connector 3100">
            <a:extLst>
              <a:ext uri="{FF2B5EF4-FFF2-40B4-BE49-F238E27FC236}">
                <a16:creationId xmlns:a16="http://schemas.microsoft.com/office/drawing/2014/main" id="{DA9C3450-A86E-4F61-A209-464E80F5B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0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C4DA080A-BAE8-242F-A31B-2EEBF7E6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sv-SE" sz="2200"/>
              <a:t>Serieträffar, digitala, obligatoriska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4E27BA-A250-B774-8D30-1438C480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Röd och Blå nivå – 3/10 19.00</a:t>
            </a:r>
          </a:p>
          <a:p>
            <a:r>
              <a:rPr lang="sv-SE" dirty="0"/>
              <a:t>Grön nivå – 10/10, 18.30</a:t>
            </a:r>
          </a:p>
          <a:p>
            <a:r>
              <a:rPr lang="sv-SE" dirty="0"/>
              <a:t>Kommer ske digitalt via Teams.</a:t>
            </a:r>
          </a:p>
          <a:p>
            <a:r>
              <a:rPr lang="sv-SE" dirty="0"/>
              <a:t>Röd och Blå startar serierna 21-22/10</a:t>
            </a:r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Inbjudan till digitala serieträffar nu på onsdag 27/5 - nu med förslag till  serieindelning | Innebandy.se">
            <a:extLst>
              <a:ext uri="{FF2B5EF4-FFF2-40B4-BE49-F238E27FC236}">
                <a16:creationId xmlns:a16="http://schemas.microsoft.com/office/drawing/2014/main" id="{49D8E44B-6575-ED49-8A8F-9CE290087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9" r="30507" b="-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54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2" name="Rectangle 7201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04" name="Straight Connector 7203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86D11E70-9D6D-7658-F26C-A0B14C15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sz="2200"/>
              <a:t>Utdrag ur belastningsregistret</a:t>
            </a:r>
          </a:p>
        </p:txBody>
      </p:sp>
      <p:sp>
        <p:nvSpPr>
          <p:cNvPr id="7206" name="Rectangle 7205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208" name="Group 7207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7209" name="Rectangle 7208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0" name="Rectangle 7209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Snout Character Fiction, tecknad tjuv, Tecknad serie, karaktär png | PNGEgg">
            <a:extLst>
              <a:ext uri="{FF2B5EF4-FFF2-40B4-BE49-F238E27FC236}">
                <a16:creationId xmlns:a16="http://schemas.microsoft.com/office/drawing/2014/main" id="{EF688E96-EA99-FAC4-4304-A6EC9D1FF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 r="-5" b="11287"/>
          <a:stretch/>
        </p:blipFill>
        <p:spPr bwMode="auto">
          <a:xfrm>
            <a:off x="1271223" y="1116345"/>
            <a:ext cx="482514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9" name="Content Placeholder 7198">
            <a:extLst>
              <a:ext uri="{FF2B5EF4-FFF2-40B4-BE49-F238E27FC236}">
                <a16:creationId xmlns:a16="http://schemas.microsoft.com/office/drawing/2014/main" id="{0596EA0B-98A6-7C24-4764-F8DF21BA4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US" dirty="0" err="1"/>
              <a:t>Lämnas</a:t>
            </a:r>
            <a:r>
              <a:rPr lang="en-US" dirty="0"/>
              <a:t> till </a:t>
            </a:r>
            <a:r>
              <a:rPr lang="en-US" dirty="0" err="1"/>
              <a:t>kansliet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fort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möjligt</a:t>
            </a:r>
            <a:r>
              <a:rPr lang="en-US" dirty="0"/>
              <a:t>.</a:t>
            </a:r>
          </a:p>
        </p:txBody>
      </p:sp>
      <p:pic>
        <p:nvPicPr>
          <p:cNvPr id="7212" name="Picture 7211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214" name="Straight Connector 7213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88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6" name="Rectangle 8215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18" name="Straight Connector 8217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7CC61398-5E99-0024-4588-F60C8918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sv-SE"/>
              <a:t>Medlems-och träningsavgifter</a:t>
            </a:r>
          </a:p>
        </p:txBody>
      </p:sp>
      <p:sp>
        <p:nvSpPr>
          <p:cNvPr id="8220" name="Rectangle 8219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8DC2C1-AE3E-50F8-0836-523792ED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sv-SE" dirty="0"/>
              <a:t>Efter 3 prova på träningar  ska medlems och träningsavgiften betalas.</a:t>
            </a:r>
          </a:p>
          <a:p>
            <a:r>
              <a:rPr lang="sv-SE" dirty="0"/>
              <a:t>Ingen spelare licenseras om inte avgifterna är betalda.</a:t>
            </a:r>
          </a:p>
          <a:p>
            <a:r>
              <a:rPr lang="sv-SE" dirty="0"/>
              <a:t>Information hur mycket kostnader är finns på </a:t>
            </a:r>
            <a:r>
              <a:rPr lang="sv-SE" dirty="0" err="1"/>
              <a:t>laget.se</a:t>
            </a:r>
            <a:r>
              <a:rPr lang="sv-SE" dirty="0"/>
              <a:t> eller ring kansliet.</a:t>
            </a:r>
          </a:p>
        </p:txBody>
      </p:sp>
      <p:pic>
        <p:nvPicPr>
          <p:cNvPr id="4" name="Picture 2" descr="förening som har medlemsavgift Riksförbundet Unga Musikanter">
            <a:extLst>
              <a:ext uri="{FF2B5EF4-FFF2-40B4-BE49-F238E27FC236}">
                <a16:creationId xmlns:a16="http://schemas.microsoft.com/office/drawing/2014/main" id="{CF5412B7-9E4F-76EE-DA65-7C8C73A9F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1794205"/>
            <a:ext cx="4960442" cy="26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8221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24" name="Straight Connector 8223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42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24965D-81A1-C312-3262-E3AFD167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v-SE" dirty="0"/>
              <a:t>Utbildningar ht 23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69FB006F-0736-5C8C-857A-026794C0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HLR</a:t>
            </a:r>
            <a:r>
              <a:rPr lang="en-US" dirty="0"/>
              <a:t> för </a:t>
            </a:r>
            <a:r>
              <a:rPr lang="en-US" dirty="0" err="1"/>
              <a:t>ledare</a:t>
            </a:r>
            <a:r>
              <a:rPr lang="en-US" dirty="0"/>
              <a:t>, </a:t>
            </a:r>
            <a:r>
              <a:rPr lang="en-US" dirty="0" err="1"/>
              <a:t>Hammarhallen</a:t>
            </a:r>
            <a:r>
              <a:rPr lang="en-US" dirty="0"/>
              <a:t> 10/9 18.00-21.00 (</a:t>
            </a:r>
            <a:r>
              <a:rPr lang="en-US" dirty="0" err="1"/>
              <a:t>Anmälningslänk</a:t>
            </a:r>
            <a:r>
              <a:rPr lang="en-US" dirty="0"/>
              <a:t> </a:t>
            </a:r>
            <a:r>
              <a:rPr lang="en-US" dirty="0" err="1"/>
              <a:t>skickas</a:t>
            </a:r>
            <a:r>
              <a:rPr lang="en-US" dirty="0"/>
              <a:t>, max 20 </a:t>
            </a:r>
            <a:r>
              <a:rPr lang="en-US" dirty="0" err="1"/>
              <a:t>st</a:t>
            </a:r>
            <a:r>
              <a:rPr lang="en-US" dirty="0"/>
              <a:t>)</a:t>
            </a:r>
          </a:p>
          <a:p>
            <a:r>
              <a:rPr lang="en-US" b="1" dirty="0" err="1"/>
              <a:t>Grundutbildning</a:t>
            </a:r>
            <a:r>
              <a:rPr lang="en-US" b="1" dirty="0"/>
              <a:t> barn/</a:t>
            </a:r>
            <a:r>
              <a:rPr lang="en-US" b="1" dirty="0" err="1"/>
              <a:t>unga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21/9 18-22 (Teg), 19/10 18-22 (Teg)</a:t>
            </a:r>
          </a:p>
          <a:p>
            <a:r>
              <a:rPr lang="en-US" b="1" dirty="0" err="1"/>
              <a:t>Föreläsning</a:t>
            </a:r>
            <a:r>
              <a:rPr lang="en-US" b="1" dirty="0"/>
              <a:t>:  </a:t>
            </a:r>
            <a:r>
              <a:rPr lang="en-US" dirty="0" err="1"/>
              <a:t>Ätstörningar</a:t>
            </a:r>
            <a:r>
              <a:rPr lang="en-US" dirty="0"/>
              <a:t>, </a:t>
            </a:r>
            <a:r>
              <a:rPr lang="en-US" dirty="0" err="1"/>
              <a:t>bemötande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hälsosamt</a:t>
            </a:r>
            <a:r>
              <a:rPr lang="en-US" dirty="0"/>
              <a:t> </a:t>
            </a:r>
            <a:r>
              <a:rPr lang="en-US" dirty="0" err="1"/>
              <a:t>ledarskap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idrotten</a:t>
            </a:r>
            <a:r>
              <a:rPr lang="en-US" dirty="0"/>
              <a:t>. 26/9 19.00 -21.00</a:t>
            </a:r>
          </a:p>
          <a:p>
            <a:r>
              <a:rPr lang="en-US" dirty="0"/>
              <a:t>S</a:t>
            </a:r>
            <a:r>
              <a:rPr lang="en-US" b="1" dirty="0"/>
              <a:t>teg 1 </a:t>
            </a:r>
            <a:r>
              <a:rPr lang="en-US" b="1" dirty="0" err="1"/>
              <a:t>Grön</a:t>
            </a:r>
            <a:r>
              <a:rPr lang="en-US" b="1" dirty="0"/>
              <a:t> </a:t>
            </a:r>
            <a:r>
              <a:rPr lang="en-US" dirty="0" err="1"/>
              <a:t>Torsdag</a:t>
            </a:r>
            <a:r>
              <a:rPr lang="en-US" dirty="0"/>
              <a:t> 9/11 18.00-22.00 &amp;l </a:t>
            </a:r>
            <a:r>
              <a:rPr lang="en-US" dirty="0" err="1"/>
              <a:t>lördag</a:t>
            </a:r>
            <a:r>
              <a:rPr lang="en-US" dirty="0"/>
              <a:t> 11/11 9-13</a:t>
            </a:r>
          </a:p>
        </p:txBody>
      </p:sp>
      <p:pic>
        <p:nvPicPr>
          <p:cNvPr id="3074" name="Picture 2" descr="Modern Utbildning | Tilläggstjänster | Modern Ekonomi MODERN EKONOMI">
            <a:extLst>
              <a:ext uri="{FF2B5EF4-FFF2-40B4-BE49-F238E27FC236}">
                <a16:creationId xmlns:a16="http://schemas.microsoft.com/office/drawing/2014/main" id="{2C932BA2-2969-30A8-12A3-7511FE5F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2352116"/>
            <a:ext cx="4960443" cy="277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0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5" name="Rectangle 4104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26" name="Straight Connector 410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A0B46B78-68CD-E05F-D6EB-2B3C6775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sv-SE"/>
              <a:t>KNÄKONTROLL</a:t>
            </a:r>
            <a:endParaRPr lang="sv-SE" dirty="0"/>
          </a:p>
        </p:txBody>
      </p:sp>
      <p:sp>
        <p:nvSpPr>
          <p:cNvPr id="4127" name="Rectangle 4108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3C48AA26-8616-ACB9-48D8-5D421B4A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 err="1"/>
              <a:t>Oerhört</a:t>
            </a:r>
            <a:r>
              <a:rPr lang="en-US" dirty="0"/>
              <a:t> </a:t>
            </a:r>
            <a:r>
              <a:rPr lang="en-US" dirty="0" err="1"/>
              <a:t>viktigt</a:t>
            </a:r>
            <a:r>
              <a:rPr lang="en-US" dirty="0"/>
              <a:t>!!</a:t>
            </a:r>
          </a:p>
          <a:p>
            <a:r>
              <a:rPr lang="en-US" dirty="0" err="1"/>
              <a:t>Alla</a:t>
            </a:r>
            <a:r>
              <a:rPr lang="en-US" dirty="0"/>
              <a:t> lag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häfte</a:t>
            </a:r>
            <a:r>
              <a:rPr lang="en-US" dirty="0"/>
              <a:t>.</a:t>
            </a:r>
          </a:p>
          <a:p>
            <a:r>
              <a:rPr lang="en-US" dirty="0" err="1"/>
              <a:t>Bör</a:t>
            </a:r>
            <a:r>
              <a:rPr lang="en-US" dirty="0"/>
              <a:t> </a:t>
            </a:r>
            <a:r>
              <a:rPr lang="en-US" dirty="0" err="1"/>
              <a:t>göras</a:t>
            </a:r>
            <a:r>
              <a:rPr lang="en-US" dirty="0"/>
              <a:t> vid </a:t>
            </a:r>
            <a:r>
              <a:rPr lang="en-US" dirty="0" err="1"/>
              <a:t>varje</a:t>
            </a:r>
            <a:r>
              <a:rPr lang="en-US" dirty="0"/>
              <a:t> </a:t>
            </a:r>
            <a:r>
              <a:rPr lang="en-US" dirty="0" err="1"/>
              <a:t>träning</a:t>
            </a:r>
            <a:r>
              <a:rPr lang="en-US" dirty="0"/>
              <a:t>.</a:t>
            </a:r>
          </a:p>
          <a:p>
            <a:r>
              <a:rPr lang="en-US" dirty="0" err="1"/>
              <a:t>Matrial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ladda</a:t>
            </a:r>
            <a:r>
              <a:rPr lang="en-US" dirty="0"/>
              <a:t> </a:t>
            </a:r>
            <a:r>
              <a:rPr lang="en-US" dirty="0" err="1"/>
              <a:t>ner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Västerbottens</a:t>
            </a:r>
            <a:r>
              <a:rPr lang="en-US" dirty="0"/>
              <a:t> </a:t>
            </a:r>
            <a:r>
              <a:rPr lang="en-US" dirty="0" err="1"/>
              <a:t>Innebandyförbunds</a:t>
            </a:r>
            <a:r>
              <a:rPr lang="en-US" dirty="0"/>
              <a:t> </a:t>
            </a:r>
            <a:r>
              <a:rPr lang="en-US" dirty="0" err="1"/>
              <a:t>hemsida</a:t>
            </a:r>
            <a:r>
              <a:rPr lang="en-US" dirty="0"/>
              <a:t>.</a:t>
            </a:r>
          </a:p>
        </p:txBody>
      </p:sp>
      <p:grpSp>
        <p:nvGrpSpPr>
          <p:cNvPr id="4128" name="Group 4110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4112" name="Rectangle 4111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9" name="Rectangle 4112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Knäkontroll - en väg till skadefri idrott - Sisu Förlag">
            <a:extLst>
              <a:ext uri="{FF2B5EF4-FFF2-40B4-BE49-F238E27FC236}">
                <a16:creationId xmlns:a16="http://schemas.microsoft.com/office/drawing/2014/main" id="{EECD2ABA-2A1C-F190-6613-732CF4C9A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2141" b="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4114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31" name="Straight Connector 4116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77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E6C6C5-2820-CA5E-578B-2F2C1FBA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v-SE" dirty="0"/>
              <a:t>Utveckla 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D0884A-3460-69AA-7AC5-06F8792D8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4"/>
            <a:ext cx="4169336" cy="345061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Schysst lag</a:t>
            </a:r>
          </a:p>
          <a:p>
            <a:r>
              <a:rPr lang="sv-SE" dirty="0"/>
              <a:t>Schysst match</a:t>
            </a:r>
          </a:p>
          <a:p>
            <a:r>
              <a:rPr lang="sv-SE" dirty="0"/>
              <a:t>Schysst förbild</a:t>
            </a:r>
          </a:p>
          <a:p>
            <a:endParaRPr lang="sv-SE" dirty="0"/>
          </a:p>
          <a:p>
            <a:r>
              <a:rPr lang="sv-SE" dirty="0"/>
              <a:t>Att jobba med från f/p11 och uppåt</a:t>
            </a:r>
          </a:p>
          <a:p>
            <a:r>
              <a:rPr lang="sv-SE" dirty="0"/>
              <a:t>Utvärderingar kommer ske med spelarna efter säsongens slut.</a:t>
            </a:r>
          </a:p>
          <a:p>
            <a:r>
              <a:rPr lang="sv-SE" dirty="0"/>
              <a:t>Material delas ut till lagen.</a:t>
            </a:r>
          </a:p>
        </p:txBody>
      </p:sp>
      <p:pic>
        <p:nvPicPr>
          <p:cNvPr id="9218" name="Picture 2" descr="Schysst förebild – Schysstinnebandy">
            <a:extLst>
              <a:ext uri="{FF2B5EF4-FFF2-40B4-BE49-F238E27FC236}">
                <a16:creationId xmlns:a16="http://schemas.microsoft.com/office/drawing/2014/main" id="{03EA0BAD-950C-EED3-59E5-5DF1EE3C4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443" y="2051045"/>
            <a:ext cx="2391342" cy="33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chysst förebild – Schysstinnebandy">
            <a:extLst>
              <a:ext uri="{FF2B5EF4-FFF2-40B4-BE49-F238E27FC236}">
                <a16:creationId xmlns:a16="http://schemas.microsoft.com/office/drawing/2014/main" id="{BC3D640D-7603-6156-6144-E497232D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8269" y="2015733"/>
            <a:ext cx="1162429" cy="16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chysstMatch – Schysstinnebandy">
            <a:extLst>
              <a:ext uri="{FF2B5EF4-FFF2-40B4-BE49-F238E27FC236}">
                <a16:creationId xmlns:a16="http://schemas.microsoft.com/office/drawing/2014/main" id="{4C64FFEB-52E9-502F-1598-23B6E3E9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7969" y="3823334"/>
            <a:ext cx="1163030" cy="16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93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n hand som håller en penna och skuggningar på ett ark">
            <a:extLst>
              <a:ext uri="{FF2B5EF4-FFF2-40B4-BE49-F238E27FC236}">
                <a16:creationId xmlns:a16="http://schemas.microsoft.com/office/drawing/2014/main" id="{878A1D40-DD7A-74DD-D8F6-229A2B556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2" r="-1" b="2558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D1E95A3-8161-4F0A-A121-DECD04A93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07589"/>
            <a:ext cx="8295215" cy="14529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91E583-37CC-2FEE-BC30-84FF12DE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93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>
                <a:solidFill>
                  <a:srgbClr val="FFFFFE"/>
                </a:solidFill>
              </a:rPr>
              <a:t>DOKUMENT ATT SKRIVA UNDER-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sz="1800" dirty="0" err="1">
                <a:solidFill>
                  <a:srgbClr val="FFFFFE"/>
                </a:solidFill>
              </a:rPr>
              <a:t>angående</a:t>
            </a:r>
            <a:r>
              <a:rPr lang="en-US" sz="1800" dirty="0">
                <a:solidFill>
                  <a:srgbClr val="FFFFFE"/>
                </a:solidFill>
              </a:rPr>
              <a:t> din roll </a:t>
            </a:r>
            <a:r>
              <a:rPr lang="en-US" sz="1800" dirty="0" err="1">
                <a:solidFill>
                  <a:srgbClr val="FFFFFE"/>
                </a:solidFill>
              </a:rPr>
              <a:t>som</a:t>
            </a:r>
            <a:r>
              <a:rPr lang="en-US" sz="1800" dirty="0">
                <a:solidFill>
                  <a:srgbClr val="FFFFFE"/>
                </a:solidFill>
              </a:rPr>
              <a:t> representant </a:t>
            </a:r>
            <a:r>
              <a:rPr lang="en-US" sz="1800" dirty="0" err="1">
                <a:solidFill>
                  <a:srgbClr val="FFFFFE"/>
                </a:solidFill>
              </a:rPr>
              <a:t>och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ledare</a:t>
            </a:r>
            <a:r>
              <a:rPr lang="en-US" sz="1800" dirty="0">
                <a:solidFill>
                  <a:srgbClr val="FFFFFE"/>
                </a:solidFill>
              </a:rPr>
              <a:t> I SVIF</a:t>
            </a:r>
            <a:endParaRPr lang="en-US" dirty="0">
              <a:solidFill>
                <a:srgbClr val="FFFFFE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0AC9CE-43F0-435C-BD6C-70E61E1B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990" y="5075836"/>
            <a:ext cx="6832499" cy="0"/>
          </a:xfrm>
          <a:prstGeom prst="line">
            <a:avLst/>
          </a:prstGeom>
          <a:ln w="31750">
            <a:solidFill>
              <a:srgbClr val="F6B8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17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D8FFBC2E-7F4C-547A-0D4C-6BB1651A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199506"/>
            <a:ext cx="3520367" cy="906566"/>
          </a:xfrm>
        </p:spPr>
        <p:txBody>
          <a:bodyPr>
            <a:normAutofit/>
          </a:bodyPr>
          <a:lstStyle/>
          <a:p>
            <a:r>
              <a:rPr lang="sv-SE" dirty="0"/>
              <a:t>DAGENS AGENDA</a:t>
            </a:r>
          </a:p>
        </p:txBody>
      </p:sp>
      <p:sp>
        <p:nvSpPr>
          <p:cNvPr id="9237" name="Rectangle 9226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9238" name="Group 9228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9239" name="Rectangle 9229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0" name="Rectangle 9230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Agenda Written By 3d Hand-vektorgrafik och fler bilder på 2015 - 2015,  Affärsman, Affärsmöte - iStock">
            <a:extLst>
              <a:ext uri="{FF2B5EF4-FFF2-40B4-BE49-F238E27FC236}">
                <a16:creationId xmlns:a16="http://schemas.microsoft.com/office/drawing/2014/main" id="{9C2A69C1-AA90-1CBC-DD74-DBC8E1466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9" b="1"/>
          <a:stretch/>
        </p:blipFill>
        <p:spPr bwMode="auto">
          <a:xfrm>
            <a:off x="1271223" y="1116345"/>
            <a:ext cx="482514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6A77AB-1E8C-F286-E806-77CE7AD3F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573578"/>
            <a:ext cx="3520368" cy="527001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v-SE" sz="1200" dirty="0"/>
              <a:t>Innebandysektionen, nya sektionsmedlemmar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Nyanställd i föreningen, Barn och Ungdomsutvecklare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Information av Per från förbundet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Utomhussarg/Halltider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Arbeten under säsongen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Föräldrarepresentanter/Spelarråd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Målvaktsträningar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Parainnebandy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Serieträffar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Utdrag ur belastningsregistret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Medlems- och träningsavgifter, 3 träningar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Utbildningar/Knäkontroll/Schysst lag, match och förebild.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Dokument att skriva under för alla ledare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Cuper</a:t>
            </a:r>
          </a:p>
          <a:p>
            <a:pPr>
              <a:lnSpc>
                <a:spcPct val="110000"/>
              </a:lnSpc>
            </a:pPr>
            <a:r>
              <a:rPr lang="sv-SE" sz="1200" dirty="0"/>
              <a:t>Övrigt</a:t>
            </a:r>
          </a:p>
        </p:txBody>
      </p:sp>
      <p:pic>
        <p:nvPicPr>
          <p:cNvPr id="9241" name="Picture 9232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42" name="Straight Connector 9234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7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D9989374-0741-654E-5545-D2A0BF7E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sv-SE" dirty="0"/>
              <a:t>cuper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5134" name="Rectangle 5133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5" name="Rectangle 5134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Innebandycuper &amp; camper: Nyheter">
            <a:extLst>
              <a:ext uri="{FF2B5EF4-FFF2-40B4-BE49-F238E27FC236}">
                <a16:creationId xmlns:a16="http://schemas.microsoft.com/office/drawing/2014/main" id="{D2EF69BE-C032-4B71-E670-CB448978D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28705"/>
          <a:stretch/>
        </p:blipFill>
        <p:spPr bwMode="auto">
          <a:xfrm>
            <a:off x="1271223" y="1116345"/>
            <a:ext cx="482514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7CAC0A-B063-721C-032A-94F12B56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sv-SE" dirty="0"/>
              <a:t>Bidrag från föreningen med 1000 kr/lag.</a:t>
            </a:r>
          </a:p>
          <a:p>
            <a:r>
              <a:rPr lang="sv-SE" dirty="0"/>
              <a:t>Vid frågor gällande cuper går det bra att prata med Maud.</a:t>
            </a:r>
          </a:p>
          <a:p>
            <a:endParaRPr lang="sv-SE" dirty="0"/>
          </a:p>
        </p:txBody>
      </p:sp>
      <p:pic>
        <p:nvPicPr>
          <p:cNvPr id="5137" name="Picture 5136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63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7C7880-5333-9255-7B68-2002DB9C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v-SE" dirty="0"/>
              <a:t>Övrigt att komma ihåg!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5612DC-81AC-2DB7-4790-F880B043A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sv-SE" sz="1700" dirty="0"/>
              <a:t>Om nya ledare tillkommer eller om någon slutar - meddela Stina via mejl</a:t>
            </a:r>
          </a:p>
          <a:p>
            <a:pPr>
              <a:lnSpc>
                <a:spcPct val="110000"/>
              </a:lnSpc>
            </a:pPr>
            <a:r>
              <a:rPr lang="sv-SE" sz="1700" dirty="0"/>
              <a:t>Se till att ha det snyggt i förråden och ta inte med er grejer därifrån.</a:t>
            </a:r>
          </a:p>
          <a:p>
            <a:pPr>
              <a:lnSpc>
                <a:spcPct val="110000"/>
              </a:lnSpc>
            </a:pPr>
            <a:r>
              <a:rPr lang="sv-SE" sz="1700" dirty="0"/>
              <a:t>Lämna hallen i gott skick, fick många klagomål förra säsongen.</a:t>
            </a:r>
          </a:p>
          <a:p>
            <a:pPr>
              <a:lnSpc>
                <a:spcPct val="110000"/>
              </a:lnSpc>
            </a:pPr>
            <a:r>
              <a:rPr lang="sv-SE" sz="1700" dirty="0"/>
              <a:t>Stödfond</a:t>
            </a:r>
          </a:p>
          <a:p>
            <a:pPr>
              <a:lnSpc>
                <a:spcPct val="110000"/>
              </a:lnSpc>
            </a:pPr>
            <a:r>
              <a:rPr lang="sv-SE" sz="1700" dirty="0"/>
              <a:t>Håll </a:t>
            </a:r>
            <a:r>
              <a:rPr lang="sv-SE" sz="1700" dirty="0" err="1"/>
              <a:t>laget.se</a:t>
            </a:r>
            <a:r>
              <a:rPr lang="sv-SE" sz="1700" dirty="0"/>
              <a:t> uppdaterat med träningar, matcher mm</a:t>
            </a:r>
          </a:p>
          <a:p>
            <a:pPr>
              <a:lnSpc>
                <a:spcPct val="110000"/>
              </a:lnSpc>
            </a:pPr>
            <a:r>
              <a:rPr lang="sv-SE" sz="1700" dirty="0"/>
              <a:t>Lämna in material i tid och tvättat!</a:t>
            </a:r>
          </a:p>
          <a:p>
            <a:pPr>
              <a:lnSpc>
                <a:spcPct val="110000"/>
              </a:lnSpc>
            </a:pPr>
            <a:r>
              <a:rPr lang="sv-SE" sz="1700" dirty="0"/>
              <a:t>Uppstart f16 1/10 &amp; 15/10</a:t>
            </a:r>
          </a:p>
          <a:p>
            <a:pPr>
              <a:lnSpc>
                <a:spcPct val="110000"/>
              </a:lnSpc>
            </a:pPr>
            <a:r>
              <a:rPr lang="sv-SE" sz="1700" dirty="0" err="1"/>
              <a:t>Mixcup</a:t>
            </a:r>
            <a:r>
              <a:rPr lang="sv-SE" sz="1700" dirty="0"/>
              <a:t> 8/10</a:t>
            </a:r>
          </a:p>
          <a:p>
            <a:pPr>
              <a:lnSpc>
                <a:spcPct val="110000"/>
              </a:lnSpc>
            </a:pPr>
            <a:endParaRPr lang="sv-SE" sz="1700" dirty="0"/>
          </a:p>
        </p:txBody>
      </p:sp>
      <p:pic>
        <p:nvPicPr>
          <p:cNvPr id="6146" name="Picture 2" descr="Veckans KOM IHÅG!! / Svanskogs IF - Svenskalag.se">
            <a:extLst>
              <a:ext uri="{FF2B5EF4-FFF2-40B4-BE49-F238E27FC236}">
                <a16:creationId xmlns:a16="http://schemas.microsoft.com/office/drawing/2014/main" id="{FF2847DF-4427-8C5A-685C-DA30DA6A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756" y="2277991"/>
            <a:ext cx="2926098" cy="29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30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1BB52E-DD47-8B2C-D01B-7AEE0C81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 fontScale="90000"/>
          </a:bodyPr>
          <a:lstStyle/>
          <a:p>
            <a:r>
              <a:rPr lang="sv-SE" sz="2800" dirty="0"/>
              <a:t>Yngsta lagen eller de som behöver…</a:t>
            </a:r>
            <a:br>
              <a:rPr lang="sv-SE" sz="2800" dirty="0"/>
            </a:br>
            <a:br>
              <a:rPr lang="sv-SE" sz="2800" dirty="0"/>
            </a:br>
            <a:endParaRPr lang="sv-SE" sz="2800" dirty="0"/>
          </a:p>
        </p:txBody>
      </p: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81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170" name="Picture 2" descr="More Details Find Extra Information Sign Stock Illustration 223031683 |  Shutterstock">
            <a:extLst>
              <a:ext uri="{FF2B5EF4-FFF2-40B4-BE49-F238E27FC236}">
                <a16:creationId xmlns:a16="http://schemas.microsoft.com/office/drawing/2014/main" id="{154F9481-C965-A6C3-D563-08E42C70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348" y="837901"/>
            <a:ext cx="5761020" cy="52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797D3B-131F-5E26-91D3-CECB9311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r>
              <a:rPr lang="sv-SE" dirty="0"/>
              <a:t>Info om </a:t>
            </a:r>
            <a:r>
              <a:rPr lang="sv-SE" dirty="0" err="1"/>
              <a:t>laget.se</a:t>
            </a:r>
            <a:endParaRPr lang="sv-SE" dirty="0"/>
          </a:p>
          <a:p>
            <a:r>
              <a:rPr lang="sv-SE" dirty="0"/>
              <a:t>Info om IBIS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470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97" name="Picture 1229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1" name="Straight Connector 1230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303" name="Rectangle 12302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5DC85DF-FED7-BE4F-FA83-350EA61F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Tack för idag</a:t>
            </a:r>
          </a:p>
        </p:txBody>
      </p:sp>
      <p:cxnSp>
        <p:nvCxnSpPr>
          <p:cNvPr id="12307" name="Straight Connector 12306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309" name="Group 12308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2310" name="Rectangle 12309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1" name="Rectangle 12310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13" name="Rectangle 12312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CA Supermarket Sylte - Tack för visat intresse! Vi är nu klara med  ansökningsprocessen gällande sommarjobb hos oss. Vi har kontaktat de som  har gått vidare i processen. Till er som inte">
            <a:extLst>
              <a:ext uri="{FF2B5EF4-FFF2-40B4-BE49-F238E27FC236}">
                <a16:creationId xmlns:a16="http://schemas.microsoft.com/office/drawing/2014/main" id="{3A29B767-0BD1-8600-5466-A5FC7B12D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5880" y="1116345"/>
            <a:ext cx="4827906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12314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317" name="Straight Connector 12316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0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9D80633C-83D7-CD3D-FEA9-25B57DF9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rmAutofit/>
          </a:bodyPr>
          <a:lstStyle/>
          <a:p>
            <a:r>
              <a:rPr lang="sv-SE" dirty="0"/>
              <a:t>Innebandysektionen</a:t>
            </a:r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1277" name="Group 11276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1278" name="Rectangle 11277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9" name="Rectangle 11278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66" name="Picture 2" descr="Spöland Vännäs IF - Wikipedia">
            <a:extLst>
              <a:ext uri="{FF2B5EF4-FFF2-40B4-BE49-F238E27FC236}">
                <a16:creationId xmlns:a16="http://schemas.microsoft.com/office/drawing/2014/main" id="{275C8B8C-A434-A7B4-C1DB-8D5A327B1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r="1" b="1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1EC134-D80D-257A-1513-5F66F57D6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/>
          </a:bodyPr>
          <a:lstStyle/>
          <a:p>
            <a:r>
              <a:rPr lang="sv-SE" dirty="0"/>
              <a:t>Stina </a:t>
            </a:r>
            <a:r>
              <a:rPr lang="sv-SE" dirty="0" err="1"/>
              <a:t>Thysell</a:t>
            </a:r>
            <a:r>
              <a:rPr lang="sv-SE" dirty="0"/>
              <a:t> Persson- Ordförande</a:t>
            </a:r>
          </a:p>
          <a:p>
            <a:r>
              <a:rPr lang="sv-SE" dirty="0"/>
              <a:t>Katarina  Eriksson– Sekreterare</a:t>
            </a:r>
          </a:p>
          <a:p>
            <a:r>
              <a:rPr lang="sv-SE" dirty="0"/>
              <a:t>Peter Albinsson</a:t>
            </a:r>
          </a:p>
          <a:p>
            <a:r>
              <a:rPr lang="sv-SE" dirty="0"/>
              <a:t>Jesper </a:t>
            </a:r>
            <a:r>
              <a:rPr lang="sv-SE" dirty="0" err="1"/>
              <a:t>Sydlén</a:t>
            </a:r>
            <a:endParaRPr lang="sv-SE" dirty="0"/>
          </a:p>
          <a:p>
            <a:r>
              <a:rPr lang="sv-SE" dirty="0"/>
              <a:t>Catarina Roos</a:t>
            </a:r>
          </a:p>
          <a:p>
            <a:r>
              <a:rPr lang="sv-SE" dirty="0"/>
              <a:t>Maud </a:t>
            </a:r>
            <a:r>
              <a:rPr lang="sv-SE" dirty="0" err="1"/>
              <a:t>Mukkala</a:t>
            </a:r>
            <a:endParaRPr lang="sv-SE" dirty="0"/>
          </a:p>
          <a:p>
            <a:r>
              <a:rPr lang="sv-SE" dirty="0"/>
              <a:t>Daniel Wiklund</a:t>
            </a:r>
          </a:p>
          <a:p>
            <a:endParaRPr lang="sv-SE" dirty="0"/>
          </a:p>
        </p:txBody>
      </p:sp>
      <p:pic>
        <p:nvPicPr>
          <p:cNvPr id="11281" name="Picture 11280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283" name="Straight Connector 11282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33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FD113B-669F-0359-1126-D11FA4B5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Barn- och Ungdomsutvecklare anställd till </a:t>
            </a:r>
            <a:r>
              <a:rPr lang="sv-SE" dirty="0" err="1"/>
              <a:t>svif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725C88-2376-A7B0-39F7-7B586FEA2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Joakim Eriksson- Börjar 18/9.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704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655DE7-0F86-5B8A-B438-2C123BE2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v-SE" dirty="0" err="1"/>
              <a:t>iNFORMATION</a:t>
            </a:r>
            <a:r>
              <a:rPr lang="sv-SE" dirty="0"/>
              <a:t> AV Per </a:t>
            </a:r>
            <a:r>
              <a:rPr lang="sv-SE" dirty="0" err="1"/>
              <a:t>oSCARSSON</a:t>
            </a:r>
            <a:r>
              <a:rPr lang="sv-SE" dirty="0"/>
              <a:t>- Västerbottens Innebandyförbund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786A65-DA18-350D-F021-7113D180E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sv-SE" dirty="0"/>
              <a:t>Vad gör man på förbundet?</a:t>
            </a:r>
          </a:p>
          <a:p>
            <a:r>
              <a:rPr lang="sv-SE" dirty="0"/>
              <a:t>Vilka jobbar på förbundet?</a:t>
            </a:r>
          </a:p>
          <a:p>
            <a:r>
              <a:rPr lang="sv-SE" dirty="0"/>
              <a:t>Ansvarsområden</a:t>
            </a:r>
          </a:p>
          <a:p>
            <a:r>
              <a:rPr lang="sv-SE" dirty="0"/>
              <a:t>Hemsidan: Västerbottens Innebandyförbund</a:t>
            </a:r>
          </a:p>
          <a:p>
            <a:r>
              <a:rPr lang="sv-SE" dirty="0"/>
              <a:t>Utbildningar under hösten- </a:t>
            </a:r>
            <a:r>
              <a:rPr lang="sv-SE" dirty="0" err="1"/>
              <a:t>Ev</a:t>
            </a:r>
            <a:r>
              <a:rPr lang="sv-SE" dirty="0"/>
              <a:t> licens av  ledare.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42" name="Picture 2" descr="Samsyn Västerbotten - Innebandy">
            <a:extLst>
              <a:ext uri="{FF2B5EF4-FFF2-40B4-BE49-F238E27FC236}">
                <a16:creationId xmlns:a16="http://schemas.microsoft.com/office/drawing/2014/main" id="{56F2C6A1-7B56-6CF4-74E4-9BCDC16F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7257" y="3194486"/>
            <a:ext cx="4613872" cy="10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2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F1F0D8-91C3-F195-DE4D-9583D8DB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v-SE" dirty="0"/>
              <a:t>Lagansvariga från sektionen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5C4FBB-6138-31DF-4328-1EF688A92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/>
              <a:t>Stina- Herrlaget, F09/10, Målvaktsträning &amp; Parainnebandy</a:t>
            </a:r>
          </a:p>
          <a:p>
            <a:pPr>
              <a:lnSpc>
                <a:spcPct val="110000"/>
              </a:lnSpc>
            </a:pPr>
            <a:r>
              <a:rPr lang="sv-SE" dirty="0"/>
              <a:t>Katarina – </a:t>
            </a:r>
            <a:r>
              <a:rPr lang="sv-SE" dirty="0" err="1"/>
              <a:t>Dam.utv</a:t>
            </a:r>
            <a:r>
              <a:rPr lang="sv-SE" dirty="0"/>
              <a:t>, P10/11, Målvaktsträning &amp; Parainnebandy</a:t>
            </a:r>
          </a:p>
          <a:p>
            <a:pPr>
              <a:lnSpc>
                <a:spcPct val="110000"/>
              </a:lnSpc>
            </a:pPr>
            <a:r>
              <a:rPr lang="sv-SE" dirty="0"/>
              <a:t>Peter – F11, F13, P15</a:t>
            </a:r>
          </a:p>
          <a:p>
            <a:pPr>
              <a:lnSpc>
                <a:spcPct val="110000"/>
              </a:lnSpc>
            </a:pPr>
            <a:r>
              <a:rPr lang="sv-SE" dirty="0"/>
              <a:t>Catarina – F12, F14, F15</a:t>
            </a:r>
          </a:p>
          <a:p>
            <a:pPr>
              <a:lnSpc>
                <a:spcPct val="110000"/>
              </a:lnSpc>
            </a:pPr>
            <a:r>
              <a:rPr lang="sv-SE" dirty="0"/>
              <a:t>Maud –Herr </a:t>
            </a:r>
            <a:r>
              <a:rPr lang="sv-SE" dirty="0" err="1"/>
              <a:t>utv</a:t>
            </a:r>
            <a:r>
              <a:rPr lang="sv-SE" dirty="0"/>
              <a:t>/p08/09, P13, F16</a:t>
            </a:r>
          </a:p>
          <a:p>
            <a:pPr>
              <a:lnSpc>
                <a:spcPct val="110000"/>
              </a:lnSpc>
            </a:pPr>
            <a:r>
              <a:rPr lang="sv-SE" dirty="0"/>
              <a:t>Daniel- P12, P14, P16</a:t>
            </a:r>
          </a:p>
        </p:txBody>
      </p:sp>
      <p:pic>
        <p:nvPicPr>
          <p:cNvPr id="1026" name="Picture 2" descr="Kontaktpersoner | Neuro">
            <a:extLst>
              <a:ext uri="{FF2B5EF4-FFF2-40B4-BE49-F238E27FC236}">
                <a16:creationId xmlns:a16="http://schemas.microsoft.com/office/drawing/2014/main" id="{49E2E029-4C14-444F-C9EE-1869F6B9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4139" y="2817713"/>
            <a:ext cx="3500715" cy="18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2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618423-525C-33CA-58D3-59283FD8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2800" dirty="0"/>
              <a:t>UTOMHUSSARG </a:t>
            </a:r>
            <a:r>
              <a:rPr lang="en-US" sz="2800" dirty="0" err="1"/>
              <a:t>är</a:t>
            </a:r>
            <a:r>
              <a:rPr lang="en-US" sz="2800" dirty="0"/>
              <a:t> </a:t>
            </a:r>
            <a:r>
              <a:rPr lang="en-US" sz="2800" dirty="0" err="1"/>
              <a:t>uppsatt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 </a:t>
            </a:r>
            <a:r>
              <a:rPr lang="en-US" sz="2800" dirty="0" err="1"/>
              <a:t>kortsida</a:t>
            </a:r>
            <a:r>
              <a:rPr lang="en-US" sz="2800" dirty="0"/>
              <a:t> vid </a:t>
            </a:r>
            <a:r>
              <a:rPr lang="en-US" sz="2800" dirty="0" err="1"/>
              <a:t>konstgräsplan</a:t>
            </a:r>
            <a:endParaRPr lang="en-US" sz="2800" dirty="0"/>
          </a:p>
        </p:txBody>
      </p:sp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070" name="Rectangle 2069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Rectangle 2070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werink UTOMHUS Hög kortsida &amp; integrerade mål">
            <a:extLst>
              <a:ext uri="{FF2B5EF4-FFF2-40B4-BE49-F238E27FC236}">
                <a16:creationId xmlns:a16="http://schemas.microsoft.com/office/drawing/2014/main" id="{6265A716-E6AA-2EA4-FC16-7E031C3973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9064" y="1116345"/>
            <a:ext cx="516153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074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77" name="Straight Connector 2076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77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drottshallar - Arcona">
            <a:extLst>
              <a:ext uri="{FF2B5EF4-FFF2-40B4-BE49-F238E27FC236}">
                <a16:creationId xmlns:a16="http://schemas.microsoft.com/office/drawing/2014/main" id="{65BFADF9-8C9B-50F8-29A3-D2FD4F3CB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15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821689-7F60-FB52-5003-A856C33E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sv-SE" dirty="0"/>
              <a:t>Halltider</a:t>
            </a:r>
          </a:p>
        </p:txBody>
      </p:sp>
      <p:cxnSp>
        <p:nvCxnSpPr>
          <p:cNvPr id="6159" name="Straight Connector 615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B2AC66-515F-451E-5312-B0B4F8175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sv-SE" dirty="0"/>
              <a:t>Börjar gälla from 1/9.</a:t>
            </a:r>
          </a:p>
          <a:p>
            <a:r>
              <a:rPr lang="sv-SE" dirty="0"/>
              <a:t>Finns utlagda på sektionens sida på </a:t>
            </a:r>
            <a:r>
              <a:rPr lang="sv-SE" dirty="0" err="1"/>
              <a:t>laget.se</a:t>
            </a:r>
            <a:r>
              <a:rPr lang="sv-SE" dirty="0"/>
              <a:t>.</a:t>
            </a:r>
          </a:p>
          <a:p>
            <a:r>
              <a:rPr lang="sv-SE" dirty="0"/>
              <a:t>När det är lov, avboka tider om ni inte tränar.</a:t>
            </a:r>
          </a:p>
          <a:p>
            <a:r>
              <a:rPr lang="sv-SE" dirty="0"/>
              <a:t>Se till att ställ tillbaka material där ni tog det.</a:t>
            </a:r>
          </a:p>
          <a:p>
            <a:r>
              <a:rPr lang="sv-SE" dirty="0"/>
              <a:t>Nya skåp på Hammarhallen, kod</a:t>
            </a:r>
          </a:p>
          <a:p>
            <a:endParaRPr lang="sv-SE" dirty="0"/>
          </a:p>
        </p:txBody>
      </p:sp>
      <p:sp>
        <p:nvSpPr>
          <p:cNvPr id="616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79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50471A3-5C4E-DBAC-59D9-04D635C8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Arbeten under säsongen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9B74BF-9739-CDC9-A4B8-B4CBE521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Packa på ICA- senior</a:t>
            </a:r>
          </a:p>
          <a:p>
            <a:r>
              <a:rPr lang="sv-SE" dirty="0"/>
              <a:t>Storbingo- Herrlaget, Herrar utveckling</a:t>
            </a:r>
          </a:p>
          <a:p>
            <a:r>
              <a:rPr lang="sv-SE" dirty="0"/>
              <a:t>3 bingolotter/spelare till uppesittarkvällen</a:t>
            </a:r>
          </a:p>
          <a:p>
            <a:r>
              <a:rPr lang="sv-SE" dirty="0"/>
              <a:t>Förhoppningsvis Rallyt</a:t>
            </a:r>
          </a:p>
          <a:p>
            <a:r>
              <a:rPr lang="sv-SE" dirty="0"/>
              <a:t>Söndagsbingo, tiderna kommer snart</a:t>
            </a:r>
          </a:p>
          <a:p>
            <a:r>
              <a:rPr lang="sv-SE" dirty="0"/>
              <a:t>Uppstart, - Herrutveckling och damutveckling</a:t>
            </a:r>
          </a:p>
          <a:p>
            <a:r>
              <a:rPr lang="sv-SE" dirty="0"/>
              <a:t>1 Vännäshäfte/spelare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584129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Galleri</Template>
  <TotalTime>3114</TotalTime>
  <Words>666</Words>
  <Application>Microsoft Macintosh PowerPoint</Application>
  <PresentationFormat>Bredbild</PresentationFormat>
  <Paragraphs>119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Galleri</vt:lpstr>
      <vt:lpstr>Upptakt, säsongen 23/24</vt:lpstr>
      <vt:lpstr>DAGENS AGENDA</vt:lpstr>
      <vt:lpstr>Innebandysektionen</vt:lpstr>
      <vt:lpstr>Barn- och Ungdomsutvecklare anställd till svif</vt:lpstr>
      <vt:lpstr>iNFORMATION AV Per oSCARSSON- Västerbottens Innebandyförbund</vt:lpstr>
      <vt:lpstr>Lagansvariga från sektionen</vt:lpstr>
      <vt:lpstr>UTOMHUSSARG är uppsatt på kortsida vid konstgräsplan</vt:lpstr>
      <vt:lpstr>Halltider</vt:lpstr>
      <vt:lpstr>Arbeten under säsongen</vt:lpstr>
      <vt:lpstr>Föräldrarepresentanter/ Spelarråd</vt:lpstr>
      <vt:lpstr>Målvaktsträningar</vt:lpstr>
      <vt:lpstr>Parainnebandy</vt:lpstr>
      <vt:lpstr>Serieträffar, digitala, obligatoriska</vt:lpstr>
      <vt:lpstr>Utdrag ur belastningsregistret</vt:lpstr>
      <vt:lpstr>Medlems-och träningsavgifter</vt:lpstr>
      <vt:lpstr>Utbildningar ht 23</vt:lpstr>
      <vt:lpstr>KNÄKONTROLL</vt:lpstr>
      <vt:lpstr>Utveckla laget</vt:lpstr>
      <vt:lpstr>DOKUMENT ATT SKRIVA UNDER- angående din roll som representant och ledare I SVIF</vt:lpstr>
      <vt:lpstr>cuper</vt:lpstr>
      <vt:lpstr>Övrigt att komma ihåg!</vt:lpstr>
      <vt:lpstr>Yngsta lagen eller de som behöver…  </vt:lpstr>
      <vt:lpstr>Tack för idag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Uppstart, säsongen 22/23</dc:title>
  <dc:creator>Stina Thysell Persson</dc:creator>
  <cp:lastModifiedBy>Stina Thysell Persson</cp:lastModifiedBy>
  <cp:revision>12</cp:revision>
  <dcterms:created xsi:type="dcterms:W3CDTF">2022-08-27T20:48:50Z</dcterms:created>
  <dcterms:modified xsi:type="dcterms:W3CDTF">2023-09-06T19:01:08Z</dcterms:modified>
</cp:coreProperties>
</file>