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D6B7E0-FBAD-4D27-BA85-5B04060B2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22691E-7A2C-4FC2-BDAF-48AF9FB822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CB47566-18C0-442B-92F9-7AF811995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D86B-F592-4013-B661-8C46B97967C2}" type="datetimeFigureOut">
              <a:rPr lang="sv-SE" smtClean="0"/>
              <a:t>2022-05-12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F4CCAB-C0DE-4C64-AB36-A975BE791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A07ED77-2806-4D53-A22A-B2A3CC488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6D9D2-9231-4884-B5FD-EC1D50F892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5475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0C6270-796A-46D6-B6BF-1D0C6A300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396EB6C-BE0F-4F28-997D-F1D10451A4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D5F7094-1038-45B4-B694-6515DCB8C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D86B-F592-4013-B661-8C46B97967C2}" type="datetimeFigureOut">
              <a:rPr lang="sv-SE" smtClean="0"/>
              <a:t>2022-05-12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90937F-E7FF-4F87-B535-294B1F529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1E44F9-898F-411A-B332-294E748FC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6D9D2-9231-4884-B5FD-EC1D50F892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9418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6278164-CDA9-4951-AEF9-AF6536F6E7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B422542-E85E-458E-83D4-1F05EFA640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ADC984-3508-4C48-925B-5A49A750A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D86B-F592-4013-B661-8C46B97967C2}" type="datetimeFigureOut">
              <a:rPr lang="sv-SE" smtClean="0"/>
              <a:t>2022-05-12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71862E-1908-4EF8-9375-7A7D0899E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1C58972-EBA5-48C9-80C6-AA393808F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6D9D2-9231-4884-B5FD-EC1D50F892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0471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D428B6-4998-4F5E-BD57-6E399F8C4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126782-14C5-4201-856F-519196D60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AC99F18-4DB6-40CE-A45D-8B087C2E5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D86B-F592-4013-B661-8C46B97967C2}" type="datetimeFigureOut">
              <a:rPr lang="sv-SE" smtClean="0"/>
              <a:t>2022-05-12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E1C732-9AD6-475E-B89E-433C5777C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A838473-CA6F-4DAA-A52B-5C46CC787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6D9D2-9231-4884-B5FD-EC1D50F892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660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72BD30-9041-4B59-9CE5-87EB397A8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B38D92E-E270-4984-A94E-2620D3563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12880E-6E5F-48FC-88D2-3C55C67F1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D86B-F592-4013-B661-8C46B97967C2}" type="datetimeFigureOut">
              <a:rPr lang="sv-SE" smtClean="0"/>
              <a:t>2022-05-12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A701C1-6B8F-4506-ACF8-81B1B807E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7B48AD-A02A-456F-9C54-FE28DE949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6D9D2-9231-4884-B5FD-EC1D50F892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701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32DA85-DDC6-4D08-B25D-8D375ABAE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C32714-3742-48E9-995B-7F17B9C1EE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011B675-96AF-4B41-ACDE-03AAFB539D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88F4915-6457-4E56-8B20-F935149AE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D86B-F592-4013-B661-8C46B97967C2}" type="datetimeFigureOut">
              <a:rPr lang="sv-SE" smtClean="0"/>
              <a:t>2022-05-12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BBCDBE3-4D61-4D23-9CFD-2EBF322DB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E72C294-0756-4193-AD95-ED9B4F0AE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6D9D2-9231-4884-B5FD-EC1D50F892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64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F91E7E-45C2-44FF-B135-DFE84671F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A28A1E7-1EEF-471D-91F5-381360123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C036F1E-6B62-476A-87DD-0970D534EC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7FC349A-ACC2-4690-A086-C731C7723A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DD13B1E-4059-464B-BDD1-4124A9D67B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5ACB7B2-35CC-43CA-8595-2B32B52F8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D86B-F592-4013-B661-8C46B97967C2}" type="datetimeFigureOut">
              <a:rPr lang="sv-SE" smtClean="0"/>
              <a:t>2022-05-12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DB2D5C5-863B-46EA-A9E2-EC0BC8F79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1D5F193-404B-4B2C-9F11-4E588CE4A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6D9D2-9231-4884-B5FD-EC1D50F892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0305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F6A5F9-B76E-4A7A-9581-C5627612B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FBEB23E-763E-46CE-808E-F0A6C84CB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D86B-F592-4013-B661-8C46B97967C2}" type="datetimeFigureOut">
              <a:rPr lang="sv-SE" smtClean="0"/>
              <a:t>2022-05-12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B7BEB16-135C-4B10-BF86-52BBD4ED6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0BA87D-C181-4B23-9233-0E3D97B39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6D9D2-9231-4884-B5FD-EC1D50F892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8967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1FC675E-C19D-42FB-983A-A0839FCA1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D86B-F592-4013-B661-8C46B97967C2}" type="datetimeFigureOut">
              <a:rPr lang="sv-SE" smtClean="0"/>
              <a:t>2022-05-12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F7178D2-9373-4D64-931B-6A9245719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0F6891B-1CAC-4FD4-B3D2-AE969CB13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6D9D2-9231-4884-B5FD-EC1D50F892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4034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CF948E-46EA-4EB7-A1BD-325EED35C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59FAE9E-2017-43D9-B271-2D1C63E6C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2D1BB80-F39B-48FD-AB74-38D5E1231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B95F932-7339-4532-B8BF-17BB06EF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D86B-F592-4013-B661-8C46B97967C2}" type="datetimeFigureOut">
              <a:rPr lang="sv-SE" smtClean="0"/>
              <a:t>2022-05-12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6653342-40BC-48B0-88DE-46E0C1652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3CD1E85-387C-4C57-B289-2051441A6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6D9D2-9231-4884-B5FD-EC1D50F892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4494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F9F3B7-EB15-4624-BCEE-63DDD8DAE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1230E59-9A50-419E-8F9C-AD9E185C36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8652AB-EB70-430D-AE9A-72A9DC0FA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3BF3EAB-D456-4EB0-8569-44065584D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D86B-F592-4013-B661-8C46B97967C2}" type="datetimeFigureOut">
              <a:rPr lang="sv-SE" smtClean="0"/>
              <a:t>2022-05-12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4E11EC6-2D9A-4FF7-8407-DCF4EDF6E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E609B19-3658-46F7-A39F-68C28FFA7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6D9D2-9231-4884-B5FD-EC1D50F892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233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1CCEC6B-F881-44D3-A5B4-9210494D8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B8D7E0D-0C97-4C4F-983E-70D13419B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9D53BBF-5052-46E4-AD7F-7CA04E3B4E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5D86B-F592-4013-B661-8C46B97967C2}" type="datetimeFigureOut">
              <a:rPr lang="sv-SE" smtClean="0"/>
              <a:t>2022-05-12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74AD164-7F44-4F46-B1DD-17FF972C42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6BC52C-E2BE-400E-A871-75678359CD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6D9D2-9231-4884-B5FD-EC1D50F892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943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3FE34275-4231-4AEA-9EF0-53F490821D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182" y="2559444"/>
            <a:ext cx="10554549" cy="2225619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AD2F275B-006A-42A9-AE08-985981319FD3}"/>
              </a:ext>
            </a:extLst>
          </p:cNvPr>
          <p:cNvSpPr txBox="1"/>
          <p:nvPr/>
        </p:nvSpPr>
        <p:spPr>
          <a:xfrm>
            <a:off x="1752919" y="559293"/>
            <a:ext cx="86861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dirty="0"/>
              <a:t>Så här beställer du Sörfors IF-kläder via Stadiums hemsida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CE9BB9F2-3A5D-4677-A1D2-3EAE3BE277C4}"/>
              </a:ext>
            </a:extLst>
          </p:cNvPr>
          <p:cNvSpPr txBox="1"/>
          <p:nvPr/>
        </p:nvSpPr>
        <p:spPr>
          <a:xfrm>
            <a:off x="2805343" y="1636312"/>
            <a:ext cx="2022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Gå in på stadium.se</a:t>
            </a: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F119B55D-DDF0-4B0D-9A9C-758FDAC9CFFB}"/>
              </a:ext>
            </a:extLst>
          </p:cNvPr>
          <p:cNvSpPr/>
          <p:nvPr/>
        </p:nvSpPr>
        <p:spPr>
          <a:xfrm>
            <a:off x="1455938" y="2485748"/>
            <a:ext cx="958788" cy="41725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DF242AEE-4CD2-414D-8F3B-1FC1C6129AF9}"/>
              </a:ext>
            </a:extLst>
          </p:cNvPr>
          <p:cNvSpPr/>
          <p:nvPr/>
        </p:nvSpPr>
        <p:spPr>
          <a:xfrm>
            <a:off x="2734322" y="1636312"/>
            <a:ext cx="219278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" name="Rak pilkoppling 7">
            <a:extLst>
              <a:ext uri="{FF2B5EF4-FFF2-40B4-BE49-F238E27FC236}">
                <a16:creationId xmlns:a16="http://schemas.microsoft.com/office/drawing/2014/main" id="{335A88D1-AFFD-4EF2-9728-76D811F755A3}"/>
              </a:ext>
            </a:extLst>
          </p:cNvPr>
          <p:cNvCxnSpPr>
            <a:stCxn id="6" idx="2"/>
            <a:endCxn id="5" idx="7"/>
          </p:cNvCxnSpPr>
          <p:nvPr/>
        </p:nvCxnSpPr>
        <p:spPr>
          <a:xfrm flipH="1">
            <a:off x="2274315" y="2005644"/>
            <a:ext cx="1556400" cy="54120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ruta 8">
            <a:extLst>
              <a:ext uri="{FF2B5EF4-FFF2-40B4-BE49-F238E27FC236}">
                <a16:creationId xmlns:a16="http://schemas.microsoft.com/office/drawing/2014/main" id="{3D480881-A2D4-4533-AC48-F649F8D3DEC2}"/>
              </a:ext>
            </a:extLst>
          </p:cNvPr>
          <p:cNvSpPr txBox="1"/>
          <p:nvPr/>
        </p:nvSpPr>
        <p:spPr>
          <a:xfrm>
            <a:off x="6232124" y="5424256"/>
            <a:ext cx="1546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Välj föreningar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1FF5A248-93DA-4350-98DC-C0573C255022}"/>
              </a:ext>
            </a:extLst>
          </p:cNvPr>
          <p:cNvSpPr/>
          <p:nvPr/>
        </p:nvSpPr>
        <p:spPr>
          <a:xfrm>
            <a:off x="6232124" y="5428556"/>
            <a:ext cx="1546258" cy="365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DE5DC0CB-6F45-43CA-A8A9-26DF417244BF}"/>
              </a:ext>
            </a:extLst>
          </p:cNvPr>
          <p:cNvSpPr/>
          <p:nvPr/>
        </p:nvSpPr>
        <p:spPr>
          <a:xfrm>
            <a:off x="9402932" y="3827755"/>
            <a:ext cx="958788" cy="41725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3" name="Rak pilkoppling 12">
            <a:extLst>
              <a:ext uri="{FF2B5EF4-FFF2-40B4-BE49-F238E27FC236}">
                <a16:creationId xmlns:a16="http://schemas.microsoft.com/office/drawing/2014/main" id="{1B8F22D0-0154-44BF-80D2-80B64FB12D0A}"/>
              </a:ext>
            </a:extLst>
          </p:cNvPr>
          <p:cNvCxnSpPr>
            <a:stCxn id="10" idx="3"/>
            <a:endCxn id="11" idx="4"/>
          </p:cNvCxnSpPr>
          <p:nvPr/>
        </p:nvCxnSpPr>
        <p:spPr>
          <a:xfrm flipV="1">
            <a:off x="7778382" y="4245005"/>
            <a:ext cx="2103944" cy="136606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6070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62980EFD-23E9-4C4D-809E-BE7F5C0118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987" y="1181100"/>
            <a:ext cx="7820025" cy="449580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6CBAB661-6FAC-47EC-BEDA-365634CBD573}"/>
              </a:ext>
            </a:extLst>
          </p:cNvPr>
          <p:cNvSpPr txBox="1"/>
          <p:nvPr/>
        </p:nvSpPr>
        <p:spPr>
          <a:xfrm>
            <a:off x="266330" y="4687410"/>
            <a:ext cx="18079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Skriv ”Sörfors IF” </a:t>
            </a:r>
            <a:br>
              <a:rPr lang="sv-SE" dirty="0"/>
            </a:br>
            <a:r>
              <a:rPr lang="sv-SE" dirty="0"/>
              <a:t>i sökrutan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EEB18F5-6BA9-48C9-AF54-E5FA8CC93351}"/>
              </a:ext>
            </a:extLst>
          </p:cNvPr>
          <p:cNvSpPr/>
          <p:nvPr/>
        </p:nvSpPr>
        <p:spPr>
          <a:xfrm>
            <a:off x="266330" y="4687410"/>
            <a:ext cx="1704513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B023825E-6219-4CE7-A6C9-E0CEBE99891E}"/>
              </a:ext>
            </a:extLst>
          </p:cNvPr>
          <p:cNvSpPr/>
          <p:nvPr/>
        </p:nvSpPr>
        <p:spPr>
          <a:xfrm>
            <a:off x="2974018" y="4847208"/>
            <a:ext cx="3053919" cy="75867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7" name="Rak pilkoppling 6">
            <a:extLst>
              <a:ext uri="{FF2B5EF4-FFF2-40B4-BE49-F238E27FC236}">
                <a16:creationId xmlns:a16="http://schemas.microsoft.com/office/drawing/2014/main" id="{B5AB20E5-00FB-4F32-BCB9-AB75A049E788}"/>
              </a:ext>
            </a:extLst>
          </p:cNvPr>
          <p:cNvCxnSpPr>
            <a:stCxn id="4" idx="3"/>
          </p:cNvCxnSpPr>
          <p:nvPr/>
        </p:nvCxnSpPr>
        <p:spPr>
          <a:xfrm>
            <a:off x="1970843" y="5010576"/>
            <a:ext cx="1003175" cy="21596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555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1CE4235A-0C16-4EBE-AD27-1743C26921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887" y="704850"/>
            <a:ext cx="7896225" cy="544830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D4E227CA-9A91-4E03-BA8B-B390D5AECA1F}"/>
              </a:ext>
            </a:extLst>
          </p:cNvPr>
          <p:cNvSpPr txBox="1"/>
          <p:nvPr/>
        </p:nvSpPr>
        <p:spPr>
          <a:xfrm>
            <a:off x="195309" y="4953740"/>
            <a:ext cx="16008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Välj ”Sörfors IF </a:t>
            </a:r>
            <a:br>
              <a:rPr lang="sv-SE" dirty="0"/>
            </a:br>
            <a:r>
              <a:rPr lang="sv-SE" dirty="0"/>
              <a:t>fotboll” </a:t>
            </a:r>
            <a:br>
              <a:rPr lang="sv-SE" dirty="0"/>
            </a:br>
            <a:endParaRPr lang="sv-SE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70EED6B9-6B63-4781-8323-6D1A9A3F295A}"/>
              </a:ext>
            </a:extLst>
          </p:cNvPr>
          <p:cNvSpPr/>
          <p:nvPr/>
        </p:nvSpPr>
        <p:spPr>
          <a:xfrm>
            <a:off x="195309" y="4953740"/>
            <a:ext cx="1704513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82093BB6-0E8F-4B6F-A3C5-67EBDCAB7368}"/>
              </a:ext>
            </a:extLst>
          </p:cNvPr>
          <p:cNvSpPr/>
          <p:nvPr/>
        </p:nvSpPr>
        <p:spPr>
          <a:xfrm>
            <a:off x="2902997" y="5113538"/>
            <a:ext cx="3053919" cy="75867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6" name="Rak pilkoppling 5">
            <a:extLst>
              <a:ext uri="{FF2B5EF4-FFF2-40B4-BE49-F238E27FC236}">
                <a16:creationId xmlns:a16="http://schemas.microsoft.com/office/drawing/2014/main" id="{182AE81F-64E1-443D-A175-540E9817686A}"/>
              </a:ext>
            </a:extLst>
          </p:cNvPr>
          <p:cNvCxnSpPr>
            <a:stCxn id="4" idx="3"/>
          </p:cNvCxnSpPr>
          <p:nvPr/>
        </p:nvCxnSpPr>
        <p:spPr>
          <a:xfrm>
            <a:off x="1899822" y="5276906"/>
            <a:ext cx="1003175" cy="21596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422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ABAFE19E-DF59-43FE-9DBC-D0FD482499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457" y="1347707"/>
            <a:ext cx="10573305" cy="5156884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F23432E2-2F71-465B-9563-D7ECD27B85DD}"/>
              </a:ext>
            </a:extLst>
          </p:cNvPr>
          <p:cNvSpPr txBox="1"/>
          <p:nvPr/>
        </p:nvSpPr>
        <p:spPr>
          <a:xfrm>
            <a:off x="585004" y="692459"/>
            <a:ext cx="11092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Nu har du kommit in på Sörfors IF:s profilsida på Stadium. Välj de produkter du vill beställa genom att klicka på dem. </a:t>
            </a:r>
          </a:p>
        </p:txBody>
      </p:sp>
    </p:spTree>
    <p:extLst>
      <p:ext uri="{BB962C8B-B14F-4D97-AF65-F5344CB8AC3E}">
        <p14:creationId xmlns:p14="http://schemas.microsoft.com/office/powerpoint/2010/main" val="3854907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2A5910CF-0FD0-4F29-B6AE-9B836231B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23" y="1189608"/>
            <a:ext cx="10002465" cy="477923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4B3BFD45-F7EB-40EF-B167-A45C69FC5557}"/>
              </a:ext>
            </a:extLst>
          </p:cNvPr>
          <p:cNvSpPr txBox="1"/>
          <p:nvPr/>
        </p:nvSpPr>
        <p:spPr>
          <a:xfrm>
            <a:off x="2270459" y="461639"/>
            <a:ext cx="6103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Sörfors IF:s logga ingår i priset på de plagg som ska ha loggan. </a:t>
            </a:r>
            <a:br>
              <a:rPr lang="sv-SE" dirty="0"/>
            </a:br>
            <a:r>
              <a:rPr lang="sv-SE" dirty="0"/>
              <a:t>På vissa plagg kan man välja att lägga till initialer, kostnad 40 kr.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1A33969-D11E-442E-AE20-1108D006D35F}"/>
              </a:ext>
            </a:extLst>
          </p:cNvPr>
          <p:cNvSpPr txBox="1"/>
          <p:nvPr/>
        </p:nvSpPr>
        <p:spPr>
          <a:xfrm>
            <a:off x="10129421" y="1651247"/>
            <a:ext cx="18425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Vill du ha dina </a:t>
            </a:r>
          </a:p>
          <a:p>
            <a:r>
              <a:rPr lang="sv-SE" dirty="0"/>
              <a:t>initialer tryckta </a:t>
            </a:r>
          </a:p>
          <a:p>
            <a:r>
              <a:rPr lang="sv-SE" dirty="0"/>
              <a:t>på plagget, väljer </a:t>
            </a:r>
          </a:p>
          <a:p>
            <a:r>
              <a:rPr lang="sv-SE" dirty="0"/>
              <a:t>du ”valbart tryck”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9C379CF-3478-46B8-9285-76415E182D55}"/>
              </a:ext>
            </a:extLst>
          </p:cNvPr>
          <p:cNvSpPr/>
          <p:nvPr/>
        </p:nvSpPr>
        <p:spPr>
          <a:xfrm>
            <a:off x="10129421" y="1651247"/>
            <a:ext cx="1796249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EA5F2FA3-B3A0-421E-A41E-FBF2F28346CF}"/>
              </a:ext>
            </a:extLst>
          </p:cNvPr>
          <p:cNvSpPr/>
          <p:nvPr/>
        </p:nvSpPr>
        <p:spPr>
          <a:xfrm>
            <a:off x="6942338" y="3497802"/>
            <a:ext cx="1811045" cy="52378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" name="Rak pilkoppling 7">
            <a:extLst>
              <a:ext uri="{FF2B5EF4-FFF2-40B4-BE49-F238E27FC236}">
                <a16:creationId xmlns:a16="http://schemas.microsoft.com/office/drawing/2014/main" id="{B7724200-1DCC-41B2-B100-65D3DC05E859}"/>
              </a:ext>
            </a:extLst>
          </p:cNvPr>
          <p:cNvCxnSpPr>
            <a:stCxn id="5" idx="2"/>
            <a:endCxn id="6" idx="6"/>
          </p:cNvCxnSpPr>
          <p:nvPr/>
        </p:nvCxnSpPr>
        <p:spPr>
          <a:xfrm flipH="1">
            <a:off x="8753383" y="2851576"/>
            <a:ext cx="2274163" cy="90811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ruta 8">
            <a:extLst>
              <a:ext uri="{FF2B5EF4-FFF2-40B4-BE49-F238E27FC236}">
                <a16:creationId xmlns:a16="http://schemas.microsoft.com/office/drawing/2014/main" id="{A2FFFB83-AB0E-4002-AB88-37D85E998B76}"/>
              </a:ext>
            </a:extLst>
          </p:cNvPr>
          <p:cNvSpPr txBox="1"/>
          <p:nvPr/>
        </p:nvSpPr>
        <p:spPr>
          <a:xfrm>
            <a:off x="10064263" y="3997251"/>
            <a:ext cx="186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Skriv dina initialer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3CCE751-C0A3-486B-B618-74D2641349BE}"/>
              </a:ext>
            </a:extLst>
          </p:cNvPr>
          <p:cNvSpPr/>
          <p:nvPr/>
        </p:nvSpPr>
        <p:spPr>
          <a:xfrm>
            <a:off x="10128377" y="3997252"/>
            <a:ext cx="179624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A7C68F23-D731-461E-A06E-47616BC7E2AD}"/>
              </a:ext>
            </a:extLst>
          </p:cNvPr>
          <p:cNvSpPr/>
          <p:nvPr/>
        </p:nvSpPr>
        <p:spPr>
          <a:xfrm>
            <a:off x="7128768" y="4021584"/>
            <a:ext cx="1118587" cy="52378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2" name="Rak pilkoppling 11">
            <a:extLst>
              <a:ext uri="{FF2B5EF4-FFF2-40B4-BE49-F238E27FC236}">
                <a16:creationId xmlns:a16="http://schemas.microsoft.com/office/drawing/2014/main" id="{10CA3B79-A9BD-4621-8BBA-5917D47276F2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8266970" y="4181918"/>
            <a:ext cx="1861407" cy="99508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 14">
            <a:extLst>
              <a:ext uri="{FF2B5EF4-FFF2-40B4-BE49-F238E27FC236}">
                <a16:creationId xmlns:a16="http://schemas.microsoft.com/office/drawing/2014/main" id="{7DACC4CD-C9BD-4858-A633-CF026D6C2753}"/>
              </a:ext>
            </a:extLst>
          </p:cNvPr>
          <p:cNvSpPr/>
          <p:nvPr/>
        </p:nvSpPr>
        <p:spPr>
          <a:xfrm>
            <a:off x="2805343" y="4440314"/>
            <a:ext cx="541539" cy="52378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E20DE917-C16B-406B-B998-0F5E4515B19C}"/>
              </a:ext>
            </a:extLst>
          </p:cNvPr>
          <p:cNvSpPr txBox="1"/>
          <p:nvPr/>
        </p:nvSpPr>
        <p:spPr>
          <a:xfrm>
            <a:off x="555491" y="6027029"/>
            <a:ext cx="4665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Initialerna trycks där det är utmärkt på plagget. 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0847804B-C1E2-4966-B4F3-4A86D2031A07}"/>
              </a:ext>
            </a:extLst>
          </p:cNvPr>
          <p:cNvSpPr/>
          <p:nvPr/>
        </p:nvSpPr>
        <p:spPr>
          <a:xfrm>
            <a:off x="474210" y="6050476"/>
            <a:ext cx="466576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4D5B39AA-7332-4AB1-B981-2BC6C83282AF}"/>
              </a:ext>
            </a:extLst>
          </p:cNvPr>
          <p:cNvCxnSpPr>
            <a:stCxn id="17" idx="0"/>
          </p:cNvCxnSpPr>
          <p:nvPr/>
        </p:nvCxnSpPr>
        <p:spPr>
          <a:xfrm flipV="1">
            <a:off x="2807092" y="4964096"/>
            <a:ext cx="237949" cy="108638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828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2A5910CF-0FD0-4F29-B6AE-9B836231B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23" y="1189608"/>
            <a:ext cx="10002465" cy="477923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4B3BFD45-F7EB-40EF-B167-A45C69FC5557}"/>
              </a:ext>
            </a:extLst>
          </p:cNvPr>
          <p:cNvSpPr txBox="1"/>
          <p:nvPr/>
        </p:nvSpPr>
        <p:spPr>
          <a:xfrm>
            <a:off x="2270459" y="461639"/>
            <a:ext cx="6478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Välj plagg, storlek och eventuella initialer. Lägg sedan i varukorgen. 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1A33969-D11E-442E-AE20-1108D006D35F}"/>
              </a:ext>
            </a:extLst>
          </p:cNvPr>
          <p:cNvSpPr txBox="1"/>
          <p:nvPr/>
        </p:nvSpPr>
        <p:spPr>
          <a:xfrm>
            <a:off x="10129421" y="1651247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Välj storlek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9C379CF-3478-46B8-9285-76415E182D55}"/>
              </a:ext>
            </a:extLst>
          </p:cNvPr>
          <p:cNvSpPr/>
          <p:nvPr/>
        </p:nvSpPr>
        <p:spPr>
          <a:xfrm>
            <a:off x="10128377" y="1651246"/>
            <a:ext cx="121163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EA5F2FA3-B3A0-421E-A41E-FBF2F28346CF}"/>
              </a:ext>
            </a:extLst>
          </p:cNvPr>
          <p:cNvSpPr/>
          <p:nvPr/>
        </p:nvSpPr>
        <p:spPr>
          <a:xfrm>
            <a:off x="6782538" y="3028808"/>
            <a:ext cx="1811045" cy="52378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" name="Rak pilkoppling 7">
            <a:extLst>
              <a:ext uri="{FF2B5EF4-FFF2-40B4-BE49-F238E27FC236}">
                <a16:creationId xmlns:a16="http://schemas.microsoft.com/office/drawing/2014/main" id="{B7724200-1DCC-41B2-B100-65D3DC05E859}"/>
              </a:ext>
            </a:extLst>
          </p:cNvPr>
          <p:cNvCxnSpPr>
            <a:cxnSpLocks/>
            <a:stCxn id="5" idx="2"/>
            <a:endCxn id="6" idx="6"/>
          </p:cNvCxnSpPr>
          <p:nvPr/>
        </p:nvCxnSpPr>
        <p:spPr>
          <a:xfrm flipH="1">
            <a:off x="8593583" y="2020578"/>
            <a:ext cx="2140610" cy="127012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ruta 8">
            <a:extLst>
              <a:ext uri="{FF2B5EF4-FFF2-40B4-BE49-F238E27FC236}">
                <a16:creationId xmlns:a16="http://schemas.microsoft.com/office/drawing/2014/main" id="{A2FFFB83-AB0E-4002-AB88-37D85E998B76}"/>
              </a:ext>
            </a:extLst>
          </p:cNvPr>
          <p:cNvSpPr txBox="1"/>
          <p:nvPr/>
        </p:nvSpPr>
        <p:spPr>
          <a:xfrm>
            <a:off x="9528581" y="3514822"/>
            <a:ext cx="2746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När du är klar med </a:t>
            </a:r>
            <a:br>
              <a:rPr lang="sv-SE" dirty="0"/>
            </a:br>
            <a:r>
              <a:rPr lang="sv-SE" dirty="0"/>
              <a:t>dina val ”lägg i varukorgen”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3CCE751-C0A3-486B-B618-74D2641349BE}"/>
              </a:ext>
            </a:extLst>
          </p:cNvPr>
          <p:cNvSpPr/>
          <p:nvPr/>
        </p:nvSpPr>
        <p:spPr>
          <a:xfrm>
            <a:off x="9582763" y="3514823"/>
            <a:ext cx="2609237" cy="646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A7C68F23-D731-461E-A06E-47616BC7E2AD}"/>
              </a:ext>
            </a:extLst>
          </p:cNvPr>
          <p:cNvSpPr/>
          <p:nvPr/>
        </p:nvSpPr>
        <p:spPr>
          <a:xfrm>
            <a:off x="6844681" y="4560820"/>
            <a:ext cx="2938511" cy="52378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2" name="Rak pilkoppling 11">
            <a:extLst>
              <a:ext uri="{FF2B5EF4-FFF2-40B4-BE49-F238E27FC236}">
                <a16:creationId xmlns:a16="http://schemas.microsoft.com/office/drawing/2014/main" id="{10CA3B79-A9BD-4621-8BBA-5917D47276F2}"/>
              </a:ext>
            </a:extLst>
          </p:cNvPr>
          <p:cNvCxnSpPr>
            <a:cxnSpLocks/>
            <a:stCxn id="10" idx="2"/>
          </p:cNvCxnSpPr>
          <p:nvPr/>
        </p:nvCxnSpPr>
        <p:spPr>
          <a:xfrm flipH="1">
            <a:off x="9783192" y="4161153"/>
            <a:ext cx="1104190" cy="64633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1630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341E6FB1-748C-4898-938C-E490D0D9B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563" y="1214346"/>
            <a:ext cx="10386874" cy="934031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2DDB8EDD-8E0B-4081-A208-91ABB81B091B}"/>
              </a:ext>
            </a:extLst>
          </p:cNvPr>
          <p:cNvSpPr txBox="1"/>
          <p:nvPr/>
        </p:nvSpPr>
        <p:spPr>
          <a:xfrm>
            <a:off x="606131" y="514905"/>
            <a:ext cx="10708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När du handlat klart och lagt alla varor du vill beställa i varukorgen, klicka in på varukorgen för att komma vidare.</a:t>
            </a: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522111F3-2D7C-4E2B-A895-D30E14BF90C9}"/>
              </a:ext>
            </a:extLst>
          </p:cNvPr>
          <p:cNvSpPr/>
          <p:nvPr/>
        </p:nvSpPr>
        <p:spPr>
          <a:xfrm>
            <a:off x="10653204" y="1109709"/>
            <a:ext cx="541538" cy="55041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6" name="Rak pilkoppling 5">
            <a:extLst>
              <a:ext uri="{FF2B5EF4-FFF2-40B4-BE49-F238E27FC236}">
                <a16:creationId xmlns:a16="http://schemas.microsoft.com/office/drawing/2014/main" id="{9A39E0A6-A2DD-42EC-B151-C118F498F4B5}"/>
              </a:ext>
            </a:extLst>
          </p:cNvPr>
          <p:cNvCxnSpPr>
            <a:endCxn id="4" idx="1"/>
          </p:cNvCxnSpPr>
          <p:nvPr/>
        </p:nvCxnSpPr>
        <p:spPr>
          <a:xfrm>
            <a:off x="7439487" y="884237"/>
            <a:ext cx="3293023" cy="3060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Bildobjekt 6">
            <a:extLst>
              <a:ext uri="{FF2B5EF4-FFF2-40B4-BE49-F238E27FC236}">
                <a16:creationId xmlns:a16="http://schemas.microsoft.com/office/drawing/2014/main" id="{54A9F57B-93BF-4342-97D2-D67FA29EF5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9256" y="2253014"/>
            <a:ext cx="4432280" cy="4379514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86DC20D5-279B-4966-8421-71956570511D}"/>
              </a:ext>
            </a:extLst>
          </p:cNvPr>
          <p:cNvSpPr txBox="1"/>
          <p:nvPr/>
        </p:nvSpPr>
        <p:spPr>
          <a:xfrm>
            <a:off x="7599285" y="3429000"/>
            <a:ext cx="44860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Kontrollera nu att allt finns med i varukorgen. </a:t>
            </a:r>
            <a:br>
              <a:rPr lang="sv-SE" dirty="0"/>
            </a:br>
            <a:r>
              <a:rPr lang="sv-SE" dirty="0"/>
              <a:t>När allt finns med klickar du på </a:t>
            </a:r>
          </a:p>
          <a:p>
            <a:r>
              <a:rPr lang="sv-SE" dirty="0"/>
              <a:t>”Till kassan”</a:t>
            </a:r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F9F7EB80-E6D6-46E7-8AB6-280F23A5E72B}"/>
              </a:ext>
            </a:extLst>
          </p:cNvPr>
          <p:cNvSpPr/>
          <p:nvPr/>
        </p:nvSpPr>
        <p:spPr>
          <a:xfrm>
            <a:off x="2771313" y="6067887"/>
            <a:ext cx="3611732" cy="55041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" name="Rak pilkoppling 9">
            <a:extLst>
              <a:ext uri="{FF2B5EF4-FFF2-40B4-BE49-F238E27FC236}">
                <a16:creationId xmlns:a16="http://schemas.microsoft.com/office/drawing/2014/main" id="{75CB2B01-ADB0-4B00-8E85-0A76FD9902BE}"/>
              </a:ext>
            </a:extLst>
          </p:cNvPr>
          <p:cNvCxnSpPr>
            <a:cxnSpLocks/>
            <a:stCxn id="8" idx="2"/>
            <a:endCxn id="9" idx="6"/>
          </p:cNvCxnSpPr>
          <p:nvPr/>
        </p:nvCxnSpPr>
        <p:spPr>
          <a:xfrm flipH="1">
            <a:off x="6383045" y="4352330"/>
            <a:ext cx="3459258" cy="199076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ktangel 12">
            <a:extLst>
              <a:ext uri="{FF2B5EF4-FFF2-40B4-BE49-F238E27FC236}">
                <a16:creationId xmlns:a16="http://schemas.microsoft.com/office/drawing/2014/main" id="{A8781B45-218F-4D17-AB51-B364444DA504}"/>
              </a:ext>
            </a:extLst>
          </p:cNvPr>
          <p:cNvSpPr/>
          <p:nvPr/>
        </p:nvSpPr>
        <p:spPr>
          <a:xfrm>
            <a:off x="4136994" y="2172408"/>
            <a:ext cx="1065321" cy="4642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8216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A36A6CB9-7376-4EB0-BA94-FAFD3619F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208" y="537099"/>
            <a:ext cx="4408647" cy="4851647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725B5C6B-5417-48CA-81CA-DA7F2A2FE112}"/>
              </a:ext>
            </a:extLst>
          </p:cNvPr>
          <p:cNvSpPr txBox="1"/>
          <p:nvPr/>
        </p:nvSpPr>
        <p:spPr>
          <a:xfrm>
            <a:off x="4840855" y="537099"/>
            <a:ext cx="4640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Här kan du logga in om du är medlem i Stadium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B8960D27-47E4-4E34-BDF8-BED6C3192EE3}"/>
              </a:ext>
            </a:extLst>
          </p:cNvPr>
          <p:cNvSpPr txBox="1"/>
          <p:nvPr/>
        </p:nvSpPr>
        <p:spPr>
          <a:xfrm>
            <a:off x="4840855" y="2441359"/>
            <a:ext cx="3055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När du anger ditt postnummer</a:t>
            </a:r>
          </a:p>
          <a:p>
            <a:r>
              <a:rPr lang="sv-SE" dirty="0"/>
              <a:t>får du upp val om leverans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94359C2-139C-497A-8CB2-BFAB4AC1494C}"/>
              </a:ext>
            </a:extLst>
          </p:cNvPr>
          <p:cNvSpPr txBox="1"/>
          <p:nvPr/>
        </p:nvSpPr>
        <p:spPr>
          <a:xfrm>
            <a:off x="2849732" y="5873488"/>
            <a:ext cx="1887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Gå ”Till betalning”</a:t>
            </a:r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26DA8C12-937B-4575-A0C3-026C8CA1C17E}"/>
              </a:ext>
            </a:extLst>
          </p:cNvPr>
          <p:cNvSpPr/>
          <p:nvPr/>
        </p:nvSpPr>
        <p:spPr>
          <a:xfrm>
            <a:off x="905521" y="4438836"/>
            <a:ext cx="3435659" cy="6835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" name="Rak pilkoppling 7">
            <a:extLst>
              <a:ext uri="{FF2B5EF4-FFF2-40B4-BE49-F238E27FC236}">
                <a16:creationId xmlns:a16="http://schemas.microsoft.com/office/drawing/2014/main" id="{48DFC436-E374-4E9D-994E-6D328380CD98}"/>
              </a:ext>
            </a:extLst>
          </p:cNvPr>
          <p:cNvCxnSpPr>
            <a:cxnSpLocks/>
          </p:cNvCxnSpPr>
          <p:nvPr/>
        </p:nvCxnSpPr>
        <p:spPr>
          <a:xfrm flipH="1" flipV="1">
            <a:off x="2623350" y="5140171"/>
            <a:ext cx="1010530" cy="72443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objekt 9">
            <a:extLst>
              <a:ext uri="{FF2B5EF4-FFF2-40B4-BE49-F238E27FC236}">
                <a16:creationId xmlns:a16="http://schemas.microsoft.com/office/drawing/2014/main" id="{5E29DC63-429D-4D73-B9C2-7792D9209D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4381" y="2962922"/>
            <a:ext cx="3435659" cy="3398539"/>
          </a:xfrm>
          <a:prstGeom prst="rect">
            <a:avLst/>
          </a:prstGeom>
        </p:spPr>
      </p:pic>
      <p:cxnSp>
        <p:nvCxnSpPr>
          <p:cNvPr id="12" name="Rak pilkoppling 11">
            <a:extLst>
              <a:ext uri="{FF2B5EF4-FFF2-40B4-BE49-F238E27FC236}">
                <a16:creationId xmlns:a16="http://schemas.microsoft.com/office/drawing/2014/main" id="{D9AF5D49-E310-4563-A4EF-6BB4876AC42F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368806" y="3087690"/>
            <a:ext cx="1283745" cy="61429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ruta 6">
            <a:extLst>
              <a:ext uri="{FF2B5EF4-FFF2-40B4-BE49-F238E27FC236}">
                <a16:creationId xmlns:a16="http://schemas.microsoft.com/office/drawing/2014/main" id="{37D6F1CA-DEB4-4E14-A217-12DE7C41B968}"/>
              </a:ext>
            </a:extLst>
          </p:cNvPr>
          <p:cNvSpPr txBox="1"/>
          <p:nvPr/>
        </p:nvSpPr>
        <p:spPr>
          <a:xfrm>
            <a:off x="5876437" y="1243328"/>
            <a:ext cx="6016583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sv-SE" dirty="0"/>
              <a:t>Det är fri frakt till ombud om du handlar för minst 400 kronor. </a:t>
            </a:r>
          </a:p>
          <a:p>
            <a:r>
              <a:rPr lang="sv-SE" dirty="0"/>
              <a:t>Alltid fri frakt till Stadium-butik.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32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212F8494-470D-44A3-B908-187BE6546C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635" y="1100831"/>
            <a:ext cx="4563623" cy="4656338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1FF84A2F-171F-41BA-8D56-55C91FCFF3D9}"/>
              </a:ext>
            </a:extLst>
          </p:cNvPr>
          <p:cNvSpPr txBox="1"/>
          <p:nvPr/>
        </p:nvSpPr>
        <p:spPr>
          <a:xfrm>
            <a:off x="2051695" y="319597"/>
            <a:ext cx="1396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Välj betalsätt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9AD477D-810F-44D6-94C1-192BC220C3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1585" y="873595"/>
            <a:ext cx="4337135" cy="4252404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05BBB1B2-1B89-4498-B417-722450346B98}"/>
              </a:ext>
            </a:extLst>
          </p:cNvPr>
          <p:cNvSpPr txBox="1"/>
          <p:nvPr/>
        </p:nvSpPr>
        <p:spPr>
          <a:xfrm>
            <a:off x="7510509" y="504263"/>
            <a:ext cx="1987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Fyll i dina uppgifter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F3AE20EE-5F5A-4D63-8F0E-DB9FE33CEA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1585" y="5184611"/>
            <a:ext cx="4337135" cy="1599587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4E10A20A-A4A6-4EB1-BB5E-327647D40943}"/>
              </a:ext>
            </a:extLst>
          </p:cNvPr>
          <p:cNvSpPr txBox="1"/>
          <p:nvPr/>
        </p:nvSpPr>
        <p:spPr>
          <a:xfrm>
            <a:off x="2750059" y="6353737"/>
            <a:ext cx="3547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Avsluta med att gå ”Till summering”</a:t>
            </a:r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DB86EC0C-ECCB-4940-9885-EB8CEA61B3B0}"/>
              </a:ext>
            </a:extLst>
          </p:cNvPr>
          <p:cNvSpPr/>
          <p:nvPr/>
        </p:nvSpPr>
        <p:spPr>
          <a:xfrm>
            <a:off x="6889072" y="5912528"/>
            <a:ext cx="3453413" cy="58592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" name="Rak pilkoppling 9">
            <a:extLst>
              <a:ext uri="{FF2B5EF4-FFF2-40B4-BE49-F238E27FC236}">
                <a16:creationId xmlns:a16="http://schemas.microsoft.com/office/drawing/2014/main" id="{862AFB45-51C2-459E-9C61-24DCBCBEBF8F}"/>
              </a:ext>
            </a:extLst>
          </p:cNvPr>
          <p:cNvCxnSpPr>
            <a:stCxn id="7" idx="3"/>
          </p:cNvCxnSpPr>
          <p:nvPr/>
        </p:nvCxnSpPr>
        <p:spPr>
          <a:xfrm flipV="1">
            <a:off x="6297697" y="6258757"/>
            <a:ext cx="591375" cy="2796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294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245</Words>
  <Application>Microsoft Office PowerPoint</Application>
  <PresentationFormat>Bredbild</PresentationFormat>
  <Paragraphs>28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Erica Rampling</dc:creator>
  <cp:lastModifiedBy>Qarlsin Angelica, PLnos</cp:lastModifiedBy>
  <cp:revision>20</cp:revision>
  <dcterms:created xsi:type="dcterms:W3CDTF">2020-06-07T17:42:39Z</dcterms:created>
  <dcterms:modified xsi:type="dcterms:W3CDTF">2022-05-12T19:51:25Z</dcterms:modified>
</cp:coreProperties>
</file>