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3" r:id="rId4"/>
    <p:sldId id="262" r:id="rId5"/>
    <p:sldId id="257" r:id="rId6"/>
    <p:sldId id="261" r:id="rId7"/>
    <p:sldId id="258" r:id="rId8"/>
    <p:sldId id="259" r:id="rId9"/>
    <p:sldId id="260"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C491B4C5-8221-48C0-AF0C-0BA0C8929414}">
          <p14:sldIdLst>
            <p14:sldId id="256"/>
            <p14:sldId id="264"/>
            <p14:sldId id="263"/>
            <p14:sldId id="262"/>
            <p14:sldId id="257"/>
            <p14:sldId id="261"/>
            <p14:sldId id="258"/>
            <p14:sldId id="259"/>
            <p14:sldId id="26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21810F-C7C4-458A-A9F2-B8654D3CAE2B}" v="2" dt="2021-05-07T09:04:12.2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s Sjöland" userId="3e64a9f1d64b5d8c" providerId="LiveId" clId="{432F4D47-9CA8-49B0-A775-86AF0840F281}"/>
    <pc:docChg chg="modSld">
      <pc:chgData name="Jonas Sjöland" userId="3e64a9f1d64b5d8c" providerId="LiveId" clId="{432F4D47-9CA8-49B0-A775-86AF0840F281}" dt="2021-05-07T09:18:00.351" v="2" actId="20577"/>
      <pc:docMkLst>
        <pc:docMk/>
      </pc:docMkLst>
      <pc:sldChg chg="modSp mod">
        <pc:chgData name="Jonas Sjöland" userId="3e64a9f1d64b5d8c" providerId="LiveId" clId="{432F4D47-9CA8-49B0-A775-86AF0840F281}" dt="2021-05-07T09:18:00.351" v="2" actId="20577"/>
        <pc:sldMkLst>
          <pc:docMk/>
          <pc:sldMk cId="3720946887" sldId="261"/>
        </pc:sldMkLst>
        <pc:spChg chg="mod">
          <ac:chgData name="Jonas Sjöland" userId="3e64a9f1d64b5d8c" providerId="LiveId" clId="{432F4D47-9CA8-49B0-A775-86AF0840F281}" dt="2021-05-07T09:18:00.351" v="2" actId="20577"/>
          <ac:spMkLst>
            <pc:docMk/>
            <pc:sldMk cId="3720946887" sldId="261"/>
            <ac:spMk id="4" creationId="{304AB282-35C8-449D-8D4C-D3579866270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6CE784-C46B-4E2C-852B-E9AF571E5F7D}"/>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B9944B7E-33B3-444E-8E31-CF61FEAA03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EDC26B24-D0F6-49F3-9C24-375561E8E2B0}"/>
              </a:ext>
            </a:extLst>
          </p:cNvPr>
          <p:cNvSpPr>
            <a:spLocks noGrp="1"/>
          </p:cNvSpPr>
          <p:nvPr>
            <p:ph type="dt" sz="half" idx="10"/>
          </p:nvPr>
        </p:nvSpPr>
        <p:spPr/>
        <p:txBody>
          <a:bodyPr/>
          <a:lstStyle/>
          <a:p>
            <a:fld id="{3D3082C1-6140-4C65-8745-2B4937BE7CA1}" type="datetimeFigureOut">
              <a:rPr lang="sv-SE" smtClean="0"/>
              <a:t>2021-05-12</a:t>
            </a:fld>
            <a:endParaRPr lang="sv-SE"/>
          </a:p>
        </p:txBody>
      </p:sp>
      <p:sp>
        <p:nvSpPr>
          <p:cNvPr id="5" name="Platshållare för sidfot 4">
            <a:extLst>
              <a:ext uri="{FF2B5EF4-FFF2-40B4-BE49-F238E27FC236}">
                <a16:creationId xmlns:a16="http://schemas.microsoft.com/office/drawing/2014/main" id="{1320F40B-1A72-4AAF-8F7C-F0DCC4036CC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F25FB20-7E80-4303-8168-8C91E5E86561}"/>
              </a:ext>
            </a:extLst>
          </p:cNvPr>
          <p:cNvSpPr>
            <a:spLocks noGrp="1"/>
          </p:cNvSpPr>
          <p:nvPr>
            <p:ph type="sldNum" sz="quarter" idx="12"/>
          </p:nvPr>
        </p:nvSpPr>
        <p:spPr/>
        <p:txBody>
          <a:bodyPr/>
          <a:lstStyle/>
          <a:p>
            <a:fld id="{2D92A2A5-E7C7-40B4-B92C-0085BACF677A}" type="slidenum">
              <a:rPr lang="sv-SE" smtClean="0"/>
              <a:t>‹#›</a:t>
            </a:fld>
            <a:endParaRPr lang="sv-SE"/>
          </a:p>
        </p:txBody>
      </p:sp>
    </p:spTree>
    <p:extLst>
      <p:ext uri="{BB962C8B-B14F-4D97-AF65-F5344CB8AC3E}">
        <p14:creationId xmlns:p14="http://schemas.microsoft.com/office/powerpoint/2010/main" val="2686334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08B692F-4EED-439E-90ED-7DEE17BE4029}"/>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7B8D288-C105-43D5-A90B-5BB2F80E1047}"/>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95D63E0-0D2A-47EA-86C8-60F1CBF280F0}"/>
              </a:ext>
            </a:extLst>
          </p:cNvPr>
          <p:cNvSpPr>
            <a:spLocks noGrp="1"/>
          </p:cNvSpPr>
          <p:nvPr>
            <p:ph type="dt" sz="half" idx="10"/>
          </p:nvPr>
        </p:nvSpPr>
        <p:spPr/>
        <p:txBody>
          <a:bodyPr/>
          <a:lstStyle/>
          <a:p>
            <a:fld id="{3D3082C1-6140-4C65-8745-2B4937BE7CA1}" type="datetimeFigureOut">
              <a:rPr lang="sv-SE" smtClean="0"/>
              <a:t>2021-05-12</a:t>
            </a:fld>
            <a:endParaRPr lang="sv-SE"/>
          </a:p>
        </p:txBody>
      </p:sp>
      <p:sp>
        <p:nvSpPr>
          <p:cNvPr id="5" name="Platshållare för sidfot 4">
            <a:extLst>
              <a:ext uri="{FF2B5EF4-FFF2-40B4-BE49-F238E27FC236}">
                <a16:creationId xmlns:a16="http://schemas.microsoft.com/office/drawing/2014/main" id="{C8D399C1-6306-4AE7-82B0-0671E2160EF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3D6A768-CBC8-4E45-B2F0-9025D9B5D713}"/>
              </a:ext>
            </a:extLst>
          </p:cNvPr>
          <p:cNvSpPr>
            <a:spLocks noGrp="1"/>
          </p:cNvSpPr>
          <p:nvPr>
            <p:ph type="sldNum" sz="quarter" idx="12"/>
          </p:nvPr>
        </p:nvSpPr>
        <p:spPr/>
        <p:txBody>
          <a:bodyPr/>
          <a:lstStyle/>
          <a:p>
            <a:fld id="{2D92A2A5-E7C7-40B4-B92C-0085BACF677A}" type="slidenum">
              <a:rPr lang="sv-SE" smtClean="0"/>
              <a:t>‹#›</a:t>
            </a:fld>
            <a:endParaRPr lang="sv-SE"/>
          </a:p>
        </p:txBody>
      </p:sp>
    </p:spTree>
    <p:extLst>
      <p:ext uri="{BB962C8B-B14F-4D97-AF65-F5344CB8AC3E}">
        <p14:creationId xmlns:p14="http://schemas.microsoft.com/office/powerpoint/2010/main" val="1699520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FB1F919-BC4F-4746-B102-5B81F7054735}"/>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C9F0639-3021-4445-8A76-B3F1C909A7BA}"/>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7CF35DC-CA4F-45F0-8C43-4806E341303B}"/>
              </a:ext>
            </a:extLst>
          </p:cNvPr>
          <p:cNvSpPr>
            <a:spLocks noGrp="1"/>
          </p:cNvSpPr>
          <p:nvPr>
            <p:ph type="dt" sz="half" idx="10"/>
          </p:nvPr>
        </p:nvSpPr>
        <p:spPr/>
        <p:txBody>
          <a:bodyPr/>
          <a:lstStyle/>
          <a:p>
            <a:fld id="{3D3082C1-6140-4C65-8745-2B4937BE7CA1}" type="datetimeFigureOut">
              <a:rPr lang="sv-SE" smtClean="0"/>
              <a:t>2021-05-12</a:t>
            </a:fld>
            <a:endParaRPr lang="sv-SE"/>
          </a:p>
        </p:txBody>
      </p:sp>
      <p:sp>
        <p:nvSpPr>
          <p:cNvPr id="5" name="Platshållare för sidfot 4">
            <a:extLst>
              <a:ext uri="{FF2B5EF4-FFF2-40B4-BE49-F238E27FC236}">
                <a16:creationId xmlns:a16="http://schemas.microsoft.com/office/drawing/2014/main" id="{6747E419-1058-48D4-AC3D-56C4B42538D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D998010-C9C9-47A6-9FAA-57A9DCD55916}"/>
              </a:ext>
            </a:extLst>
          </p:cNvPr>
          <p:cNvSpPr>
            <a:spLocks noGrp="1"/>
          </p:cNvSpPr>
          <p:nvPr>
            <p:ph type="sldNum" sz="quarter" idx="12"/>
          </p:nvPr>
        </p:nvSpPr>
        <p:spPr/>
        <p:txBody>
          <a:bodyPr/>
          <a:lstStyle/>
          <a:p>
            <a:fld id="{2D92A2A5-E7C7-40B4-B92C-0085BACF677A}" type="slidenum">
              <a:rPr lang="sv-SE" smtClean="0"/>
              <a:t>‹#›</a:t>
            </a:fld>
            <a:endParaRPr lang="sv-SE"/>
          </a:p>
        </p:txBody>
      </p:sp>
    </p:spTree>
    <p:extLst>
      <p:ext uri="{BB962C8B-B14F-4D97-AF65-F5344CB8AC3E}">
        <p14:creationId xmlns:p14="http://schemas.microsoft.com/office/powerpoint/2010/main" val="128956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290127-1968-4F31-91FE-AB5817AA83A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C2F8DB3-E96B-43A4-91A6-5102A2758D0A}"/>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D90735A-8AAC-4F66-82ED-788A8A984273}"/>
              </a:ext>
            </a:extLst>
          </p:cNvPr>
          <p:cNvSpPr>
            <a:spLocks noGrp="1"/>
          </p:cNvSpPr>
          <p:nvPr>
            <p:ph type="dt" sz="half" idx="10"/>
          </p:nvPr>
        </p:nvSpPr>
        <p:spPr/>
        <p:txBody>
          <a:bodyPr/>
          <a:lstStyle/>
          <a:p>
            <a:fld id="{3D3082C1-6140-4C65-8745-2B4937BE7CA1}" type="datetimeFigureOut">
              <a:rPr lang="sv-SE" smtClean="0"/>
              <a:t>2021-05-12</a:t>
            </a:fld>
            <a:endParaRPr lang="sv-SE"/>
          </a:p>
        </p:txBody>
      </p:sp>
      <p:sp>
        <p:nvSpPr>
          <p:cNvPr id="5" name="Platshållare för sidfot 4">
            <a:extLst>
              <a:ext uri="{FF2B5EF4-FFF2-40B4-BE49-F238E27FC236}">
                <a16:creationId xmlns:a16="http://schemas.microsoft.com/office/drawing/2014/main" id="{C35ED50F-7785-452C-A256-7E99EFF73AE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2205F12-BD05-4BD3-90B8-E0BDE51E9511}"/>
              </a:ext>
            </a:extLst>
          </p:cNvPr>
          <p:cNvSpPr>
            <a:spLocks noGrp="1"/>
          </p:cNvSpPr>
          <p:nvPr>
            <p:ph type="sldNum" sz="quarter" idx="12"/>
          </p:nvPr>
        </p:nvSpPr>
        <p:spPr/>
        <p:txBody>
          <a:bodyPr/>
          <a:lstStyle/>
          <a:p>
            <a:fld id="{2D92A2A5-E7C7-40B4-B92C-0085BACF677A}" type="slidenum">
              <a:rPr lang="sv-SE" smtClean="0"/>
              <a:t>‹#›</a:t>
            </a:fld>
            <a:endParaRPr lang="sv-SE"/>
          </a:p>
        </p:txBody>
      </p:sp>
    </p:spTree>
    <p:extLst>
      <p:ext uri="{BB962C8B-B14F-4D97-AF65-F5344CB8AC3E}">
        <p14:creationId xmlns:p14="http://schemas.microsoft.com/office/powerpoint/2010/main" val="3460165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A622A85-5ACD-4FBA-A9DC-893E2B7F2802}"/>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4237416C-62EF-4F6F-BA21-E69870920A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203390E0-D844-46F1-AB62-34B5C2E32A00}"/>
              </a:ext>
            </a:extLst>
          </p:cNvPr>
          <p:cNvSpPr>
            <a:spLocks noGrp="1"/>
          </p:cNvSpPr>
          <p:nvPr>
            <p:ph type="dt" sz="half" idx="10"/>
          </p:nvPr>
        </p:nvSpPr>
        <p:spPr/>
        <p:txBody>
          <a:bodyPr/>
          <a:lstStyle/>
          <a:p>
            <a:fld id="{3D3082C1-6140-4C65-8745-2B4937BE7CA1}" type="datetimeFigureOut">
              <a:rPr lang="sv-SE" smtClean="0"/>
              <a:t>2021-05-12</a:t>
            </a:fld>
            <a:endParaRPr lang="sv-SE"/>
          </a:p>
        </p:txBody>
      </p:sp>
      <p:sp>
        <p:nvSpPr>
          <p:cNvPr id="5" name="Platshållare för sidfot 4">
            <a:extLst>
              <a:ext uri="{FF2B5EF4-FFF2-40B4-BE49-F238E27FC236}">
                <a16:creationId xmlns:a16="http://schemas.microsoft.com/office/drawing/2014/main" id="{CE595A12-76D7-40CB-9A46-1E07FE3B6C9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16B214B-DF7C-4D1E-B7A5-4832358E1593}"/>
              </a:ext>
            </a:extLst>
          </p:cNvPr>
          <p:cNvSpPr>
            <a:spLocks noGrp="1"/>
          </p:cNvSpPr>
          <p:nvPr>
            <p:ph type="sldNum" sz="quarter" idx="12"/>
          </p:nvPr>
        </p:nvSpPr>
        <p:spPr/>
        <p:txBody>
          <a:bodyPr/>
          <a:lstStyle/>
          <a:p>
            <a:fld id="{2D92A2A5-E7C7-40B4-B92C-0085BACF677A}" type="slidenum">
              <a:rPr lang="sv-SE" smtClean="0"/>
              <a:t>‹#›</a:t>
            </a:fld>
            <a:endParaRPr lang="sv-SE"/>
          </a:p>
        </p:txBody>
      </p:sp>
    </p:spTree>
    <p:extLst>
      <p:ext uri="{BB962C8B-B14F-4D97-AF65-F5344CB8AC3E}">
        <p14:creationId xmlns:p14="http://schemas.microsoft.com/office/powerpoint/2010/main" val="217205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7A7591-B302-44AE-AAA5-958380B0A3B9}"/>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6E6F640-9164-4BC8-BCD7-DF03DE40F64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0FC2CFF2-0E9E-4C14-80E7-1E34A572CC28}"/>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44AFE16D-D7F4-4FAC-9F26-2F02E7320F8D}"/>
              </a:ext>
            </a:extLst>
          </p:cNvPr>
          <p:cNvSpPr>
            <a:spLocks noGrp="1"/>
          </p:cNvSpPr>
          <p:nvPr>
            <p:ph type="dt" sz="half" idx="10"/>
          </p:nvPr>
        </p:nvSpPr>
        <p:spPr/>
        <p:txBody>
          <a:bodyPr/>
          <a:lstStyle/>
          <a:p>
            <a:fld id="{3D3082C1-6140-4C65-8745-2B4937BE7CA1}" type="datetimeFigureOut">
              <a:rPr lang="sv-SE" smtClean="0"/>
              <a:t>2021-05-12</a:t>
            </a:fld>
            <a:endParaRPr lang="sv-SE"/>
          </a:p>
        </p:txBody>
      </p:sp>
      <p:sp>
        <p:nvSpPr>
          <p:cNvPr id="6" name="Platshållare för sidfot 5">
            <a:extLst>
              <a:ext uri="{FF2B5EF4-FFF2-40B4-BE49-F238E27FC236}">
                <a16:creationId xmlns:a16="http://schemas.microsoft.com/office/drawing/2014/main" id="{5E3ED396-4692-404E-9A53-EDA50CD6809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F969283-06B7-471D-9823-9DDF6496E875}"/>
              </a:ext>
            </a:extLst>
          </p:cNvPr>
          <p:cNvSpPr>
            <a:spLocks noGrp="1"/>
          </p:cNvSpPr>
          <p:nvPr>
            <p:ph type="sldNum" sz="quarter" idx="12"/>
          </p:nvPr>
        </p:nvSpPr>
        <p:spPr/>
        <p:txBody>
          <a:bodyPr/>
          <a:lstStyle/>
          <a:p>
            <a:fld id="{2D92A2A5-E7C7-40B4-B92C-0085BACF677A}" type="slidenum">
              <a:rPr lang="sv-SE" smtClean="0"/>
              <a:t>‹#›</a:t>
            </a:fld>
            <a:endParaRPr lang="sv-SE"/>
          </a:p>
        </p:txBody>
      </p:sp>
    </p:spTree>
    <p:extLst>
      <p:ext uri="{BB962C8B-B14F-4D97-AF65-F5344CB8AC3E}">
        <p14:creationId xmlns:p14="http://schemas.microsoft.com/office/powerpoint/2010/main" val="2467868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5B6C3E-4BD1-4802-A8A4-C55BDF64FCC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599CB52-EA77-470B-A664-8B60226F67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1674DCD0-27FA-4526-8EC3-6B302F50B18F}"/>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4F0E384B-DA62-47C4-B441-0BFCBEB9DB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A3CE52E9-4B23-4523-A49F-608CE4E10BBC}"/>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C6A2969-C247-4B9D-9BBE-76CAE930EEB9}"/>
              </a:ext>
            </a:extLst>
          </p:cNvPr>
          <p:cNvSpPr>
            <a:spLocks noGrp="1"/>
          </p:cNvSpPr>
          <p:nvPr>
            <p:ph type="dt" sz="half" idx="10"/>
          </p:nvPr>
        </p:nvSpPr>
        <p:spPr/>
        <p:txBody>
          <a:bodyPr/>
          <a:lstStyle/>
          <a:p>
            <a:fld id="{3D3082C1-6140-4C65-8745-2B4937BE7CA1}" type="datetimeFigureOut">
              <a:rPr lang="sv-SE" smtClean="0"/>
              <a:t>2021-05-12</a:t>
            </a:fld>
            <a:endParaRPr lang="sv-SE"/>
          </a:p>
        </p:txBody>
      </p:sp>
      <p:sp>
        <p:nvSpPr>
          <p:cNvPr id="8" name="Platshållare för sidfot 7">
            <a:extLst>
              <a:ext uri="{FF2B5EF4-FFF2-40B4-BE49-F238E27FC236}">
                <a16:creationId xmlns:a16="http://schemas.microsoft.com/office/drawing/2014/main" id="{4C583CDE-B4ED-4273-9579-ABF7A4F5741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401F323C-7C7D-4EF2-B91F-87EF035BBD66}"/>
              </a:ext>
            </a:extLst>
          </p:cNvPr>
          <p:cNvSpPr>
            <a:spLocks noGrp="1"/>
          </p:cNvSpPr>
          <p:nvPr>
            <p:ph type="sldNum" sz="quarter" idx="12"/>
          </p:nvPr>
        </p:nvSpPr>
        <p:spPr/>
        <p:txBody>
          <a:bodyPr/>
          <a:lstStyle/>
          <a:p>
            <a:fld id="{2D92A2A5-E7C7-40B4-B92C-0085BACF677A}" type="slidenum">
              <a:rPr lang="sv-SE" smtClean="0"/>
              <a:t>‹#›</a:t>
            </a:fld>
            <a:endParaRPr lang="sv-SE"/>
          </a:p>
        </p:txBody>
      </p:sp>
    </p:spTree>
    <p:extLst>
      <p:ext uri="{BB962C8B-B14F-4D97-AF65-F5344CB8AC3E}">
        <p14:creationId xmlns:p14="http://schemas.microsoft.com/office/powerpoint/2010/main" val="2886942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76476C-9B79-4AC7-A587-2DC829ADE8E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A788349A-8ED0-4A1C-B52C-2E1118E9696D}"/>
              </a:ext>
            </a:extLst>
          </p:cNvPr>
          <p:cNvSpPr>
            <a:spLocks noGrp="1"/>
          </p:cNvSpPr>
          <p:nvPr>
            <p:ph type="dt" sz="half" idx="10"/>
          </p:nvPr>
        </p:nvSpPr>
        <p:spPr/>
        <p:txBody>
          <a:bodyPr/>
          <a:lstStyle/>
          <a:p>
            <a:fld id="{3D3082C1-6140-4C65-8745-2B4937BE7CA1}" type="datetimeFigureOut">
              <a:rPr lang="sv-SE" smtClean="0"/>
              <a:t>2021-05-12</a:t>
            </a:fld>
            <a:endParaRPr lang="sv-SE"/>
          </a:p>
        </p:txBody>
      </p:sp>
      <p:sp>
        <p:nvSpPr>
          <p:cNvPr id="4" name="Platshållare för sidfot 3">
            <a:extLst>
              <a:ext uri="{FF2B5EF4-FFF2-40B4-BE49-F238E27FC236}">
                <a16:creationId xmlns:a16="http://schemas.microsoft.com/office/drawing/2014/main" id="{D4A1A6F6-AC90-4A0F-9AE9-89CF88035D89}"/>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3C71212-2B8F-4A0A-A1F9-5D77F90120E1}"/>
              </a:ext>
            </a:extLst>
          </p:cNvPr>
          <p:cNvSpPr>
            <a:spLocks noGrp="1"/>
          </p:cNvSpPr>
          <p:nvPr>
            <p:ph type="sldNum" sz="quarter" idx="12"/>
          </p:nvPr>
        </p:nvSpPr>
        <p:spPr/>
        <p:txBody>
          <a:bodyPr/>
          <a:lstStyle/>
          <a:p>
            <a:fld id="{2D92A2A5-E7C7-40B4-B92C-0085BACF677A}" type="slidenum">
              <a:rPr lang="sv-SE" smtClean="0"/>
              <a:t>‹#›</a:t>
            </a:fld>
            <a:endParaRPr lang="sv-SE"/>
          </a:p>
        </p:txBody>
      </p:sp>
    </p:spTree>
    <p:extLst>
      <p:ext uri="{BB962C8B-B14F-4D97-AF65-F5344CB8AC3E}">
        <p14:creationId xmlns:p14="http://schemas.microsoft.com/office/powerpoint/2010/main" val="665635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29B96687-9020-4E11-B2E0-30C769D22944}"/>
              </a:ext>
            </a:extLst>
          </p:cNvPr>
          <p:cNvSpPr>
            <a:spLocks noGrp="1"/>
          </p:cNvSpPr>
          <p:nvPr>
            <p:ph type="dt" sz="half" idx="10"/>
          </p:nvPr>
        </p:nvSpPr>
        <p:spPr/>
        <p:txBody>
          <a:bodyPr/>
          <a:lstStyle/>
          <a:p>
            <a:fld id="{3D3082C1-6140-4C65-8745-2B4937BE7CA1}" type="datetimeFigureOut">
              <a:rPr lang="sv-SE" smtClean="0"/>
              <a:t>2021-05-12</a:t>
            </a:fld>
            <a:endParaRPr lang="sv-SE"/>
          </a:p>
        </p:txBody>
      </p:sp>
      <p:sp>
        <p:nvSpPr>
          <p:cNvPr id="3" name="Platshållare för sidfot 2">
            <a:extLst>
              <a:ext uri="{FF2B5EF4-FFF2-40B4-BE49-F238E27FC236}">
                <a16:creationId xmlns:a16="http://schemas.microsoft.com/office/drawing/2014/main" id="{69DF1BF9-ADF0-45BA-9386-7BE7258001D8}"/>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616AD49-DAEF-4D59-B8CE-9A00F17EFABE}"/>
              </a:ext>
            </a:extLst>
          </p:cNvPr>
          <p:cNvSpPr>
            <a:spLocks noGrp="1"/>
          </p:cNvSpPr>
          <p:nvPr>
            <p:ph type="sldNum" sz="quarter" idx="12"/>
          </p:nvPr>
        </p:nvSpPr>
        <p:spPr/>
        <p:txBody>
          <a:bodyPr/>
          <a:lstStyle/>
          <a:p>
            <a:fld id="{2D92A2A5-E7C7-40B4-B92C-0085BACF677A}" type="slidenum">
              <a:rPr lang="sv-SE" smtClean="0"/>
              <a:t>‹#›</a:t>
            </a:fld>
            <a:endParaRPr lang="sv-SE"/>
          </a:p>
        </p:txBody>
      </p:sp>
    </p:spTree>
    <p:extLst>
      <p:ext uri="{BB962C8B-B14F-4D97-AF65-F5344CB8AC3E}">
        <p14:creationId xmlns:p14="http://schemas.microsoft.com/office/powerpoint/2010/main" val="2368406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00BC0B-9C3A-4C85-A535-12706997AB9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EBA780C-976E-4091-8BB9-A0727CBD86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24DA170E-97D2-468D-9E0F-83D11C212A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39C8B2C-4BDC-492F-98D3-AFB6C17FC32A}"/>
              </a:ext>
            </a:extLst>
          </p:cNvPr>
          <p:cNvSpPr>
            <a:spLocks noGrp="1"/>
          </p:cNvSpPr>
          <p:nvPr>
            <p:ph type="dt" sz="half" idx="10"/>
          </p:nvPr>
        </p:nvSpPr>
        <p:spPr/>
        <p:txBody>
          <a:bodyPr/>
          <a:lstStyle/>
          <a:p>
            <a:fld id="{3D3082C1-6140-4C65-8745-2B4937BE7CA1}" type="datetimeFigureOut">
              <a:rPr lang="sv-SE" smtClean="0"/>
              <a:t>2021-05-12</a:t>
            </a:fld>
            <a:endParaRPr lang="sv-SE"/>
          </a:p>
        </p:txBody>
      </p:sp>
      <p:sp>
        <p:nvSpPr>
          <p:cNvPr id="6" name="Platshållare för sidfot 5">
            <a:extLst>
              <a:ext uri="{FF2B5EF4-FFF2-40B4-BE49-F238E27FC236}">
                <a16:creationId xmlns:a16="http://schemas.microsoft.com/office/drawing/2014/main" id="{AFE30A70-6DD4-4B67-AC80-544367BD782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388A4D1-5A8A-486B-9CCE-0C389351412E}"/>
              </a:ext>
            </a:extLst>
          </p:cNvPr>
          <p:cNvSpPr>
            <a:spLocks noGrp="1"/>
          </p:cNvSpPr>
          <p:nvPr>
            <p:ph type="sldNum" sz="quarter" idx="12"/>
          </p:nvPr>
        </p:nvSpPr>
        <p:spPr/>
        <p:txBody>
          <a:bodyPr/>
          <a:lstStyle/>
          <a:p>
            <a:fld id="{2D92A2A5-E7C7-40B4-B92C-0085BACF677A}" type="slidenum">
              <a:rPr lang="sv-SE" smtClean="0"/>
              <a:t>‹#›</a:t>
            </a:fld>
            <a:endParaRPr lang="sv-SE"/>
          </a:p>
        </p:txBody>
      </p:sp>
    </p:spTree>
    <p:extLst>
      <p:ext uri="{BB962C8B-B14F-4D97-AF65-F5344CB8AC3E}">
        <p14:creationId xmlns:p14="http://schemas.microsoft.com/office/powerpoint/2010/main" val="262760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9EC7C7-2264-45A3-827F-9CB378D46F5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55449317-42B5-4812-A804-1758726FC9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DBB5E4A-78FF-4A16-BC41-612C42947E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3C551F0-EF7A-48F4-B8FA-E82BE00F80F8}"/>
              </a:ext>
            </a:extLst>
          </p:cNvPr>
          <p:cNvSpPr>
            <a:spLocks noGrp="1"/>
          </p:cNvSpPr>
          <p:nvPr>
            <p:ph type="dt" sz="half" idx="10"/>
          </p:nvPr>
        </p:nvSpPr>
        <p:spPr/>
        <p:txBody>
          <a:bodyPr/>
          <a:lstStyle/>
          <a:p>
            <a:fld id="{3D3082C1-6140-4C65-8745-2B4937BE7CA1}" type="datetimeFigureOut">
              <a:rPr lang="sv-SE" smtClean="0"/>
              <a:t>2021-05-12</a:t>
            </a:fld>
            <a:endParaRPr lang="sv-SE"/>
          </a:p>
        </p:txBody>
      </p:sp>
      <p:sp>
        <p:nvSpPr>
          <p:cNvPr id="6" name="Platshållare för sidfot 5">
            <a:extLst>
              <a:ext uri="{FF2B5EF4-FFF2-40B4-BE49-F238E27FC236}">
                <a16:creationId xmlns:a16="http://schemas.microsoft.com/office/drawing/2014/main" id="{09646C5F-4D77-488F-9878-EB33E7E6881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4805B0A-5B8C-41DB-9AE7-0C4FB4E15327}"/>
              </a:ext>
            </a:extLst>
          </p:cNvPr>
          <p:cNvSpPr>
            <a:spLocks noGrp="1"/>
          </p:cNvSpPr>
          <p:nvPr>
            <p:ph type="sldNum" sz="quarter" idx="12"/>
          </p:nvPr>
        </p:nvSpPr>
        <p:spPr/>
        <p:txBody>
          <a:bodyPr/>
          <a:lstStyle/>
          <a:p>
            <a:fld id="{2D92A2A5-E7C7-40B4-B92C-0085BACF677A}" type="slidenum">
              <a:rPr lang="sv-SE" smtClean="0"/>
              <a:t>‹#›</a:t>
            </a:fld>
            <a:endParaRPr lang="sv-SE"/>
          </a:p>
        </p:txBody>
      </p:sp>
    </p:spTree>
    <p:extLst>
      <p:ext uri="{BB962C8B-B14F-4D97-AF65-F5344CB8AC3E}">
        <p14:creationId xmlns:p14="http://schemas.microsoft.com/office/powerpoint/2010/main" val="1409497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4FD5838F-2155-4001-A99B-F1C0D17DAB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48ABB76-DA07-4AD8-9E88-483EF81E87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221F2CC-485D-41BF-9569-82764BC5A3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3082C1-6140-4C65-8745-2B4937BE7CA1}" type="datetimeFigureOut">
              <a:rPr lang="sv-SE" smtClean="0"/>
              <a:t>2021-05-12</a:t>
            </a:fld>
            <a:endParaRPr lang="sv-SE"/>
          </a:p>
        </p:txBody>
      </p:sp>
      <p:sp>
        <p:nvSpPr>
          <p:cNvPr id="5" name="Platshållare för sidfot 4">
            <a:extLst>
              <a:ext uri="{FF2B5EF4-FFF2-40B4-BE49-F238E27FC236}">
                <a16:creationId xmlns:a16="http://schemas.microsoft.com/office/drawing/2014/main" id="{4DF983A8-1E6C-4A6E-BE7C-9FD82C7ED2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D7DBD1B1-1441-4C54-9981-9CA6D32904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2A2A5-E7C7-40B4-B92C-0085BACF677A}" type="slidenum">
              <a:rPr lang="sv-SE" smtClean="0"/>
              <a:t>‹#›</a:t>
            </a:fld>
            <a:endParaRPr lang="sv-SE"/>
          </a:p>
        </p:txBody>
      </p:sp>
    </p:spTree>
    <p:extLst>
      <p:ext uri="{BB962C8B-B14F-4D97-AF65-F5344CB8AC3E}">
        <p14:creationId xmlns:p14="http://schemas.microsoft.com/office/powerpoint/2010/main" val="702665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familjebostader.com/" TargetMode="External"/><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hyperlink" Target="https://www.mubarak.se/" TargetMode="External"/><Relationship Id="rId2" Type="http://schemas.openxmlformats.org/officeDocument/2006/relationships/image" Target="../media/image5.jpeg"/><Relationship Id="rId1" Type="http://schemas.openxmlformats.org/officeDocument/2006/relationships/slideLayout" Target="../slideLayouts/slideLayout9.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etu.se/"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hyperlink" Target="https://egenassistans.se/" TargetMode="External"/><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hyperlink" Target="http://kistaschool.se/sv/" TargetMode="External"/><Relationship Id="rId2" Type="http://schemas.openxmlformats.org/officeDocument/2006/relationships/image" Target="../media/image9.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 name="Rectangle 30">
            <a:extLst>
              <a:ext uri="{FF2B5EF4-FFF2-40B4-BE49-F238E27FC236}">
                <a16:creationId xmlns:a16="http://schemas.microsoft.com/office/drawing/2014/main" id="{F8446B12-7391-4711-8B31-112A0B896C7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07B29FF6-813E-4408-9FCF-BEE85A35760C}"/>
              </a:ext>
            </a:extLst>
          </p:cNvPr>
          <p:cNvSpPr>
            <a:spLocks noGrp="1"/>
          </p:cNvSpPr>
          <p:nvPr>
            <p:ph type="ctrTitle"/>
          </p:nvPr>
        </p:nvSpPr>
        <p:spPr>
          <a:xfrm>
            <a:off x="838199" y="4428000"/>
            <a:ext cx="6143626" cy="1400400"/>
          </a:xfrm>
        </p:spPr>
        <p:txBody>
          <a:bodyPr wrap="square" anchor="b">
            <a:normAutofit/>
          </a:bodyPr>
          <a:lstStyle/>
          <a:p>
            <a:pPr algn="l"/>
            <a:r>
              <a:rPr lang="sv-SE" sz="5600" dirty="0">
                <a:solidFill>
                  <a:schemeClr val="bg1"/>
                </a:solidFill>
              </a:rPr>
              <a:t>Månadsbrev Maj</a:t>
            </a:r>
          </a:p>
        </p:txBody>
      </p:sp>
      <p:sp>
        <p:nvSpPr>
          <p:cNvPr id="3" name="Underrubrik 2">
            <a:extLst>
              <a:ext uri="{FF2B5EF4-FFF2-40B4-BE49-F238E27FC236}">
                <a16:creationId xmlns:a16="http://schemas.microsoft.com/office/drawing/2014/main" id="{DE581191-47D7-4454-B05C-F9DE27BBA3A6}"/>
              </a:ext>
            </a:extLst>
          </p:cNvPr>
          <p:cNvSpPr>
            <a:spLocks noGrp="1"/>
          </p:cNvSpPr>
          <p:nvPr>
            <p:ph type="subTitle" idx="1"/>
          </p:nvPr>
        </p:nvSpPr>
        <p:spPr>
          <a:xfrm>
            <a:off x="7859713" y="4716472"/>
            <a:ext cx="3494088" cy="1017896"/>
          </a:xfrm>
        </p:spPr>
        <p:txBody>
          <a:bodyPr anchor="b">
            <a:normAutofit/>
          </a:bodyPr>
          <a:lstStyle/>
          <a:p>
            <a:pPr algn="l"/>
            <a:r>
              <a:rPr lang="sv-SE" sz="1700" dirty="0">
                <a:solidFill>
                  <a:schemeClr val="bg1"/>
                </a:solidFill>
              </a:rPr>
              <a:t>Ett digitalt månadsbrev från Som United FF för alla våra medlemmar och våra samarbetspartners. </a:t>
            </a:r>
          </a:p>
        </p:txBody>
      </p:sp>
      <p:pic>
        <p:nvPicPr>
          <p:cNvPr id="16" name="Picture 4">
            <a:extLst>
              <a:ext uri="{FF2B5EF4-FFF2-40B4-BE49-F238E27FC236}">
                <a16:creationId xmlns:a16="http://schemas.microsoft.com/office/drawing/2014/main" id="{63E8EB80-4BEC-4B46-9591-ACC8B100191C}"/>
              </a:ext>
            </a:extLst>
          </p:cNvPr>
          <p:cNvPicPr>
            <a:picLocks noChangeAspect="1"/>
          </p:cNvPicPr>
          <p:nvPr/>
        </p:nvPicPr>
        <p:blipFill rotWithShape="1">
          <a:blip r:embed="rId2"/>
          <a:srcRect t="2656" r="1" b="5205"/>
          <a:stretch/>
        </p:blipFill>
        <p:spPr>
          <a:xfrm>
            <a:off x="6" y="-1"/>
            <a:ext cx="6000749" cy="3911828"/>
          </a:xfrm>
          <a:custGeom>
            <a:avLst/>
            <a:gdLst/>
            <a:ahLst/>
            <a:cxnLst/>
            <a:rect l="l" t="t" r="r" b="b"/>
            <a:pathLst>
              <a:path w="6000749" h="3911828">
                <a:moveTo>
                  <a:pt x="0" y="0"/>
                </a:moveTo>
                <a:lnTo>
                  <a:pt x="6000749" y="0"/>
                </a:lnTo>
                <a:lnTo>
                  <a:pt x="6000749" y="3767827"/>
                </a:lnTo>
                <a:lnTo>
                  <a:pt x="5572124" y="3740378"/>
                </a:lnTo>
                <a:lnTo>
                  <a:pt x="0" y="3911828"/>
                </a:lnTo>
                <a:close/>
              </a:path>
            </a:pathLst>
          </a:custGeom>
        </p:spPr>
      </p:pic>
      <p:pic>
        <p:nvPicPr>
          <p:cNvPr id="6" name="Bildobjekt 5">
            <a:extLst>
              <a:ext uri="{FF2B5EF4-FFF2-40B4-BE49-F238E27FC236}">
                <a16:creationId xmlns:a16="http://schemas.microsoft.com/office/drawing/2014/main" id="{B77F7A8C-BE9B-406B-9621-9320F1A37516}"/>
              </a:ext>
            </a:extLst>
          </p:cNvPr>
          <p:cNvPicPr>
            <a:picLocks noChangeAspect="1"/>
          </p:cNvPicPr>
          <p:nvPr/>
        </p:nvPicPr>
        <p:blipFill rotWithShape="1">
          <a:blip r:embed="rId3">
            <a:extLst>
              <a:ext uri="{28A0092B-C50C-407E-A947-70E740481C1C}">
                <a14:useLocalDpi xmlns:a14="http://schemas.microsoft.com/office/drawing/2010/main" val="0"/>
              </a:ext>
            </a:extLst>
          </a:blip>
          <a:srcRect r="76677"/>
          <a:stretch/>
        </p:blipFill>
        <p:spPr>
          <a:xfrm>
            <a:off x="6191245" y="-1"/>
            <a:ext cx="6000750" cy="3988028"/>
          </a:xfrm>
          <a:custGeom>
            <a:avLst/>
            <a:gdLst/>
            <a:ahLst/>
            <a:cxnLst/>
            <a:rect l="l" t="t" r="r" b="b"/>
            <a:pathLst>
              <a:path w="6000750" h="3988028">
                <a:moveTo>
                  <a:pt x="0" y="0"/>
                </a:moveTo>
                <a:lnTo>
                  <a:pt x="6000750" y="0"/>
                </a:lnTo>
                <a:lnTo>
                  <a:pt x="6000750" y="797153"/>
                </a:lnTo>
                <a:lnTo>
                  <a:pt x="6000750" y="2634343"/>
                </a:lnTo>
                <a:lnTo>
                  <a:pt x="6000750" y="3911828"/>
                </a:lnTo>
                <a:lnTo>
                  <a:pt x="3248025" y="3988028"/>
                </a:lnTo>
                <a:lnTo>
                  <a:pt x="0" y="3780026"/>
                </a:lnTo>
                <a:close/>
              </a:path>
            </a:pathLst>
          </a:custGeom>
        </p:spPr>
      </p:pic>
      <p:grpSp>
        <p:nvGrpSpPr>
          <p:cNvPr id="46" name="Group 32">
            <a:extLst>
              <a:ext uri="{FF2B5EF4-FFF2-40B4-BE49-F238E27FC236}">
                <a16:creationId xmlns:a16="http://schemas.microsoft.com/office/drawing/2014/main" id="{AC0B7807-0C83-4963-821A-69B172722E49}"/>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528992"/>
            <a:ext cx="12192000" cy="757168"/>
            <a:chOff x="0" y="2959818"/>
            <a:chExt cx="12192000" cy="757168"/>
          </a:xfrm>
        </p:grpSpPr>
        <p:sp>
          <p:nvSpPr>
            <p:cNvPr id="34" name="Freeform: Shape 33">
              <a:extLst>
                <a:ext uri="{FF2B5EF4-FFF2-40B4-BE49-F238E27FC236}">
                  <a16:creationId xmlns:a16="http://schemas.microsoft.com/office/drawing/2014/main" id="{BB027EC7-3252-48A2-A7A4-1741F72E471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solidFill>
              <a:srgbClr val="FFFFFF"/>
            </a:solidFill>
            <a:ln w="12700" cap="flat" cmpd="sng" algn="ctr">
              <a:noFill/>
              <a:prstDash val="solid"/>
              <a:miter lim="800000"/>
            </a:ln>
            <a:effectLst>
              <a:outerShdw blurRad="381000" dist="1524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Freeform: Shape 34">
              <a:extLst>
                <a:ext uri="{FF2B5EF4-FFF2-40B4-BE49-F238E27FC236}">
                  <a16:creationId xmlns:a16="http://schemas.microsoft.com/office/drawing/2014/main" id="{4EBC51E4-7477-4290-BBD0-18AD942C364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blipFill>
              <a:blip r:embed="rId4">
                <a:alphaModFix amt="57000"/>
              </a:blip>
              <a:tile tx="0" ty="0" sx="100000" sy="100000" flip="none" algn="tl"/>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525362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16"/>
                                        </p:tgtEl>
                                        <p:attrNameLst>
                                          <p:attrName>style.visibility</p:attrName>
                                        </p:attrNameLst>
                                      </p:cBhvr>
                                      <p:to>
                                        <p:strVal val="visible"/>
                                      </p:to>
                                    </p:set>
                                    <p:animEffect transition="in" filter="fade">
                                      <p:cBhvr>
                                        <p:cTn id="7" dur="700"/>
                                        <p:tgtEl>
                                          <p:spTgt spid="16"/>
                                        </p:tgtEl>
                                      </p:cBhvr>
                                    </p:animEffect>
                                  </p:childTnLst>
                                </p:cTn>
                              </p:par>
                              <p:par>
                                <p:cTn id="8" presetID="10" presetClass="entr" presetSubtype="0" fill="hold" nodeType="withEffect">
                                  <p:stCondLst>
                                    <p:cond delay="0"/>
                                  </p:stCondLst>
                                  <p:iterate>
                                    <p:tmPct val="10000"/>
                                  </p:iterate>
                                  <p:childTnLst>
                                    <p:set>
                                      <p:cBhvr>
                                        <p:cTn id="9" dur="1" fill="hold">
                                          <p:stCondLst>
                                            <p:cond delay="0"/>
                                          </p:stCondLst>
                                        </p:cTn>
                                        <p:tgtEl>
                                          <p:spTgt spid="6"/>
                                        </p:tgtEl>
                                        <p:attrNameLst>
                                          <p:attrName>style.visibility</p:attrName>
                                        </p:attrNameLst>
                                      </p:cBhvr>
                                      <p:to>
                                        <p:strVal val="visible"/>
                                      </p:to>
                                    </p:set>
                                    <p:animEffect transition="in" filter="fade">
                                      <p:cBhvr>
                                        <p:cTn id="10" dur="700"/>
                                        <p:tgtEl>
                                          <p:spTgt spid="6"/>
                                        </p:tgtEl>
                                      </p:cBhvr>
                                    </p:animEffect>
                                  </p:childTnLst>
                                </p:cTn>
                              </p:par>
                              <p:par>
                                <p:cTn id="11" presetID="10" presetClass="entr" presetSubtype="0" fill="hold" grpId="0" nodeType="withEffect">
                                  <p:stCondLst>
                                    <p:cond delay="1500"/>
                                  </p:stCondLst>
                                  <p:iterate>
                                    <p:tmPct val="10000"/>
                                  </p:iterate>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700"/>
                                        <p:tgtEl>
                                          <p:spTgt spid="3">
                                            <p:txEl>
                                              <p:pRg st="0" end="0"/>
                                            </p:txEl>
                                          </p:spTgt>
                                        </p:tgtEl>
                                      </p:cBhvr>
                                    </p:animEffect>
                                  </p:childTnLst>
                                </p:cTn>
                              </p:par>
                              <p:par>
                                <p:cTn id="14" presetID="10" presetClass="entr" presetSubtype="0" fill="hold" grpId="0" nodeType="withEffect">
                                  <p:stCondLst>
                                    <p:cond delay="1000"/>
                                  </p:stCondLst>
                                  <p:iterate>
                                    <p:tmPct val="10000"/>
                                  </p:iterate>
                                  <p:childTnLst>
                                    <p:set>
                                      <p:cBhvr>
                                        <p:cTn id="15" dur="1" fill="hold">
                                          <p:stCondLst>
                                            <p:cond delay="0"/>
                                          </p:stCondLst>
                                        </p:cTn>
                                        <p:tgtEl>
                                          <p:spTgt spid="2"/>
                                        </p:tgtEl>
                                        <p:attrNameLst>
                                          <p:attrName>style.visibility</p:attrName>
                                        </p:attrNameLst>
                                      </p:cBhvr>
                                      <p:to>
                                        <p:strVal val="visible"/>
                                      </p:to>
                                    </p:set>
                                    <p:animEffect transition="in" filter="fade">
                                      <p:cBhvr>
                                        <p:cTn id="16"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7" name="Rectangle 7">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8" name="Rectangle 9">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11">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13">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15">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Freeform: Shape 17">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Rectangle 19">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78E22A8-E412-461F-A982-49F1B5F9239B}"/>
              </a:ext>
            </a:extLst>
          </p:cNvPr>
          <p:cNvSpPr>
            <a:spLocks noGrp="1"/>
          </p:cNvSpPr>
          <p:nvPr>
            <p:ph type="title"/>
          </p:nvPr>
        </p:nvSpPr>
        <p:spPr>
          <a:xfrm>
            <a:off x="466722" y="586855"/>
            <a:ext cx="3201366" cy="3387497"/>
          </a:xfrm>
        </p:spPr>
        <p:txBody>
          <a:bodyPr anchor="b">
            <a:normAutofit/>
          </a:bodyPr>
          <a:lstStyle/>
          <a:p>
            <a:pPr algn="r"/>
            <a:r>
              <a:rPr lang="sv-SE" sz="4000" b="1">
                <a:solidFill>
                  <a:srgbClr val="FFFFFF"/>
                </a:solidFill>
                <a:effectLst/>
                <a:latin typeface="Calibri" panose="020F0502020204030204" pitchFamily="34" charset="0"/>
                <a:ea typeface="Calibri" panose="020F0502020204030204" pitchFamily="34" charset="0"/>
                <a:cs typeface="Calibri" panose="020F0502020204030204" pitchFamily="34" charset="0"/>
              </a:rPr>
              <a:t>Välkomna till Som United FF:s digitala månadsbrev!</a:t>
            </a:r>
            <a:r>
              <a:rPr lang="sv-SE" sz="40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r>
            <a:br>
              <a:rPr lang="sv-SE" sz="40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sv-SE" sz="4000">
              <a:solidFill>
                <a:srgbClr val="FFFFFF"/>
              </a:solidFill>
            </a:endParaRPr>
          </a:p>
        </p:txBody>
      </p:sp>
      <p:sp>
        <p:nvSpPr>
          <p:cNvPr id="84" name="Platshållare för innehåll 2">
            <a:extLst>
              <a:ext uri="{FF2B5EF4-FFF2-40B4-BE49-F238E27FC236}">
                <a16:creationId xmlns:a16="http://schemas.microsoft.com/office/drawing/2014/main" id="{03AA449D-C08F-4F6B-866B-0A162DFE13E0}"/>
              </a:ext>
            </a:extLst>
          </p:cNvPr>
          <p:cNvSpPr>
            <a:spLocks noGrp="1"/>
          </p:cNvSpPr>
          <p:nvPr>
            <p:ph idx="1"/>
          </p:nvPr>
        </p:nvSpPr>
        <p:spPr>
          <a:xfrm>
            <a:off x="4810259" y="649480"/>
            <a:ext cx="6555347" cy="5546047"/>
          </a:xfrm>
        </p:spPr>
        <p:txBody>
          <a:bodyPr anchor="ctr">
            <a:normAutofit lnSpcReduction="10000"/>
          </a:bodyPr>
          <a:lstStyle/>
          <a:p>
            <a:r>
              <a:rPr lang="sv-SE" sz="1700" dirty="0">
                <a:effectLst/>
                <a:latin typeface="Calibri" panose="020F0502020204030204" pitchFamily="34" charset="0"/>
                <a:ea typeface="Calibri" panose="020F0502020204030204" pitchFamily="34" charset="0"/>
                <a:cs typeface="Calibri" panose="020F0502020204030204" pitchFamily="34" charset="0"/>
              </a:rPr>
              <a:t>När nu säsongen äntligen kommer i gång har vi i Som United FF som mål att skicka ut ett digitalt brev till samtliga våra medlemmar och samarbetspartners varje månad. Här tänkte vi ta upp vad som hänt och händer under den närmaste tiden. Detta blir Maj månads brev och det är med stor glädje vi kan skriva att serien äntligen </a:t>
            </a:r>
            <a:r>
              <a:rPr lang="sv-SE" sz="1700" dirty="0" smtClean="0">
                <a:effectLst/>
                <a:latin typeface="Calibri" panose="020F0502020204030204" pitchFamily="34" charset="0"/>
                <a:ea typeface="Calibri" panose="020F0502020204030204" pitchFamily="34" charset="0"/>
                <a:cs typeface="Calibri" panose="020F0502020204030204" pitchFamily="34" charset="0"/>
              </a:rPr>
              <a:t>kommit gång </a:t>
            </a:r>
            <a:r>
              <a:rPr lang="sv-SE" sz="1700" dirty="0">
                <a:effectLst/>
                <a:latin typeface="Calibri" panose="020F0502020204030204" pitchFamily="34" charset="0"/>
                <a:ea typeface="Calibri" panose="020F0502020204030204" pitchFamily="34" charset="0"/>
                <a:cs typeface="Calibri" panose="020F0502020204030204" pitchFamily="34" charset="0"/>
              </a:rPr>
              <a:t>för alla som är födda 2002 och yngre. </a:t>
            </a:r>
            <a:r>
              <a:rPr lang="sv-SE" sz="1700" dirty="0" smtClean="0">
                <a:latin typeface="Calibri" panose="020F0502020204030204" pitchFamily="34" charset="0"/>
                <a:ea typeface="Calibri" panose="020F0502020204030204" pitchFamily="34" charset="0"/>
                <a:cs typeface="Calibri" panose="020F0502020204030204" pitchFamily="34" charset="0"/>
              </a:rPr>
              <a:t>Helgen 8-9/5 fick våra yngre äntligen spela tävlingsmatcher. </a:t>
            </a:r>
            <a:r>
              <a:rPr lang="sv-SE" sz="1700" smtClean="0">
                <a:latin typeface="Calibri" panose="020F0502020204030204" pitchFamily="34" charset="0"/>
                <a:ea typeface="Calibri" panose="020F0502020204030204" pitchFamily="34" charset="0"/>
                <a:cs typeface="Calibri" panose="020F0502020204030204" pitchFamily="34" charset="0"/>
              </a:rPr>
              <a:t>Vilket glädje det har varit.</a:t>
            </a:r>
            <a:endParaRPr lang="sv-SE" sz="1700" smtClean="0">
              <a:effectLst/>
              <a:latin typeface="Calibri" panose="020F0502020204030204" pitchFamily="34" charset="0"/>
              <a:ea typeface="Calibri" panose="020F0502020204030204" pitchFamily="34" charset="0"/>
              <a:cs typeface="Calibri" panose="020F0502020204030204" pitchFamily="34" charset="0"/>
            </a:endParaRPr>
          </a:p>
          <a:p>
            <a:r>
              <a:rPr lang="sv-SE" sz="1700" dirty="0" smtClean="0">
                <a:effectLst/>
                <a:latin typeface="Calibri" panose="020F0502020204030204" pitchFamily="34" charset="0"/>
                <a:ea typeface="Calibri" panose="020F0502020204030204" pitchFamily="34" charset="0"/>
                <a:cs typeface="Calibri" panose="020F0502020204030204" pitchFamily="34" charset="0"/>
              </a:rPr>
              <a:t>När </a:t>
            </a:r>
            <a:r>
              <a:rPr lang="sv-SE" sz="1700" dirty="0">
                <a:effectLst/>
                <a:latin typeface="Calibri" panose="020F0502020204030204" pitchFamily="34" charset="0"/>
                <a:ea typeface="Calibri" panose="020F0502020204030204" pitchFamily="34" charset="0"/>
                <a:cs typeface="Calibri" panose="020F0502020204030204" pitchFamily="34" charset="0"/>
              </a:rPr>
              <a:t>det gäller de äldre lagen som seniorlag så får vi vänta några veckor till, men vi närmar oss absolut en uppstart även här. Tänk på att det får inte vara några föräldrar vid arenan så länge vi har Corona, domaren har rätt att inte blåsa igång matchen om detta sker, så vi försöker hålla oss borta några veckor till så vi äntligen får komma igång med matcher.</a:t>
            </a:r>
          </a:p>
          <a:p>
            <a:pPr marL="0" indent="0">
              <a:spcAft>
                <a:spcPts val="800"/>
              </a:spcAft>
              <a:buNone/>
            </a:pPr>
            <a:r>
              <a:rPr lang="sv-SE" sz="1700" b="1" dirty="0">
                <a:effectLst/>
                <a:latin typeface="Calibri" panose="020F0502020204030204" pitchFamily="34" charset="0"/>
                <a:ea typeface="Calibri" panose="020F0502020204030204" pitchFamily="34" charset="0"/>
                <a:cs typeface="Calibri" panose="020F0502020204030204" pitchFamily="34" charset="0"/>
              </a:rPr>
              <a:t>Vi växer så det knakar.</a:t>
            </a:r>
            <a:endParaRPr lang="sv-SE" sz="17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sv-SE" sz="1700" dirty="0">
                <a:effectLst/>
                <a:latin typeface="Calibri" panose="020F0502020204030204" pitchFamily="34" charset="0"/>
                <a:ea typeface="Calibri" panose="020F0502020204030204" pitchFamily="34" charset="0"/>
                <a:cs typeface="Calibri" panose="020F0502020204030204" pitchFamily="34" charset="0"/>
              </a:rPr>
              <a:t>Som United fortsätter att växa och allt fler hittar till oss, vilket är otroligt roligt. Nu ska vi säkerställa att vi får en riktigt bra verksamhet tillsammans med våra ledare och alla våra medlemmar, vi vill att alla ska få en riktigt bra meningsfull fritid med Som United FF, vilket gör att alla är välkomna att prova på fotboll med oss. För att vi ska fortsätta växa så vill vi att alla medlemmar hjälper till att sprida ut att vi finns till och att vi kan ta emot ännu fler barn och ungdomar.</a:t>
            </a:r>
          </a:p>
          <a:p>
            <a:endParaRPr lang="sv-SE" sz="17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2141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1" name="Rectangle 81">
            <a:extLst>
              <a:ext uri="{FF2B5EF4-FFF2-40B4-BE49-F238E27FC236}">
                <a16:creationId xmlns:a16="http://schemas.microsoft.com/office/drawing/2014/main" id="{10F24D38-B79E-44B4-830E-043F45D96DC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2B2BB19-22CD-40A6-B01B-9DDED550E013}"/>
              </a:ext>
            </a:extLst>
          </p:cNvPr>
          <p:cNvSpPr>
            <a:spLocks noGrp="1"/>
          </p:cNvSpPr>
          <p:nvPr>
            <p:ph type="title"/>
          </p:nvPr>
        </p:nvSpPr>
        <p:spPr>
          <a:xfrm>
            <a:off x="838200" y="620742"/>
            <a:ext cx="10515600" cy="1325563"/>
          </a:xfrm>
        </p:spPr>
        <p:txBody>
          <a:bodyPr>
            <a:normAutofit/>
          </a:bodyPr>
          <a:lstStyle/>
          <a:p>
            <a:r>
              <a:rPr lang="sv-SE" dirty="0">
                <a:solidFill>
                  <a:srgbClr val="FFFFFF"/>
                </a:solidFill>
              </a:rPr>
              <a:t>Vad har hänt/händer i föreningen 2021</a:t>
            </a:r>
          </a:p>
        </p:txBody>
      </p:sp>
      <p:cxnSp>
        <p:nvCxnSpPr>
          <p:cNvPr id="112" name="Straight Connector 83">
            <a:extLst>
              <a:ext uri="{FF2B5EF4-FFF2-40B4-BE49-F238E27FC236}">
                <a16:creationId xmlns:a16="http://schemas.microsoft.com/office/drawing/2014/main" id="{FC469874-256B-45B3-A79C-7591B4BA1ECC}"/>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Platshållare för innehåll 2">
            <a:extLst>
              <a:ext uri="{FF2B5EF4-FFF2-40B4-BE49-F238E27FC236}">
                <a16:creationId xmlns:a16="http://schemas.microsoft.com/office/drawing/2014/main" id="{328F4B00-00CA-4449-9417-A38C4D1135AB}"/>
              </a:ext>
            </a:extLst>
          </p:cNvPr>
          <p:cNvSpPr>
            <a:spLocks noGrp="1"/>
          </p:cNvSpPr>
          <p:nvPr>
            <p:ph sz="half" idx="1"/>
          </p:nvPr>
        </p:nvSpPr>
        <p:spPr>
          <a:xfrm>
            <a:off x="838200" y="2266345"/>
            <a:ext cx="5097780" cy="3910617"/>
          </a:xfrm>
        </p:spPr>
        <p:txBody>
          <a:bodyPr>
            <a:normAutofit/>
          </a:bodyPr>
          <a:lstStyle/>
          <a:p>
            <a:pPr marL="0" indent="0">
              <a:spcAft>
                <a:spcPts val="800"/>
              </a:spcAft>
              <a:buNone/>
            </a:pPr>
            <a:r>
              <a:rPr lang="sv-SE" sz="1300" b="1">
                <a:solidFill>
                  <a:srgbClr val="FFFFFF"/>
                </a:solidFill>
                <a:effectLst/>
                <a:latin typeface="Calibri" panose="020F0502020204030204" pitchFamily="34" charset="0"/>
                <a:ea typeface="Calibri" panose="020F0502020204030204" pitchFamily="34" charset="0"/>
                <a:cs typeface="Calibri" panose="020F0502020204030204" pitchFamily="34" charset="0"/>
              </a:rPr>
              <a:t>Vad har hänt under vintern?</a:t>
            </a:r>
            <a:endParaRPr lang="sv-SE" sz="130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sv-SE" sz="1300">
                <a:solidFill>
                  <a:srgbClr val="FFFFFF"/>
                </a:solidFill>
                <a:effectLst/>
                <a:latin typeface="Calibri" panose="020F0502020204030204" pitchFamily="34" charset="0"/>
                <a:ea typeface="Calibri" panose="020F0502020204030204" pitchFamily="34" charset="0"/>
                <a:cs typeface="Calibri" panose="020F0502020204030204" pitchFamily="34" charset="0"/>
              </a:rPr>
              <a:t>Som United har kört vinterträning inomhus för våra yngsta under vintermånaden, men nu är i utomhus och alla är laddade för att vi ska få spela matcher som är en viktig del i verksamheten.</a:t>
            </a:r>
            <a:endParaRPr lang="sv-SE" sz="130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r>
              <a:rPr lang="sv-SE" sz="1300">
                <a:solidFill>
                  <a:srgbClr val="FFFFFF"/>
                </a:solidFill>
                <a:effectLst/>
                <a:latin typeface="Calibri" panose="020F0502020204030204" pitchFamily="34" charset="0"/>
                <a:ea typeface="Calibri" panose="020F0502020204030204" pitchFamily="34" charset="0"/>
              </a:rPr>
              <a:t>Under vintern har vi har drivit flera olika aktiviteter på de lov som varit, här har det varit full fart varje dag trots att vi haft Corona restriktioner</a:t>
            </a:r>
            <a:endParaRPr lang="sv-SE" sz="1300">
              <a:solidFill>
                <a:srgbClr val="FFFFFF"/>
              </a:solidFill>
            </a:endParaRPr>
          </a:p>
          <a:p>
            <a:pPr marL="0" indent="0">
              <a:spcAft>
                <a:spcPts val="800"/>
              </a:spcAft>
              <a:buNone/>
            </a:pPr>
            <a:r>
              <a:rPr lang="sv-SE" sz="1300" b="1">
                <a:solidFill>
                  <a:srgbClr val="FFFFFF"/>
                </a:solidFill>
                <a:effectLst/>
                <a:latin typeface="Calibri" panose="020F0502020204030204" pitchFamily="34" charset="0"/>
                <a:ea typeface="Calibri" panose="020F0502020204030204" pitchFamily="34" charset="0"/>
                <a:cs typeface="Calibri" panose="020F0502020204030204" pitchFamily="34" charset="0"/>
              </a:rPr>
              <a:t>Utbildning.</a:t>
            </a:r>
            <a:endParaRPr lang="sv-SE" sz="130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sv-SE" sz="1300">
                <a:solidFill>
                  <a:srgbClr val="FFFFFF"/>
                </a:solidFill>
                <a:effectLst/>
                <a:latin typeface="Calibri" panose="020F0502020204030204" pitchFamily="34" charset="0"/>
                <a:ea typeface="Calibri" panose="020F0502020204030204" pitchFamily="34" charset="0"/>
                <a:cs typeface="Calibri" panose="020F0502020204030204" pitchFamily="34" charset="0"/>
              </a:rPr>
              <a:t>VI har haft tränarutbildning, där vi gått igenom ett första steg när det gäller den röda tråd som vi vill att alla ledare i föreningen ska arbeta efter, denna utbildning kommer att fortsätta under året och nästa steg är att praktisera detta ute på fotbollsplanen. Detta är ett steg i målet att vi ska kunna bli en diplomerad förening i framtiden.</a:t>
            </a:r>
          </a:p>
          <a:p>
            <a:pPr>
              <a:spcAft>
                <a:spcPts val="800"/>
              </a:spcAft>
            </a:pPr>
            <a:endParaRPr lang="sv-SE" sz="130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sz="1300">
              <a:solidFill>
                <a:srgbClr val="FFFFFF"/>
              </a:solidFill>
            </a:endParaRPr>
          </a:p>
        </p:txBody>
      </p:sp>
      <p:sp>
        <p:nvSpPr>
          <p:cNvPr id="4" name="Platshållare för innehåll 3">
            <a:extLst>
              <a:ext uri="{FF2B5EF4-FFF2-40B4-BE49-F238E27FC236}">
                <a16:creationId xmlns:a16="http://schemas.microsoft.com/office/drawing/2014/main" id="{6C933CBA-694F-409B-954C-B90323B50CC8}"/>
              </a:ext>
            </a:extLst>
          </p:cNvPr>
          <p:cNvSpPr>
            <a:spLocks noGrp="1"/>
          </p:cNvSpPr>
          <p:nvPr>
            <p:ph sz="half" idx="2"/>
          </p:nvPr>
        </p:nvSpPr>
        <p:spPr>
          <a:xfrm>
            <a:off x="6256020" y="2266345"/>
            <a:ext cx="5097780" cy="3910618"/>
          </a:xfrm>
        </p:spPr>
        <p:txBody>
          <a:bodyPr>
            <a:normAutofit/>
          </a:bodyPr>
          <a:lstStyle/>
          <a:p>
            <a:pPr marL="0" indent="0">
              <a:spcAft>
                <a:spcPts val="800"/>
              </a:spcAft>
              <a:buNone/>
            </a:pPr>
            <a:r>
              <a:rPr lang="sv-SE" sz="13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Vad händer längre fram!</a:t>
            </a:r>
            <a:endParaRPr lang="sv-SE" sz="13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sv-SE" sz="130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Nu ser vi fram emot vår sommarcamp som var den största campen i Rinkeby under </a:t>
            </a:r>
            <a:r>
              <a:rPr lang="sv-SE" sz="1300" dirty="0" smtClean="0">
                <a:solidFill>
                  <a:srgbClr val="FFFFFF"/>
                </a:solidFill>
                <a:effectLst/>
                <a:latin typeface="Calibri" panose="020F0502020204030204" pitchFamily="34" charset="0"/>
                <a:ea typeface="Calibri" panose="020F0502020204030204" pitchFamily="34" charset="0"/>
                <a:cs typeface="Calibri" panose="020F0502020204030204" pitchFamily="34" charset="0"/>
              </a:rPr>
              <a:t>2020 </a:t>
            </a:r>
            <a:r>
              <a:rPr lang="sv-SE" sz="130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 i alla fall när det gäller fotboll. I år hoppas vi på fint väder och ännu fler spelare på plats. Mer om denna camp kommer presenteras längre fram när vi närmar oss sommarlovet.</a:t>
            </a:r>
            <a:endParaRPr lang="sv-SE" sz="13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sv-SE" sz="130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VI kommer också under sommaren ha provat på dagar för fotboll tillsamman med andra föreningar som kör andra sporter, detta kommer ske i samarbete med andra idrottsklubbar och med företag som sponsrar verksamheten.  De exakta datumen och tiderna kommer vi att skicka ut på vår hemsida och våra sociala medier, men även i kommande månadsbrev.</a:t>
            </a:r>
            <a:endParaRPr lang="sv-SE" sz="13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sv-SE" sz="130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Vi fortsätter leta klubblokal som fortfarande inte har lösts och vi vill under 2021 få till en fungerande tjejverksamhet där tjejer får träna och spela fotboll på samma villkor som killarna.</a:t>
            </a:r>
          </a:p>
          <a:p>
            <a:pPr>
              <a:spcAft>
                <a:spcPts val="800"/>
              </a:spcAft>
            </a:pPr>
            <a:r>
              <a:rPr lang="sv-SE" sz="1300" dirty="0">
                <a:solidFill>
                  <a:srgbClr val="FFFFFF"/>
                </a:solidFill>
                <a:latin typeface="Calibri" panose="020F0502020204030204" pitchFamily="34" charset="0"/>
                <a:ea typeface="Calibri" panose="020F0502020204030204" pitchFamily="34" charset="0"/>
                <a:cs typeface="Calibri" panose="020F0502020204030204" pitchFamily="34" charset="0"/>
              </a:rPr>
              <a:t>Glöm inte följa oss på sociala medier,</a:t>
            </a:r>
            <a:endParaRPr lang="sv-SE" sz="13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endParaRPr lang="sv-SE" sz="13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sz="1300" dirty="0">
              <a:solidFill>
                <a:srgbClr val="FFFFFF"/>
              </a:solidFill>
            </a:endParaRPr>
          </a:p>
        </p:txBody>
      </p:sp>
    </p:spTree>
    <p:extLst>
      <p:ext uri="{BB962C8B-B14F-4D97-AF65-F5344CB8AC3E}">
        <p14:creationId xmlns:p14="http://schemas.microsoft.com/office/powerpoint/2010/main" val="3691396289"/>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26">
            <a:extLst>
              <a:ext uri="{FF2B5EF4-FFF2-40B4-BE49-F238E27FC236}">
                <a16:creationId xmlns:a16="http://schemas.microsoft.com/office/drawing/2014/main" id="{E35A04CF-97D4-4FF7-B359-C546B1F62E5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28">
            <a:extLst>
              <a:ext uri="{FF2B5EF4-FFF2-40B4-BE49-F238E27FC236}">
                <a16:creationId xmlns:a16="http://schemas.microsoft.com/office/drawing/2014/main" id="{1DE7243B-5109-444B-8FAF-7437C66BC0E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4C5D6221-DA7B-4611-AA26-7D8E349FDE9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8B108A16-B5D1-422D-80A3-5F177C52B9AC}"/>
              </a:ext>
            </a:extLst>
          </p:cNvPr>
          <p:cNvSpPr>
            <a:spLocks noGrp="1"/>
          </p:cNvSpPr>
          <p:nvPr>
            <p:ph type="title"/>
          </p:nvPr>
        </p:nvSpPr>
        <p:spPr>
          <a:xfrm>
            <a:off x="804672" y="1412489"/>
            <a:ext cx="2871095" cy="2156621"/>
          </a:xfrm>
        </p:spPr>
        <p:txBody>
          <a:bodyPr anchor="t">
            <a:normAutofit/>
          </a:bodyPr>
          <a:lstStyle/>
          <a:p>
            <a:r>
              <a:rPr lang="sv-SE" sz="2500">
                <a:solidFill>
                  <a:srgbClr val="FFFFFF"/>
                </a:solidFill>
              </a:rPr>
              <a:t>Som Uniteds samarbetspartners 2021</a:t>
            </a:r>
          </a:p>
        </p:txBody>
      </p:sp>
      <p:sp>
        <p:nvSpPr>
          <p:cNvPr id="3" name="Platshållare för innehåll 2">
            <a:extLst>
              <a:ext uri="{FF2B5EF4-FFF2-40B4-BE49-F238E27FC236}">
                <a16:creationId xmlns:a16="http://schemas.microsoft.com/office/drawing/2014/main" id="{1BE4645D-F2F5-40E4-B864-8367DF46269E}"/>
              </a:ext>
            </a:extLst>
          </p:cNvPr>
          <p:cNvSpPr>
            <a:spLocks noGrp="1"/>
          </p:cNvSpPr>
          <p:nvPr>
            <p:ph sz="half" idx="1"/>
          </p:nvPr>
        </p:nvSpPr>
        <p:spPr>
          <a:xfrm>
            <a:off x="5198993" y="1412489"/>
            <a:ext cx="2926080" cy="4363844"/>
          </a:xfrm>
        </p:spPr>
        <p:txBody>
          <a:bodyPr>
            <a:normAutofit/>
          </a:bodyPr>
          <a:lstStyle/>
          <a:p>
            <a:pPr marL="0" indent="0">
              <a:buNone/>
            </a:pPr>
            <a:r>
              <a:rPr lang="sv-SE" sz="2000"/>
              <a:t>Som United FF växer så det står härliga till och vi vill fortsätta växa för att ha som mål att ta emot alla som vill spela fotboll. Men vi har också visioner att kunna hjälpa barn och ungdomar med exempelvis läxhjälp eller andra saker som man kan behöva hjälp med. </a:t>
            </a:r>
          </a:p>
        </p:txBody>
      </p:sp>
      <p:sp>
        <p:nvSpPr>
          <p:cNvPr id="4" name="Platshållare för innehåll 3">
            <a:extLst>
              <a:ext uri="{FF2B5EF4-FFF2-40B4-BE49-F238E27FC236}">
                <a16:creationId xmlns:a16="http://schemas.microsoft.com/office/drawing/2014/main" id="{15CBEB3B-E227-46A9-A924-AE23CBB0AB95}"/>
              </a:ext>
            </a:extLst>
          </p:cNvPr>
          <p:cNvSpPr>
            <a:spLocks noGrp="1"/>
          </p:cNvSpPr>
          <p:nvPr>
            <p:ph sz="half" idx="2"/>
          </p:nvPr>
        </p:nvSpPr>
        <p:spPr>
          <a:xfrm>
            <a:off x="8451604" y="1412489"/>
            <a:ext cx="2926080" cy="4363844"/>
          </a:xfrm>
        </p:spPr>
        <p:txBody>
          <a:bodyPr>
            <a:normAutofit/>
          </a:bodyPr>
          <a:lstStyle/>
          <a:p>
            <a:pPr marL="0" indent="0">
              <a:buNone/>
            </a:pPr>
            <a:r>
              <a:rPr lang="sv-SE" sz="1900"/>
              <a:t>För att detta ska fungera så har vi fått till oss några otroligt viktiga samarbetspartners som presenteras på kommande sidor. För oss och våra medlemmar är dessa företag en otroligt viktig byggsten i det som vi nu håller på att bygga upp. Läs igenom vad våra samarbetspartners står för och kan hjälpa våra medlemmar med genom att klicka på deras respektive hemsidor.</a:t>
            </a:r>
            <a:endParaRPr lang="sv-SE" sz="1900" dirty="0"/>
          </a:p>
        </p:txBody>
      </p:sp>
    </p:spTree>
    <p:extLst>
      <p:ext uri="{BB962C8B-B14F-4D97-AF65-F5344CB8AC3E}">
        <p14:creationId xmlns:p14="http://schemas.microsoft.com/office/powerpoint/2010/main" val="2127198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 name="Rectangle 113">
            <a:extLst>
              <a:ext uri="{FF2B5EF4-FFF2-40B4-BE49-F238E27FC236}">
                <a16:creationId xmlns:a16="http://schemas.microsoft.com/office/drawing/2014/main" id="{56C20283-73E0-40EC-8AD8-057F581F64C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reeform 28">
            <a:extLst>
              <a:ext uri="{FF2B5EF4-FFF2-40B4-BE49-F238E27FC236}">
                <a16:creationId xmlns:a16="http://schemas.microsoft.com/office/drawing/2014/main" id="{3FCC729B-E528-40C3-82D3-BA4375575E8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2" name="Freeform 26">
            <a:extLst>
              <a:ext uri="{FF2B5EF4-FFF2-40B4-BE49-F238E27FC236}">
                <a16:creationId xmlns:a16="http://schemas.microsoft.com/office/drawing/2014/main" id="{58F1FB8D-1842-4A04-998D-6CF047AB279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20248"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ubrik 1">
            <a:extLst>
              <a:ext uri="{FF2B5EF4-FFF2-40B4-BE49-F238E27FC236}">
                <a16:creationId xmlns:a16="http://schemas.microsoft.com/office/drawing/2014/main" id="{F6188FE8-A54F-422B-AA0A-356299D5DE13}"/>
              </a:ext>
            </a:extLst>
          </p:cNvPr>
          <p:cNvSpPr>
            <a:spLocks noGrp="1"/>
          </p:cNvSpPr>
          <p:nvPr>
            <p:ph type="title"/>
          </p:nvPr>
        </p:nvSpPr>
        <p:spPr>
          <a:xfrm>
            <a:off x="4384039" y="365125"/>
            <a:ext cx="7164493" cy="1325563"/>
          </a:xfrm>
        </p:spPr>
        <p:txBody>
          <a:bodyPr vert="horz" lIns="91440" tIns="45720" rIns="91440" bIns="45720" rtlCol="0" anchor="ctr">
            <a:normAutofit/>
          </a:bodyPr>
          <a:lstStyle/>
          <a:p>
            <a:r>
              <a:rPr lang="en-US" sz="4400" kern="1200" dirty="0">
                <a:solidFill>
                  <a:schemeClr val="tx1"/>
                </a:solidFill>
                <a:latin typeface="+mj-lt"/>
                <a:ea typeface="+mj-ea"/>
                <a:cs typeface="+mj-cs"/>
              </a:rPr>
              <a:t>Samarbetspartner</a:t>
            </a:r>
          </a:p>
        </p:txBody>
      </p:sp>
      <p:pic>
        <p:nvPicPr>
          <p:cNvPr id="6" name="Platshållare för innehåll 5">
            <a:extLst>
              <a:ext uri="{FF2B5EF4-FFF2-40B4-BE49-F238E27FC236}">
                <a16:creationId xmlns:a16="http://schemas.microsoft.com/office/drawing/2014/main" id="{53E9CD5A-8A44-4840-ABFB-8386D5BDA664}"/>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4890" r="4776" b="-1"/>
          <a:stretch/>
        </p:blipFill>
        <p:spPr>
          <a:xfrm>
            <a:off x="480060" y="2438529"/>
            <a:ext cx="3425957" cy="1980460"/>
          </a:xfrm>
          <a:prstGeom prst="rect">
            <a:avLst/>
          </a:prstGeom>
        </p:spPr>
      </p:pic>
      <p:sp>
        <p:nvSpPr>
          <p:cNvPr id="4" name="Platshållare för text 3">
            <a:extLst>
              <a:ext uri="{FF2B5EF4-FFF2-40B4-BE49-F238E27FC236}">
                <a16:creationId xmlns:a16="http://schemas.microsoft.com/office/drawing/2014/main" id="{3DE06C02-D405-4D71-A60B-EE09302577A4}"/>
              </a:ext>
            </a:extLst>
          </p:cNvPr>
          <p:cNvSpPr>
            <a:spLocks noGrp="1"/>
          </p:cNvSpPr>
          <p:nvPr>
            <p:ph type="body" sz="half" idx="2"/>
          </p:nvPr>
        </p:nvSpPr>
        <p:spPr>
          <a:xfrm>
            <a:off x="4387515" y="2022601"/>
            <a:ext cx="7161017" cy="4154361"/>
          </a:xfrm>
        </p:spPr>
        <p:txBody>
          <a:bodyPr vert="horz" lIns="91440" tIns="45720" rIns="91440" bIns="45720" rtlCol="0">
            <a:normAutofit/>
          </a:bodyPr>
          <a:lstStyle/>
          <a:p>
            <a:pPr indent="-228600">
              <a:spcAft>
                <a:spcPts val="800"/>
              </a:spcAft>
              <a:buFont typeface="Arial" panose="020B0604020202020204" pitchFamily="34" charset="0"/>
              <a:buChar char="•"/>
            </a:pPr>
            <a:r>
              <a:rPr lang="en-US" sz="1700">
                <a:effectLst/>
              </a:rPr>
              <a:t>Som United FF är otroligt tacksamma att ännu ett år ha gjort klart ett samarbete med familjebostäder. Ett samarbete som i år gör att vi kan fortsätta utvecklas mot de mål som vi satt upp inför 2021 och framåt. Familjebostäder äger och förvaltar 1324 bostäder i Rinkeby, vilket motsvarar en fjärdedel av alla flerbostadshus i området. Idag är Rinkeby ett hem och en mötesplats för personer från hela världen. I 50 år har Familjebostäder funnits i Rinkeby och firar således ett högtidligt jubileum detta år. Rinkeby har idag strax över 16 000 invånare, och var fjärde rinkebybo bor i familjebostäders lägenheter. Det gör att många av våra familjer med anknytning till klubben bor i någon av dessa lägenheter. För att läsa mer om Familjebostäder, gå in på deras hemsida </a:t>
            </a:r>
            <a:r>
              <a:rPr lang="en-US" sz="1700" u="sng">
                <a:effectLst/>
                <a:hlinkClick r:id="rId3"/>
              </a:rPr>
              <a:t>https://familjebostader.com/</a:t>
            </a:r>
            <a:r>
              <a:rPr lang="en-US" sz="1700">
                <a:effectLst/>
              </a:rPr>
              <a:t> där finns allting av intresse för er som bor eller vill bo i någon av familjebostäders lägenheter. </a:t>
            </a:r>
          </a:p>
          <a:p>
            <a:pPr indent="-228600">
              <a:spcAft>
                <a:spcPts val="800"/>
              </a:spcAft>
              <a:buFont typeface="Arial" panose="020B0604020202020204" pitchFamily="34" charset="0"/>
              <a:buChar char="•"/>
            </a:pPr>
            <a:r>
              <a:rPr lang="en-US" sz="1700">
                <a:effectLst/>
              </a:rPr>
              <a:t>Att familjebostäder även i år går in i ett samarbete med Som United FF visar att vi är på rätt väg när det gäller vårt sätt att arbeta med ungdomar och det gör oss extra glada då vi ser det som ett bevis på att vi är på rätt väg med verksamheten.</a:t>
            </a:r>
          </a:p>
          <a:p>
            <a:pPr indent="-228600">
              <a:buFont typeface="Arial" panose="020B0604020202020204" pitchFamily="34" charset="0"/>
              <a:buChar char="•"/>
            </a:pPr>
            <a:endParaRPr lang="en-US" sz="1700" dirty="0"/>
          </a:p>
        </p:txBody>
      </p:sp>
    </p:spTree>
    <p:extLst>
      <p:ext uri="{BB962C8B-B14F-4D97-AF65-F5344CB8AC3E}">
        <p14:creationId xmlns:p14="http://schemas.microsoft.com/office/powerpoint/2010/main" val="310972114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0" name="Rectangle 96">
            <a:extLst>
              <a:ext uri="{FF2B5EF4-FFF2-40B4-BE49-F238E27FC236}">
                <a16:creationId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E7F700A9-5B4E-44E0-982D-8C9687CB4303}"/>
              </a:ext>
            </a:extLst>
          </p:cNvPr>
          <p:cNvSpPr>
            <a:spLocks noGrp="1"/>
          </p:cNvSpPr>
          <p:nvPr>
            <p:ph type="title"/>
          </p:nvPr>
        </p:nvSpPr>
        <p:spPr>
          <a:xfrm>
            <a:off x="4653441" y="321734"/>
            <a:ext cx="6895092" cy="1135737"/>
          </a:xfrm>
        </p:spPr>
        <p:txBody>
          <a:bodyPr vert="horz" lIns="91440" tIns="45720" rIns="91440" bIns="45720" rtlCol="0" anchor="ctr">
            <a:normAutofit/>
          </a:bodyPr>
          <a:lstStyle/>
          <a:p>
            <a:r>
              <a:rPr lang="en-US" sz="3600"/>
              <a:t>Samarbetspartner</a:t>
            </a:r>
            <a:endParaRPr lang="en-US" sz="3600" dirty="0"/>
          </a:p>
        </p:txBody>
      </p:sp>
      <p:grpSp>
        <p:nvGrpSpPr>
          <p:cNvPr id="1202" name="Group 98">
            <a:extLst>
              <a:ext uri="{FF2B5EF4-FFF2-40B4-BE49-F238E27FC236}">
                <a16:creationId xmlns:a16="http://schemas.microsoft.com/office/drawing/2014/main" id="{C34A4475-365F-4381-A542-4698D63774B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0" y="0"/>
            <a:ext cx="1097280" cy="1097280"/>
            <a:chOff x="11094720" y="0"/>
            <a:chExt cx="1097280" cy="1097280"/>
          </a:xfrm>
        </p:grpSpPr>
        <p:sp>
          <p:nvSpPr>
            <p:cNvPr id="1203" name="Isosceles Triangle 99">
              <a:extLst>
                <a:ext uri="{FF2B5EF4-FFF2-40B4-BE49-F238E27FC236}">
                  <a16:creationId xmlns:a16="http://schemas.microsoft.com/office/drawing/2014/main" id="{148F8F8B-B172-475E-9119-57F2A1C879F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1094720" y="0"/>
              <a:ext cx="1097280" cy="1097280"/>
            </a:xfrm>
            <a:prstGeom prst="triangle">
              <a:avLst>
                <a:gd name="adj" fmla="val 10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6" name="Rectangle 100">
              <a:extLst>
                <a:ext uri="{FF2B5EF4-FFF2-40B4-BE49-F238E27FC236}">
                  <a16:creationId xmlns:a16="http://schemas.microsoft.com/office/drawing/2014/main" id="{1B0349D0-97A5-4654-A515-C72EA9E0B02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189552" y="127618"/>
              <a:ext cx="457894" cy="457894"/>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Bildobjekt 4">
            <a:extLst>
              <a:ext uri="{FF2B5EF4-FFF2-40B4-BE49-F238E27FC236}">
                <a16:creationId xmlns:a16="http://schemas.microsoft.com/office/drawing/2014/main" id="{68A930E2-A8B6-4451-B9D4-30FC612420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467" y="943405"/>
            <a:ext cx="3415612" cy="2405160"/>
          </a:xfrm>
          <a:prstGeom prst="rect">
            <a:avLst/>
          </a:prstGeom>
        </p:spPr>
      </p:pic>
      <p:pic>
        <p:nvPicPr>
          <p:cNvPr id="1026" name="Picture 2" descr="Mubarak Utbildning AB">
            <a:hlinkClick r:id="rId3"/>
            <a:extLst>
              <a:ext uri="{FF2B5EF4-FFF2-40B4-BE49-F238E27FC236}">
                <a16:creationId xmlns:a16="http://schemas.microsoft.com/office/drawing/2014/main" id="{BB2DC279-945F-4DFC-8AC0-133A9A152DD0}"/>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3467" y="3509433"/>
            <a:ext cx="3415612" cy="469646"/>
          </a:xfrm>
          <a:prstGeom prst="rect">
            <a:avLst/>
          </a:prstGeom>
          <a:noFill/>
          <a:extLst>
            <a:ext uri="{909E8E84-426E-40DD-AFC4-6F175D3DCCD1}">
              <a14:hiddenFill xmlns:a14="http://schemas.microsoft.com/office/drawing/2010/main">
                <a:solidFill>
                  <a:srgbClr val="FFFFFF"/>
                </a:solidFill>
              </a14:hiddenFill>
            </a:ext>
          </a:extLst>
        </p:spPr>
      </p:pic>
      <p:sp>
        <p:nvSpPr>
          <p:cNvPr id="4" name="Platshållare för text 3">
            <a:extLst>
              <a:ext uri="{FF2B5EF4-FFF2-40B4-BE49-F238E27FC236}">
                <a16:creationId xmlns:a16="http://schemas.microsoft.com/office/drawing/2014/main" id="{304AB282-35C8-449D-8D4C-D35798662702}"/>
              </a:ext>
            </a:extLst>
          </p:cNvPr>
          <p:cNvSpPr>
            <a:spLocks noGrp="1"/>
          </p:cNvSpPr>
          <p:nvPr>
            <p:ph type="body" sz="half" idx="2"/>
          </p:nvPr>
        </p:nvSpPr>
        <p:spPr>
          <a:xfrm>
            <a:off x="4653440" y="1782981"/>
            <a:ext cx="6895092" cy="4393982"/>
          </a:xfrm>
        </p:spPr>
        <p:txBody>
          <a:bodyPr vert="horz" lIns="91440" tIns="45720" rIns="91440" bIns="45720" rtlCol="0">
            <a:normAutofit/>
          </a:bodyPr>
          <a:lstStyle/>
          <a:p>
            <a:pPr indent="-228600">
              <a:spcAft>
                <a:spcPts val="800"/>
              </a:spcAft>
              <a:buFont typeface="Arial" panose="020B0604020202020204" pitchFamily="34" charset="0"/>
              <a:buChar char="•"/>
            </a:pPr>
            <a:r>
              <a:rPr lang="en-US" sz="1400" dirty="0">
                <a:effectLst/>
              </a:rPr>
              <a:t>Mubarak </a:t>
            </a:r>
            <a:r>
              <a:rPr lang="en-US" sz="1400" dirty="0" err="1">
                <a:effectLst/>
              </a:rPr>
              <a:t>Utbildning</a:t>
            </a:r>
            <a:r>
              <a:rPr lang="en-US" sz="1400" dirty="0">
                <a:effectLst/>
              </a:rPr>
              <a:t> AB, Mubarak </a:t>
            </a:r>
            <a:r>
              <a:rPr lang="en-US" sz="1400" dirty="0" err="1">
                <a:effectLst/>
              </a:rPr>
              <a:t>Förskolor</a:t>
            </a:r>
            <a:r>
              <a:rPr lang="en-US" sz="1400" dirty="0">
                <a:effectLst/>
              </a:rPr>
              <a:t> AB </a:t>
            </a:r>
            <a:r>
              <a:rPr lang="en-US" sz="1400" dirty="0" err="1">
                <a:effectLst/>
              </a:rPr>
              <a:t>samt</a:t>
            </a:r>
            <a:r>
              <a:rPr lang="en-US" sz="1400" dirty="0">
                <a:effectLst/>
              </a:rPr>
              <a:t> </a:t>
            </a:r>
            <a:r>
              <a:rPr lang="en-US" sz="1400" dirty="0" err="1">
                <a:effectLst/>
              </a:rPr>
              <a:t>Swesbi</a:t>
            </a:r>
            <a:r>
              <a:rPr lang="en-US" sz="1400" dirty="0">
                <a:effectLst/>
              </a:rPr>
              <a:t> Partnership AB </a:t>
            </a:r>
            <a:r>
              <a:rPr lang="en-US" sz="1400" dirty="0" err="1">
                <a:effectLst/>
              </a:rPr>
              <a:t>är</a:t>
            </a:r>
            <a:r>
              <a:rPr lang="en-US" sz="1400" dirty="0">
                <a:effectLst/>
              </a:rPr>
              <a:t> </a:t>
            </a:r>
            <a:r>
              <a:rPr lang="en-US" sz="1400" dirty="0" err="1">
                <a:effectLst/>
              </a:rPr>
              <a:t>tre</a:t>
            </a:r>
            <a:r>
              <a:rPr lang="en-US" sz="1400" dirty="0">
                <a:effectLst/>
              </a:rPr>
              <a:t> </a:t>
            </a:r>
            <a:r>
              <a:rPr lang="en-US" sz="1400" dirty="0" err="1">
                <a:effectLst/>
              </a:rPr>
              <a:t>skolhuvudmän</a:t>
            </a:r>
            <a:r>
              <a:rPr lang="en-US" sz="1400" dirty="0">
                <a:effectLst/>
              </a:rPr>
              <a:t> </a:t>
            </a:r>
            <a:r>
              <a:rPr lang="en-US" sz="1400" dirty="0" err="1">
                <a:effectLst/>
              </a:rPr>
              <a:t>som</a:t>
            </a:r>
            <a:r>
              <a:rPr lang="en-US" sz="1400" dirty="0">
                <a:effectLst/>
              </a:rPr>
              <a:t> med </a:t>
            </a:r>
            <a:r>
              <a:rPr lang="en-US" sz="1400" dirty="0" err="1">
                <a:effectLst/>
              </a:rPr>
              <a:t>gemensam</a:t>
            </a:r>
            <a:r>
              <a:rPr lang="en-US" sz="1400" dirty="0">
                <a:effectLst/>
              </a:rPr>
              <a:t> </a:t>
            </a:r>
            <a:r>
              <a:rPr lang="en-US" sz="1400" dirty="0" err="1">
                <a:effectLst/>
              </a:rPr>
              <a:t>ledning</a:t>
            </a:r>
            <a:r>
              <a:rPr lang="en-US" sz="1400" dirty="0">
                <a:effectLst/>
              </a:rPr>
              <a:t> driver </a:t>
            </a:r>
            <a:r>
              <a:rPr lang="en-US" sz="1400" dirty="0" err="1">
                <a:effectLst/>
              </a:rPr>
              <a:t>en</a:t>
            </a:r>
            <a:r>
              <a:rPr lang="en-US" sz="1400" dirty="0">
                <a:effectLst/>
              </a:rPr>
              <a:t> modern </a:t>
            </a:r>
            <a:r>
              <a:rPr lang="en-US" sz="1400" dirty="0" err="1">
                <a:effectLst/>
              </a:rPr>
              <a:t>utbildningsverksamhet</a:t>
            </a:r>
            <a:r>
              <a:rPr lang="en-US" sz="1400" dirty="0">
                <a:effectLst/>
              </a:rPr>
              <a:t> med </a:t>
            </a:r>
            <a:r>
              <a:rPr lang="en-US" sz="1400" dirty="0" err="1">
                <a:effectLst/>
              </a:rPr>
              <a:t>inriktning</a:t>
            </a:r>
            <a:r>
              <a:rPr lang="en-US" sz="1400" dirty="0">
                <a:effectLst/>
              </a:rPr>
              <a:t> </a:t>
            </a:r>
            <a:r>
              <a:rPr lang="en-US" sz="1400" dirty="0" err="1">
                <a:effectLst/>
              </a:rPr>
              <a:t>på</a:t>
            </a:r>
            <a:r>
              <a:rPr lang="en-US" sz="1400" dirty="0">
                <a:effectLst/>
              </a:rPr>
              <a:t> </a:t>
            </a:r>
            <a:r>
              <a:rPr lang="en-US" sz="1400" dirty="0" err="1">
                <a:effectLst/>
              </a:rPr>
              <a:t>att</a:t>
            </a:r>
            <a:r>
              <a:rPr lang="en-US" sz="1400" dirty="0">
                <a:effectLst/>
              </a:rPr>
              <a:t> </a:t>
            </a:r>
            <a:r>
              <a:rPr lang="en-US" sz="1400" dirty="0" err="1">
                <a:effectLst/>
              </a:rPr>
              <a:t>ge</a:t>
            </a:r>
            <a:r>
              <a:rPr lang="en-US" sz="1400" dirty="0">
                <a:effectLst/>
              </a:rPr>
              <a:t> </a:t>
            </a:r>
            <a:r>
              <a:rPr lang="en-US" sz="1400" dirty="0" err="1">
                <a:effectLst/>
              </a:rPr>
              <a:t>alla</a:t>
            </a:r>
            <a:r>
              <a:rPr lang="en-US" sz="1400" dirty="0">
                <a:effectLst/>
              </a:rPr>
              <a:t> </a:t>
            </a:r>
            <a:r>
              <a:rPr lang="en-US" sz="1400" dirty="0" err="1">
                <a:effectLst/>
              </a:rPr>
              <a:t>elever</a:t>
            </a:r>
            <a:r>
              <a:rPr lang="en-US" sz="1400" dirty="0">
                <a:effectLst/>
              </a:rPr>
              <a:t> </a:t>
            </a:r>
            <a:r>
              <a:rPr lang="en-US" sz="1400" dirty="0" err="1">
                <a:effectLst/>
              </a:rPr>
              <a:t>oavsett</a:t>
            </a:r>
            <a:r>
              <a:rPr lang="en-US" sz="1400" dirty="0">
                <a:effectLst/>
              </a:rPr>
              <a:t> </a:t>
            </a:r>
            <a:r>
              <a:rPr lang="en-US" sz="1400" dirty="0" err="1">
                <a:effectLst/>
              </a:rPr>
              <a:t>bakgrund</a:t>
            </a:r>
            <a:r>
              <a:rPr lang="en-US" sz="1400" dirty="0">
                <a:effectLst/>
              </a:rPr>
              <a:t> </a:t>
            </a:r>
            <a:r>
              <a:rPr lang="en-US" sz="1400" dirty="0" err="1">
                <a:effectLst/>
              </a:rPr>
              <a:t>och</a:t>
            </a:r>
            <a:r>
              <a:rPr lang="en-US" sz="1400" dirty="0">
                <a:effectLst/>
              </a:rPr>
              <a:t> </a:t>
            </a:r>
            <a:r>
              <a:rPr lang="en-US" sz="1400" dirty="0" err="1">
                <a:effectLst/>
              </a:rPr>
              <a:t>tidigare</a:t>
            </a:r>
            <a:r>
              <a:rPr lang="en-US" sz="1400" dirty="0">
                <a:effectLst/>
              </a:rPr>
              <a:t> </a:t>
            </a:r>
            <a:r>
              <a:rPr lang="en-US" sz="1400" dirty="0" err="1">
                <a:effectLst/>
              </a:rPr>
              <a:t>skolunderbyggnad</a:t>
            </a:r>
            <a:r>
              <a:rPr lang="en-US" sz="1400" dirty="0">
                <a:effectLst/>
              </a:rPr>
              <a:t> </a:t>
            </a:r>
            <a:r>
              <a:rPr lang="en-US" sz="1400" dirty="0" err="1">
                <a:effectLst/>
              </a:rPr>
              <a:t>en</a:t>
            </a:r>
            <a:r>
              <a:rPr lang="en-US" sz="1400" dirty="0">
                <a:effectLst/>
              </a:rPr>
              <a:t> bra start </a:t>
            </a:r>
            <a:r>
              <a:rPr lang="en-US" sz="1400" dirty="0" err="1">
                <a:effectLst/>
              </a:rPr>
              <a:t>i</a:t>
            </a:r>
            <a:r>
              <a:rPr lang="en-US" sz="1400" dirty="0">
                <a:effectLst/>
              </a:rPr>
              <a:t> </a:t>
            </a:r>
            <a:r>
              <a:rPr lang="en-US" sz="1400" dirty="0" err="1">
                <a:effectLst/>
              </a:rPr>
              <a:t>livet</a:t>
            </a:r>
            <a:r>
              <a:rPr lang="en-US" sz="1400" dirty="0">
                <a:effectLst/>
              </a:rPr>
              <a:t> med </a:t>
            </a:r>
            <a:r>
              <a:rPr lang="en-US" sz="1400" dirty="0" err="1">
                <a:effectLst/>
              </a:rPr>
              <a:t>hjälp</a:t>
            </a:r>
            <a:r>
              <a:rPr lang="en-US" sz="1400" dirty="0">
                <a:effectLst/>
              </a:rPr>
              <a:t> av </a:t>
            </a:r>
            <a:r>
              <a:rPr lang="en-US" sz="1400" dirty="0" err="1">
                <a:effectLst/>
              </a:rPr>
              <a:t>en</a:t>
            </a:r>
            <a:r>
              <a:rPr lang="en-US" sz="1400" dirty="0">
                <a:effectLst/>
              </a:rPr>
              <a:t> </a:t>
            </a:r>
            <a:r>
              <a:rPr lang="en-US" sz="1400" dirty="0" err="1">
                <a:effectLst/>
              </a:rPr>
              <a:t>gedigen</a:t>
            </a:r>
            <a:r>
              <a:rPr lang="en-US" sz="1400" dirty="0">
                <a:effectLst/>
              </a:rPr>
              <a:t> </a:t>
            </a:r>
            <a:r>
              <a:rPr lang="en-US" sz="1400" dirty="0" err="1">
                <a:effectLst/>
              </a:rPr>
              <a:t>kunskapsbas</a:t>
            </a:r>
            <a:r>
              <a:rPr lang="en-US" sz="1400" dirty="0">
                <a:effectLst/>
              </a:rPr>
              <a:t>. Murbarak </a:t>
            </a:r>
            <a:r>
              <a:rPr lang="en-US" sz="1400" dirty="0" err="1">
                <a:effectLst/>
              </a:rPr>
              <a:t>arbetssätt</a:t>
            </a:r>
            <a:r>
              <a:rPr lang="en-US" sz="1400" dirty="0">
                <a:effectLst/>
              </a:rPr>
              <a:t> </a:t>
            </a:r>
            <a:r>
              <a:rPr lang="en-US" sz="1400" dirty="0" err="1">
                <a:effectLst/>
              </a:rPr>
              <a:t>utmärks</a:t>
            </a:r>
            <a:r>
              <a:rPr lang="en-US" sz="1400" dirty="0">
                <a:effectLst/>
              </a:rPr>
              <a:t> av </a:t>
            </a:r>
            <a:r>
              <a:rPr lang="en-US" sz="1400" dirty="0" err="1">
                <a:effectLst/>
              </a:rPr>
              <a:t>respekt</a:t>
            </a:r>
            <a:r>
              <a:rPr lang="en-US" sz="1400" dirty="0">
                <a:effectLst/>
              </a:rPr>
              <a:t> </a:t>
            </a:r>
            <a:r>
              <a:rPr lang="en-US" sz="1400" dirty="0" err="1">
                <a:effectLst/>
              </a:rPr>
              <a:t>för</a:t>
            </a:r>
            <a:r>
              <a:rPr lang="en-US" sz="1400" dirty="0">
                <a:effectLst/>
              </a:rPr>
              <a:t> </a:t>
            </a:r>
            <a:r>
              <a:rPr lang="en-US" sz="1400" dirty="0" err="1">
                <a:effectLst/>
              </a:rPr>
              <a:t>varje</a:t>
            </a:r>
            <a:r>
              <a:rPr lang="en-US" sz="1400" dirty="0">
                <a:effectLst/>
              </a:rPr>
              <a:t> </a:t>
            </a:r>
            <a:r>
              <a:rPr lang="en-US" sz="1400" dirty="0" err="1">
                <a:effectLst/>
              </a:rPr>
              <a:t>individ</a:t>
            </a:r>
            <a:r>
              <a:rPr lang="en-US" sz="1400" dirty="0">
                <a:effectLst/>
              </a:rPr>
              <a:t> </a:t>
            </a:r>
            <a:r>
              <a:rPr lang="en-US" sz="1400" dirty="0" err="1">
                <a:effectLst/>
              </a:rPr>
              <a:t>och</a:t>
            </a:r>
            <a:r>
              <a:rPr lang="en-US" sz="1400" dirty="0">
                <a:effectLst/>
              </a:rPr>
              <a:t> </a:t>
            </a:r>
            <a:r>
              <a:rPr lang="en-US" sz="1400" dirty="0" err="1">
                <a:effectLst/>
              </a:rPr>
              <a:t>en</a:t>
            </a:r>
            <a:r>
              <a:rPr lang="en-US" sz="1400" dirty="0">
                <a:effectLst/>
              </a:rPr>
              <a:t> </a:t>
            </a:r>
            <a:r>
              <a:rPr lang="en-US" sz="1400" dirty="0" err="1">
                <a:effectLst/>
              </a:rPr>
              <a:t>övertygelse</a:t>
            </a:r>
            <a:r>
              <a:rPr lang="en-US" sz="1400" dirty="0">
                <a:effectLst/>
              </a:rPr>
              <a:t> om </a:t>
            </a:r>
            <a:r>
              <a:rPr lang="en-US" sz="1400" dirty="0" err="1">
                <a:effectLst/>
              </a:rPr>
              <a:t>att</a:t>
            </a:r>
            <a:r>
              <a:rPr lang="en-US" sz="1400" dirty="0">
                <a:effectLst/>
              </a:rPr>
              <a:t> </a:t>
            </a:r>
            <a:r>
              <a:rPr lang="en-US" sz="1400" dirty="0" err="1">
                <a:effectLst/>
              </a:rPr>
              <a:t>varje</a:t>
            </a:r>
            <a:r>
              <a:rPr lang="en-US" sz="1400" dirty="0">
                <a:effectLst/>
              </a:rPr>
              <a:t> person har </a:t>
            </a:r>
            <a:r>
              <a:rPr lang="en-US" sz="1400" dirty="0" err="1">
                <a:effectLst/>
              </a:rPr>
              <a:t>kvaliteter</a:t>
            </a:r>
            <a:r>
              <a:rPr lang="en-US" sz="1400" dirty="0">
                <a:effectLst/>
              </a:rPr>
              <a:t> </a:t>
            </a:r>
            <a:r>
              <a:rPr lang="en-US" sz="1400" dirty="0" err="1">
                <a:effectLst/>
              </a:rPr>
              <a:t>och</a:t>
            </a:r>
            <a:r>
              <a:rPr lang="en-US" sz="1400" dirty="0">
                <a:effectLst/>
              </a:rPr>
              <a:t> </a:t>
            </a:r>
            <a:r>
              <a:rPr lang="en-US" sz="1400" dirty="0" err="1">
                <a:effectLst/>
              </a:rPr>
              <a:t>förmågor</a:t>
            </a:r>
            <a:r>
              <a:rPr lang="en-US" sz="1400" dirty="0">
                <a:effectLst/>
              </a:rPr>
              <a:t> </a:t>
            </a:r>
            <a:r>
              <a:rPr lang="en-US" sz="1400" dirty="0" err="1">
                <a:effectLst/>
              </a:rPr>
              <a:t>som</a:t>
            </a:r>
            <a:r>
              <a:rPr lang="en-US" sz="1400" dirty="0">
                <a:effectLst/>
              </a:rPr>
              <a:t> </a:t>
            </a:r>
            <a:r>
              <a:rPr lang="en-US" sz="1400" dirty="0" err="1">
                <a:effectLst/>
              </a:rPr>
              <a:t>kan</a:t>
            </a:r>
            <a:r>
              <a:rPr lang="en-US" sz="1400" dirty="0">
                <a:effectLst/>
              </a:rPr>
              <a:t> </a:t>
            </a:r>
            <a:r>
              <a:rPr lang="en-US" sz="1400" dirty="0" err="1">
                <a:effectLst/>
              </a:rPr>
              <a:t>utvecklas</a:t>
            </a:r>
            <a:r>
              <a:rPr lang="en-US" sz="1400" dirty="0">
                <a:effectLst/>
              </a:rPr>
              <a:t> </a:t>
            </a:r>
            <a:r>
              <a:rPr lang="en-US" sz="1400" dirty="0" err="1">
                <a:effectLst/>
              </a:rPr>
              <a:t>vidare</a:t>
            </a:r>
            <a:r>
              <a:rPr lang="en-US" sz="1400" dirty="0">
                <a:effectLst/>
              </a:rPr>
              <a:t> med </a:t>
            </a:r>
            <a:r>
              <a:rPr lang="en-US" sz="1400" dirty="0" err="1">
                <a:effectLst/>
              </a:rPr>
              <a:t>hjälp</a:t>
            </a:r>
            <a:r>
              <a:rPr lang="en-US" sz="1400" dirty="0">
                <a:effectLst/>
              </a:rPr>
              <a:t> av </a:t>
            </a:r>
            <a:r>
              <a:rPr lang="en-US" sz="1400" dirty="0" err="1">
                <a:effectLst/>
              </a:rPr>
              <a:t>våra</a:t>
            </a:r>
            <a:r>
              <a:rPr lang="en-US" sz="1400" dirty="0">
                <a:effectLst/>
              </a:rPr>
              <a:t> </a:t>
            </a:r>
            <a:r>
              <a:rPr lang="en-US" sz="1400" dirty="0" err="1">
                <a:effectLst/>
              </a:rPr>
              <a:t>skickliga</a:t>
            </a:r>
            <a:r>
              <a:rPr lang="en-US" sz="1400" dirty="0">
                <a:effectLst/>
              </a:rPr>
              <a:t> </a:t>
            </a:r>
            <a:r>
              <a:rPr lang="en-US" sz="1400" dirty="0" err="1">
                <a:effectLst/>
              </a:rPr>
              <a:t>pedagoger</a:t>
            </a:r>
            <a:r>
              <a:rPr lang="en-US" sz="1400" dirty="0">
                <a:effectLst/>
              </a:rPr>
              <a:t>. Mubarak </a:t>
            </a:r>
            <a:r>
              <a:rPr lang="en-US" sz="1400" dirty="0" err="1">
                <a:effectLst/>
              </a:rPr>
              <a:t>Utbildning</a:t>
            </a:r>
            <a:r>
              <a:rPr lang="en-US" sz="1400" dirty="0">
                <a:effectLst/>
              </a:rPr>
              <a:t> AB driver </a:t>
            </a:r>
            <a:r>
              <a:rPr lang="en-US" sz="1400" dirty="0" err="1">
                <a:effectLst/>
              </a:rPr>
              <a:t>grundskoleverksamhet</a:t>
            </a:r>
            <a:r>
              <a:rPr lang="en-US" sz="1400" dirty="0">
                <a:effectLst/>
              </a:rPr>
              <a:t> </a:t>
            </a:r>
            <a:r>
              <a:rPr lang="en-US" sz="1400" dirty="0" err="1">
                <a:effectLst/>
              </a:rPr>
              <a:t>i</a:t>
            </a:r>
            <a:r>
              <a:rPr lang="en-US" sz="1400" dirty="0">
                <a:effectLst/>
              </a:rPr>
              <a:t> </a:t>
            </a:r>
            <a:r>
              <a:rPr lang="en-US" sz="1400" dirty="0" err="1">
                <a:effectLst/>
              </a:rPr>
              <a:t>Hägersten</a:t>
            </a:r>
            <a:r>
              <a:rPr lang="en-US" sz="1400" dirty="0">
                <a:effectLst/>
              </a:rPr>
              <a:t> </a:t>
            </a:r>
            <a:r>
              <a:rPr lang="en-US" sz="1400" dirty="0" err="1">
                <a:effectLst/>
              </a:rPr>
              <a:t>och</a:t>
            </a:r>
            <a:r>
              <a:rPr lang="en-US" sz="1400" dirty="0">
                <a:effectLst/>
              </a:rPr>
              <a:t> </a:t>
            </a:r>
            <a:r>
              <a:rPr lang="en-US" sz="1400" dirty="0" err="1">
                <a:effectLst/>
              </a:rPr>
              <a:t>Häggvik</a:t>
            </a:r>
            <a:r>
              <a:rPr lang="en-US" sz="1400" dirty="0">
                <a:effectLst/>
              </a:rPr>
              <a:t>, Sollentuna under </a:t>
            </a:r>
            <a:r>
              <a:rPr lang="en-US" sz="1400" dirty="0" err="1">
                <a:effectLst/>
              </a:rPr>
              <a:t>namnet</a:t>
            </a:r>
            <a:r>
              <a:rPr lang="en-US" sz="1400" dirty="0">
                <a:effectLst/>
              </a:rPr>
              <a:t> Stockholm International Academy (SIA). Mubarak </a:t>
            </a:r>
            <a:r>
              <a:rPr lang="en-US" sz="1400" dirty="0" err="1">
                <a:effectLst/>
              </a:rPr>
              <a:t>Förskolor</a:t>
            </a:r>
            <a:r>
              <a:rPr lang="en-US" sz="1400" dirty="0">
                <a:effectLst/>
              </a:rPr>
              <a:t> AB driver 6 </a:t>
            </a:r>
            <a:r>
              <a:rPr lang="en-US" sz="1400" dirty="0" err="1">
                <a:effectLst/>
              </a:rPr>
              <a:t>förskolor</a:t>
            </a:r>
            <a:r>
              <a:rPr lang="en-US" sz="1400" dirty="0">
                <a:effectLst/>
              </a:rPr>
              <a:t> </a:t>
            </a:r>
            <a:r>
              <a:rPr lang="en-US" sz="1400" dirty="0" err="1">
                <a:effectLst/>
              </a:rPr>
              <a:t>i</a:t>
            </a:r>
            <a:r>
              <a:rPr lang="en-US" sz="1400" dirty="0">
                <a:effectLst/>
              </a:rPr>
              <a:t> </a:t>
            </a:r>
            <a:r>
              <a:rPr lang="en-US" sz="1400" dirty="0" err="1">
                <a:effectLst/>
              </a:rPr>
              <a:t>Stockholmsområdet</a:t>
            </a:r>
            <a:r>
              <a:rPr lang="en-US" sz="1400" dirty="0">
                <a:effectLst/>
              </a:rPr>
              <a:t>: </a:t>
            </a:r>
            <a:r>
              <a:rPr lang="en-US" sz="1400" dirty="0" err="1">
                <a:effectLst/>
              </a:rPr>
              <a:t>Humlan</a:t>
            </a:r>
            <a:r>
              <a:rPr lang="en-US" sz="1400" dirty="0">
                <a:effectLst/>
              </a:rPr>
              <a:t> </a:t>
            </a:r>
            <a:r>
              <a:rPr lang="en-US" sz="1400" dirty="0" err="1">
                <a:effectLst/>
              </a:rPr>
              <a:t>i</a:t>
            </a:r>
            <a:r>
              <a:rPr lang="en-US" sz="1400" dirty="0">
                <a:effectLst/>
              </a:rPr>
              <a:t> </a:t>
            </a:r>
            <a:r>
              <a:rPr lang="en-US" sz="1400" dirty="0" err="1">
                <a:effectLst/>
              </a:rPr>
              <a:t>Hjulsta</a:t>
            </a:r>
            <a:r>
              <a:rPr lang="en-US" sz="1400" dirty="0">
                <a:effectLst/>
              </a:rPr>
              <a:t>, </a:t>
            </a:r>
            <a:r>
              <a:rPr lang="en-US" sz="1400" dirty="0" err="1">
                <a:effectLst/>
              </a:rPr>
              <a:t>Nyckelpigan</a:t>
            </a:r>
            <a:r>
              <a:rPr lang="en-US" sz="1400" dirty="0">
                <a:effectLst/>
              </a:rPr>
              <a:t> </a:t>
            </a:r>
            <a:r>
              <a:rPr lang="en-US" sz="1400" dirty="0" err="1">
                <a:effectLst/>
              </a:rPr>
              <a:t>i</a:t>
            </a:r>
            <a:r>
              <a:rPr lang="en-US" sz="1400" dirty="0">
                <a:effectLst/>
              </a:rPr>
              <a:t> </a:t>
            </a:r>
            <a:r>
              <a:rPr lang="en-US" sz="1400" dirty="0" err="1">
                <a:effectLst/>
              </a:rPr>
              <a:t>Skarpnäck</a:t>
            </a:r>
            <a:r>
              <a:rPr lang="en-US" sz="1400" dirty="0">
                <a:effectLst/>
              </a:rPr>
              <a:t>, </a:t>
            </a:r>
            <a:r>
              <a:rPr lang="en-US" sz="1400" dirty="0" err="1">
                <a:effectLst/>
              </a:rPr>
              <a:t>Galaxen</a:t>
            </a:r>
            <a:r>
              <a:rPr lang="en-US" sz="1400" dirty="0">
                <a:effectLst/>
              </a:rPr>
              <a:t> </a:t>
            </a:r>
            <a:r>
              <a:rPr lang="en-US" sz="1400" dirty="0" err="1">
                <a:effectLst/>
              </a:rPr>
              <a:t>och</a:t>
            </a:r>
            <a:r>
              <a:rPr lang="en-US" sz="1400" dirty="0">
                <a:effectLst/>
              </a:rPr>
              <a:t> </a:t>
            </a:r>
            <a:r>
              <a:rPr lang="en-US" sz="1400" dirty="0" err="1">
                <a:effectLst/>
              </a:rPr>
              <a:t>Vintergatan</a:t>
            </a:r>
            <a:r>
              <a:rPr lang="en-US" sz="1400" dirty="0">
                <a:effectLst/>
              </a:rPr>
              <a:t> </a:t>
            </a:r>
            <a:r>
              <a:rPr lang="en-US" sz="1400" dirty="0" err="1">
                <a:effectLst/>
              </a:rPr>
              <a:t>i</a:t>
            </a:r>
            <a:r>
              <a:rPr lang="en-US" sz="1400" dirty="0">
                <a:effectLst/>
              </a:rPr>
              <a:t> </a:t>
            </a:r>
            <a:r>
              <a:rPr lang="en-US" sz="1400" dirty="0" err="1">
                <a:effectLst/>
              </a:rPr>
              <a:t>Rinkeby</a:t>
            </a:r>
            <a:r>
              <a:rPr lang="en-US" sz="1400" dirty="0">
                <a:effectLst/>
              </a:rPr>
              <a:t> </a:t>
            </a:r>
            <a:r>
              <a:rPr lang="en-US" sz="1400" dirty="0" err="1">
                <a:effectLst/>
              </a:rPr>
              <a:t>samt</a:t>
            </a:r>
            <a:r>
              <a:rPr lang="en-US" sz="1400" dirty="0">
                <a:effectLst/>
              </a:rPr>
              <a:t> </a:t>
            </a:r>
            <a:r>
              <a:rPr lang="en-US" sz="1400" dirty="0" err="1">
                <a:effectLst/>
              </a:rPr>
              <a:t>Fjärilen</a:t>
            </a:r>
            <a:r>
              <a:rPr lang="en-US" sz="1400" dirty="0">
                <a:effectLst/>
              </a:rPr>
              <a:t> </a:t>
            </a:r>
            <a:r>
              <a:rPr lang="en-US" sz="1400" dirty="0" err="1">
                <a:effectLst/>
              </a:rPr>
              <a:t>i</a:t>
            </a:r>
            <a:r>
              <a:rPr lang="en-US" sz="1400" dirty="0">
                <a:effectLst/>
              </a:rPr>
              <a:t> Bro </a:t>
            </a:r>
            <a:r>
              <a:rPr lang="en-US" sz="1400" dirty="0" err="1">
                <a:effectLst/>
              </a:rPr>
              <a:t>och</a:t>
            </a:r>
            <a:r>
              <a:rPr lang="en-US" sz="1400" dirty="0">
                <a:effectLst/>
              </a:rPr>
              <a:t> </a:t>
            </a:r>
            <a:r>
              <a:rPr lang="en-US" sz="1400" dirty="0" err="1">
                <a:effectLst/>
              </a:rPr>
              <a:t>Myran</a:t>
            </a:r>
            <a:r>
              <a:rPr lang="en-US" sz="1400" dirty="0">
                <a:effectLst/>
              </a:rPr>
              <a:t> </a:t>
            </a:r>
            <a:r>
              <a:rPr lang="en-US" sz="1400" dirty="0" err="1">
                <a:effectLst/>
              </a:rPr>
              <a:t>i</a:t>
            </a:r>
            <a:r>
              <a:rPr lang="en-US" sz="1400" dirty="0">
                <a:effectLst/>
              </a:rPr>
              <a:t> </a:t>
            </a:r>
            <a:r>
              <a:rPr lang="en-US" sz="1400" dirty="0" err="1">
                <a:effectLst/>
              </a:rPr>
              <a:t>Märsta</a:t>
            </a:r>
            <a:r>
              <a:rPr lang="en-US" sz="1400" dirty="0">
                <a:effectLst/>
              </a:rPr>
              <a:t>. </a:t>
            </a:r>
            <a:r>
              <a:rPr lang="en-US" sz="1400" dirty="0" err="1">
                <a:effectLst/>
              </a:rPr>
              <a:t>Swesbi</a:t>
            </a:r>
            <a:r>
              <a:rPr lang="en-US" sz="1400" dirty="0">
                <a:effectLst/>
              </a:rPr>
              <a:t> </a:t>
            </a:r>
            <a:r>
              <a:rPr lang="en-US" sz="1400" dirty="0" err="1">
                <a:effectLst/>
              </a:rPr>
              <a:t>Partership</a:t>
            </a:r>
            <a:r>
              <a:rPr lang="en-US" sz="1400" dirty="0">
                <a:effectLst/>
              </a:rPr>
              <a:t> AB driver </a:t>
            </a:r>
            <a:r>
              <a:rPr lang="en-US" sz="1400" dirty="0" err="1">
                <a:effectLst/>
              </a:rPr>
              <a:t>förskolorna</a:t>
            </a:r>
            <a:r>
              <a:rPr lang="en-US" sz="1400" dirty="0">
                <a:effectLst/>
              </a:rPr>
              <a:t> </a:t>
            </a:r>
            <a:r>
              <a:rPr lang="en-US" sz="1400" dirty="0" err="1">
                <a:effectLst/>
              </a:rPr>
              <a:t>Månen</a:t>
            </a:r>
            <a:r>
              <a:rPr lang="en-US" sz="1400" dirty="0">
                <a:effectLst/>
              </a:rPr>
              <a:t> </a:t>
            </a:r>
            <a:r>
              <a:rPr lang="en-US" sz="1400" dirty="0" err="1">
                <a:effectLst/>
              </a:rPr>
              <a:t>i</a:t>
            </a:r>
            <a:r>
              <a:rPr lang="en-US" sz="1400" dirty="0">
                <a:effectLst/>
              </a:rPr>
              <a:t> </a:t>
            </a:r>
            <a:r>
              <a:rPr lang="en-US" sz="1400" dirty="0" err="1">
                <a:effectLst/>
              </a:rPr>
              <a:t>Husby</a:t>
            </a:r>
            <a:r>
              <a:rPr lang="en-US" sz="1400" dirty="0">
                <a:effectLst/>
              </a:rPr>
              <a:t> </a:t>
            </a:r>
            <a:r>
              <a:rPr lang="en-US" sz="1400" dirty="0" err="1">
                <a:effectLst/>
              </a:rPr>
              <a:t>samt</a:t>
            </a:r>
            <a:r>
              <a:rPr lang="en-US" sz="1400" dirty="0">
                <a:effectLst/>
              </a:rPr>
              <a:t> </a:t>
            </a:r>
            <a:r>
              <a:rPr lang="en-US" sz="1400" dirty="0" err="1">
                <a:effectLst/>
              </a:rPr>
              <a:t>Stjärnan</a:t>
            </a:r>
            <a:r>
              <a:rPr lang="en-US" sz="1400" dirty="0">
                <a:effectLst/>
              </a:rPr>
              <a:t> </a:t>
            </a:r>
            <a:r>
              <a:rPr lang="en-US" sz="1400" dirty="0" err="1">
                <a:effectLst/>
              </a:rPr>
              <a:t>i</a:t>
            </a:r>
            <a:r>
              <a:rPr lang="en-US" sz="1400" dirty="0">
                <a:effectLst/>
              </a:rPr>
              <a:t> </a:t>
            </a:r>
            <a:r>
              <a:rPr lang="en-US" sz="1400" dirty="0" err="1">
                <a:effectLst/>
              </a:rPr>
              <a:t>Rinkeby</a:t>
            </a:r>
            <a:r>
              <a:rPr lang="en-US" sz="1400" dirty="0">
                <a:effectLst/>
              </a:rPr>
              <a:t>. </a:t>
            </a:r>
            <a:r>
              <a:rPr lang="en-US" sz="1400" dirty="0" err="1">
                <a:effectLst/>
              </a:rPr>
              <a:t>För</a:t>
            </a:r>
            <a:r>
              <a:rPr lang="en-US" sz="1400" dirty="0">
                <a:effectLst/>
              </a:rPr>
              <a:t> </a:t>
            </a:r>
            <a:r>
              <a:rPr lang="en-US" sz="1400" dirty="0" err="1">
                <a:effectLst/>
              </a:rPr>
              <a:t>att</a:t>
            </a:r>
            <a:r>
              <a:rPr lang="en-US" sz="1400" dirty="0">
                <a:effectLst/>
              </a:rPr>
              <a:t> </a:t>
            </a:r>
            <a:r>
              <a:rPr lang="en-US" sz="1400" dirty="0" err="1">
                <a:effectLst/>
              </a:rPr>
              <a:t>läsa</a:t>
            </a:r>
            <a:r>
              <a:rPr lang="en-US" sz="1400" dirty="0">
                <a:effectLst/>
              </a:rPr>
              <a:t> </a:t>
            </a:r>
            <a:r>
              <a:rPr lang="en-US" sz="1400" dirty="0" err="1">
                <a:effectLst/>
              </a:rPr>
              <a:t>mer</a:t>
            </a:r>
            <a:r>
              <a:rPr lang="en-US" sz="1400" dirty="0">
                <a:effectLst/>
              </a:rPr>
              <a:t> om </a:t>
            </a:r>
            <a:r>
              <a:rPr lang="en-US" sz="1400" dirty="0" err="1">
                <a:effectLst/>
              </a:rPr>
              <a:t>verksamhete</a:t>
            </a:r>
            <a:r>
              <a:rPr lang="en-US" sz="1400" dirty="0">
                <a:effectLst/>
              </a:rPr>
              <a:t> </a:t>
            </a:r>
            <a:r>
              <a:rPr lang="en-US" sz="1400" dirty="0" err="1">
                <a:effectLst/>
              </a:rPr>
              <a:t>gå</a:t>
            </a:r>
            <a:r>
              <a:rPr lang="en-US" sz="1400" dirty="0">
                <a:effectLst/>
              </a:rPr>
              <a:t> in </a:t>
            </a:r>
            <a:r>
              <a:rPr lang="en-US" sz="1400" dirty="0" err="1">
                <a:effectLst/>
              </a:rPr>
              <a:t>på</a:t>
            </a:r>
            <a:r>
              <a:rPr lang="en-US" sz="1400" dirty="0">
                <a:effectLst/>
              </a:rPr>
              <a:t> </a:t>
            </a:r>
            <a:r>
              <a:rPr lang="en-US" sz="1400" u="sng" dirty="0">
                <a:effectLst/>
                <a:hlinkClick r:id="rId3"/>
              </a:rPr>
              <a:t>https://www.mubarak.se/</a:t>
            </a:r>
            <a:r>
              <a:rPr lang="en-US" sz="1400" dirty="0">
                <a:effectLst/>
              </a:rPr>
              <a:t> .</a:t>
            </a:r>
          </a:p>
          <a:p>
            <a:pPr indent="-228600">
              <a:buFont typeface="Arial" panose="020B0604020202020204" pitchFamily="34" charset="0"/>
              <a:buChar char="•"/>
            </a:pPr>
            <a:r>
              <a:rPr lang="en-US" sz="1400" dirty="0">
                <a:effectLst/>
              </a:rPr>
              <a:t>Det </a:t>
            </a:r>
            <a:r>
              <a:rPr lang="en-US" sz="1400" dirty="0" err="1">
                <a:effectLst/>
              </a:rPr>
              <a:t>gör</a:t>
            </a:r>
            <a:r>
              <a:rPr lang="en-US" sz="1400" dirty="0">
                <a:effectLst/>
              </a:rPr>
              <a:t> </a:t>
            </a:r>
            <a:r>
              <a:rPr lang="en-US" sz="1400" dirty="0" err="1">
                <a:effectLst/>
              </a:rPr>
              <a:t>oss</a:t>
            </a:r>
            <a:r>
              <a:rPr lang="en-US" sz="1400" dirty="0">
                <a:effectLst/>
              </a:rPr>
              <a:t> </a:t>
            </a:r>
            <a:r>
              <a:rPr lang="en-US" sz="1400" dirty="0" err="1">
                <a:effectLst/>
              </a:rPr>
              <a:t>otroligt</a:t>
            </a:r>
            <a:r>
              <a:rPr lang="en-US" sz="1400" dirty="0">
                <a:effectLst/>
              </a:rPr>
              <a:t> </a:t>
            </a:r>
            <a:r>
              <a:rPr lang="en-US" sz="1400" dirty="0" err="1">
                <a:effectLst/>
              </a:rPr>
              <a:t>stolta</a:t>
            </a:r>
            <a:r>
              <a:rPr lang="en-US" sz="1400" dirty="0">
                <a:effectLst/>
              </a:rPr>
              <a:t> </a:t>
            </a:r>
            <a:r>
              <a:rPr lang="en-US" sz="1400" dirty="0" err="1">
                <a:effectLst/>
              </a:rPr>
              <a:t>och</a:t>
            </a:r>
            <a:r>
              <a:rPr lang="en-US" sz="1400" dirty="0">
                <a:effectLst/>
              </a:rPr>
              <a:t> </a:t>
            </a:r>
            <a:r>
              <a:rPr lang="en-US" sz="1400" dirty="0" err="1">
                <a:effectLst/>
              </a:rPr>
              <a:t>glada</a:t>
            </a:r>
            <a:r>
              <a:rPr lang="en-US" sz="1400" dirty="0">
                <a:effectLst/>
              </a:rPr>
              <a:t> </a:t>
            </a:r>
            <a:r>
              <a:rPr lang="en-US" sz="1400" dirty="0" err="1">
                <a:effectLst/>
              </a:rPr>
              <a:t>att</a:t>
            </a:r>
            <a:r>
              <a:rPr lang="en-US" sz="1400" dirty="0">
                <a:effectLst/>
              </a:rPr>
              <a:t> Mubarak </a:t>
            </a:r>
            <a:r>
              <a:rPr lang="en-US" sz="1400" dirty="0" err="1">
                <a:effectLst/>
              </a:rPr>
              <a:t>Utbildning</a:t>
            </a:r>
            <a:r>
              <a:rPr lang="en-US" sz="1400" dirty="0">
                <a:effectLst/>
              </a:rPr>
              <a:t> AB </a:t>
            </a:r>
            <a:r>
              <a:rPr lang="en-US" sz="1400" dirty="0" err="1">
                <a:effectLst/>
              </a:rPr>
              <a:t>fortsätter</a:t>
            </a:r>
            <a:r>
              <a:rPr lang="en-US" sz="1400" dirty="0">
                <a:effectLst/>
              </a:rPr>
              <a:t> </a:t>
            </a:r>
            <a:r>
              <a:rPr lang="en-US" sz="1400" dirty="0" err="1">
                <a:effectLst/>
              </a:rPr>
              <a:t>vara</a:t>
            </a:r>
            <a:r>
              <a:rPr lang="en-US" sz="1400" dirty="0">
                <a:effectLst/>
              </a:rPr>
              <a:t> </a:t>
            </a:r>
            <a:r>
              <a:rPr lang="en-US" sz="1400" dirty="0" err="1">
                <a:effectLst/>
              </a:rPr>
              <a:t>en</a:t>
            </a:r>
            <a:r>
              <a:rPr lang="en-US" sz="1400" dirty="0">
                <a:effectLst/>
              </a:rPr>
              <a:t> </a:t>
            </a:r>
            <a:r>
              <a:rPr lang="en-US" sz="1400" dirty="0" err="1">
                <a:effectLst/>
              </a:rPr>
              <a:t>samarbetspartner</a:t>
            </a:r>
            <a:r>
              <a:rPr lang="en-US" sz="1400" dirty="0">
                <a:effectLst/>
              </a:rPr>
              <a:t> till </a:t>
            </a:r>
            <a:r>
              <a:rPr lang="en-US" sz="1400" dirty="0" err="1">
                <a:effectLst/>
              </a:rPr>
              <a:t>Som</a:t>
            </a:r>
            <a:r>
              <a:rPr lang="en-US" sz="1400" dirty="0">
                <a:effectLst/>
              </a:rPr>
              <a:t> United FF. Mubarak </a:t>
            </a:r>
            <a:r>
              <a:rPr lang="en-US" sz="1400" dirty="0" err="1">
                <a:effectLst/>
              </a:rPr>
              <a:t>Utbildning</a:t>
            </a:r>
            <a:r>
              <a:rPr lang="en-US" sz="1400" dirty="0">
                <a:effectLst/>
              </a:rPr>
              <a:t> AB har </a:t>
            </a:r>
            <a:r>
              <a:rPr lang="en-US" sz="1400" dirty="0" err="1">
                <a:effectLst/>
              </a:rPr>
              <a:t>varit</a:t>
            </a:r>
            <a:r>
              <a:rPr lang="en-US" sz="1400" dirty="0">
                <a:effectLst/>
              </a:rPr>
              <a:t> </a:t>
            </a:r>
            <a:r>
              <a:rPr lang="en-US" sz="1400" dirty="0" err="1">
                <a:effectLst/>
              </a:rPr>
              <a:t>samarbetspartner</a:t>
            </a:r>
            <a:r>
              <a:rPr lang="en-US" sz="1400" dirty="0">
                <a:effectLst/>
              </a:rPr>
              <a:t> till </a:t>
            </a:r>
            <a:r>
              <a:rPr lang="en-US" sz="1400" dirty="0" err="1">
                <a:effectLst/>
              </a:rPr>
              <a:t>Som</a:t>
            </a:r>
            <a:r>
              <a:rPr lang="en-US" sz="1400" dirty="0">
                <a:effectLst/>
              </a:rPr>
              <a:t> United sedan 2017 </a:t>
            </a:r>
            <a:r>
              <a:rPr lang="en-US" sz="1400" dirty="0" err="1">
                <a:effectLst/>
              </a:rPr>
              <a:t>och</a:t>
            </a:r>
            <a:r>
              <a:rPr lang="en-US" sz="1400" dirty="0">
                <a:effectLst/>
              </a:rPr>
              <a:t> vi </a:t>
            </a:r>
            <a:r>
              <a:rPr lang="en-US" sz="1400" dirty="0" err="1">
                <a:effectLst/>
              </a:rPr>
              <a:t>kan</a:t>
            </a:r>
            <a:r>
              <a:rPr lang="en-US" sz="1400" dirty="0">
                <a:effectLst/>
              </a:rPr>
              <a:t> nu </a:t>
            </a:r>
            <a:r>
              <a:rPr lang="en-US" sz="1400" dirty="0" err="1">
                <a:effectLst/>
              </a:rPr>
              <a:t>fortsätta</a:t>
            </a:r>
            <a:r>
              <a:rPr lang="en-US" sz="1400" dirty="0">
                <a:effectLst/>
              </a:rPr>
              <a:t> </a:t>
            </a:r>
            <a:r>
              <a:rPr lang="en-US" sz="1400" dirty="0" err="1">
                <a:effectLst/>
              </a:rPr>
              <a:t>att</a:t>
            </a:r>
            <a:r>
              <a:rPr lang="en-US" sz="1400" dirty="0">
                <a:effectLst/>
              </a:rPr>
              <a:t> </a:t>
            </a:r>
            <a:r>
              <a:rPr lang="en-US" sz="1400" dirty="0" err="1">
                <a:effectLst/>
              </a:rPr>
              <a:t>tillsammans</a:t>
            </a:r>
            <a:r>
              <a:rPr lang="en-US" sz="1400" dirty="0">
                <a:effectLst/>
              </a:rPr>
              <a:t> </a:t>
            </a:r>
            <a:r>
              <a:rPr lang="en-US" sz="1400" dirty="0" err="1">
                <a:effectLst/>
              </a:rPr>
              <a:t>nå</a:t>
            </a:r>
            <a:r>
              <a:rPr lang="en-US" sz="1400" dirty="0">
                <a:effectLst/>
              </a:rPr>
              <a:t> barn </a:t>
            </a:r>
            <a:r>
              <a:rPr lang="en-US" sz="1400" dirty="0" err="1">
                <a:effectLst/>
              </a:rPr>
              <a:t>och</a:t>
            </a:r>
            <a:r>
              <a:rPr lang="en-US" sz="1400" dirty="0">
                <a:effectLst/>
              </a:rPr>
              <a:t> </a:t>
            </a:r>
            <a:r>
              <a:rPr lang="en-US" sz="1400" dirty="0" err="1">
                <a:effectLst/>
              </a:rPr>
              <a:t>ungdomar</a:t>
            </a:r>
            <a:r>
              <a:rPr lang="en-US" sz="1400" dirty="0">
                <a:effectLst/>
              </a:rPr>
              <a:t> </a:t>
            </a:r>
            <a:r>
              <a:rPr lang="en-US" sz="1400" dirty="0" err="1">
                <a:effectLst/>
              </a:rPr>
              <a:t>i</a:t>
            </a:r>
            <a:r>
              <a:rPr lang="en-US" sz="1400" dirty="0">
                <a:effectLst/>
              </a:rPr>
              <a:t> </a:t>
            </a:r>
            <a:r>
              <a:rPr lang="en-US" sz="1400" dirty="0" err="1">
                <a:effectLst/>
              </a:rPr>
              <a:t>tidig</a:t>
            </a:r>
            <a:r>
              <a:rPr lang="en-US" sz="1400" dirty="0">
                <a:effectLst/>
              </a:rPr>
              <a:t> </a:t>
            </a:r>
            <a:r>
              <a:rPr lang="en-US" sz="1400" dirty="0" err="1">
                <a:effectLst/>
              </a:rPr>
              <a:t>ålder</a:t>
            </a:r>
            <a:r>
              <a:rPr lang="en-US" sz="1400" dirty="0">
                <a:effectLst/>
              </a:rPr>
              <a:t> </a:t>
            </a:r>
            <a:r>
              <a:rPr lang="en-US" sz="1400" dirty="0" err="1">
                <a:effectLst/>
              </a:rPr>
              <a:t>och</a:t>
            </a:r>
            <a:r>
              <a:rPr lang="en-US" sz="1400" dirty="0">
                <a:effectLst/>
              </a:rPr>
              <a:t> </a:t>
            </a:r>
            <a:r>
              <a:rPr lang="en-US" sz="1400" dirty="0" err="1">
                <a:effectLst/>
              </a:rPr>
              <a:t>på</a:t>
            </a:r>
            <a:r>
              <a:rPr lang="en-US" sz="1400" dirty="0">
                <a:effectLst/>
              </a:rPr>
              <a:t> </a:t>
            </a:r>
            <a:r>
              <a:rPr lang="en-US" sz="1400" dirty="0" err="1">
                <a:effectLst/>
              </a:rPr>
              <a:t>så</a:t>
            </a:r>
            <a:r>
              <a:rPr lang="en-US" sz="1400" dirty="0">
                <a:effectLst/>
              </a:rPr>
              <a:t> </a:t>
            </a:r>
            <a:r>
              <a:rPr lang="en-US" sz="1400" dirty="0" err="1">
                <a:effectLst/>
              </a:rPr>
              <a:t>sätt</a:t>
            </a:r>
            <a:r>
              <a:rPr lang="en-US" sz="1400" dirty="0">
                <a:effectLst/>
              </a:rPr>
              <a:t> </a:t>
            </a:r>
            <a:r>
              <a:rPr lang="en-US" sz="1400" dirty="0" err="1">
                <a:effectLst/>
              </a:rPr>
              <a:t>få</a:t>
            </a:r>
            <a:r>
              <a:rPr lang="en-US" sz="1400" dirty="0">
                <a:effectLst/>
              </a:rPr>
              <a:t> </a:t>
            </a:r>
            <a:r>
              <a:rPr lang="en-US" sz="1400" dirty="0" err="1">
                <a:effectLst/>
              </a:rPr>
              <a:t>alla</a:t>
            </a:r>
            <a:r>
              <a:rPr lang="en-US" sz="1400" dirty="0">
                <a:effectLst/>
              </a:rPr>
              <a:t> till </a:t>
            </a:r>
            <a:r>
              <a:rPr lang="en-US" sz="1400" dirty="0" err="1">
                <a:effectLst/>
              </a:rPr>
              <a:t>en</a:t>
            </a:r>
            <a:r>
              <a:rPr lang="en-US" sz="1400" dirty="0">
                <a:effectLst/>
              </a:rPr>
              <a:t> </a:t>
            </a:r>
            <a:r>
              <a:rPr lang="en-US" sz="1400" dirty="0" err="1">
                <a:effectLst/>
              </a:rPr>
              <a:t>meningsfull</a:t>
            </a:r>
            <a:r>
              <a:rPr lang="en-US" sz="1400" dirty="0">
                <a:effectLst/>
              </a:rPr>
              <a:t> </a:t>
            </a:r>
            <a:r>
              <a:rPr lang="en-US" sz="1400" dirty="0" err="1">
                <a:effectLst/>
              </a:rPr>
              <a:t>fritid</a:t>
            </a:r>
            <a:r>
              <a:rPr lang="en-US" sz="1400" dirty="0">
                <a:effectLst/>
              </a:rPr>
              <a:t> </a:t>
            </a:r>
            <a:r>
              <a:rPr lang="en-US" sz="1400" dirty="0" err="1">
                <a:effectLst/>
              </a:rPr>
              <a:t>utanför</a:t>
            </a:r>
            <a:r>
              <a:rPr lang="en-US" sz="1400" dirty="0">
                <a:effectLst/>
              </a:rPr>
              <a:t> </a:t>
            </a:r>
            <a:r>
              <a:rPr lang="en-US" sz="1400" dirty="0" err="1">
                <a:effectLst/>
              </a:rPr>
              <a:t>skolans</a:t>
            </a:r>
            <a:r>
              <a:rPr lang="en-US" sz="1400" dirty="0">
                <a:effectLst/>
              </a:rPr>
              <a:t> </a:t>
            </a:r>
            <a:r>
              <a:rPr lang="en-US" sz="1400" dirty="0" err="1">
                <a:effectLst/>
              </a:rPr>
              <a:t>värld</a:t>
            </a:r>
            <a:r>
              <a:rPr lang="en-US" sz="1400" dirty="0">
                <a:effectLst/>
              </a:rPr>
              <a:t>. </a:t>
            </a:r>
            <a:r>
              <a:rPr lang="en-US" sz="1400" dirty="0" err="1">
                <a:effectLst/>
              </a:rPr>
              <a:t>Desto</a:t>
            </a:r>
            <a:r>
              <a:rPr lang="en-US" sz="1400" dirty="0">
                <a:effectLst/>
              </a:rPr>
              <a:t> </a:t>
            </a:r>
            <a:r>
              <a:rPr lang="en-US" sz="1400" dirty="0" err="1">
                <a:effectLst/>
              </a:rPr>
              <a:t>fler</a:t>
            </a:r>
            <a:r>
              <a:rPr lang="en-US" sz="1400" dirty="0">
                <a:effectLst/>
              </a:rPr>
              <a:t> barn vi </a:t>
            </a:r>
            <a:r>
              <a:rPr lang="en-US" sz="1400" dirty="0" err="1">
                <a:effectLst/>
              </a:rPr>
              <a:t>kan</a:t>
            </a:r>
            <a:r>
              <a:rPr lang="en-US" sz="1400" dirty="0">
                <a:effectLst/>
              </a:rPr>
              <a:t> </a:t>
            </a:r>
            <a:r>
              <a:rPr lang="en-US" sz="1400" dirty="0" err="1">
                <a:effectLst/>
              </a:rPr>
              <a:t>arbeta</a:t>
            </a:r>
            <a:r>
              <a:rPr lang="en-US" sz="1400" dirty="0">
                <a:effectLst/>
              </a:rPr>
              <a:t> med </a:t>
            </a:r>
            <a:r>
              <a:rPr lang="en-US" sz="1400" dirty="0" err="1">
                <a:effectLst/>
              </a:rPr>
              <a:t>desto</a:t>
            </a:r>
            <a:r>
              <a:rPr lang="en-US" sz="1400" dirty="0">
                <a:effectLst/>
              </a:rPr>
              <a:t> </a:t>
            </a:r>
            <a:r>
              <a:rPr lang="en-US" sz="1400" dirty="0" err="1">
                <a:effectLst/>
              </a:rPr>
              <a:t>bättre</a:t>
            </a:r>
            <a:r>
              <a:rPr lang="en-US" sz="1400" dirty="0">
                <a:effectLst/>
              </a:rPr>
              <a:t> </a:t>
            </a:r>
            <a:r>
              <a:rPr lang="en-US" sz="1400" dirty="0" err="1">
                <a:effectLst/>
              </a:rPr>
              <a:t>kommer</a:t>
            </a:r>
            <a:r>
              <a:rPr lang="en-US" sz="1400" dirty="0">
                <a:effectLst/>
              </a:rPr>
              <a:t> det </a:t>
            </a:r>
            <a:r>
              <a:rPr lang="en-US" sz="1400" dirty="0" err="1">
                <a:effectLst/>
              </a:rPr>
              <a:t>bli</a:t>
            </a:r>
            <a:r>
              <a:rPr lang="en-US" sz="1400" dirty="0">
                <a:effectLst/>
              </a:rPr>
              <a:t> </a:t>
            </a:r>
            <a:r>
              <a:rPr lang="en-US" sz="1400" dirty="0" err="1">
                <a:effectLst/>
              </a:rPr>
              <a:t>för</a:t>
            </a:r>
            <a:r>
              <a:rPr lang="en-US" sz="1400" dirty="0">
                <a:effectLst/>
              </a:rPr>
              <a:t> </a:t>
            </a:r>
            <a:r>
              <a:rPr lang="en-US" sz="1400" dirty="0" err="1">
                <a:effectLst/>
              </a:rPr>
              <a:t>alla</a:t>
            </a:r>
            <a:r>
              <a:rPr lang="en-US" sz="1400" dirty="0">
                <a:effectLst/>
              </a:rPr>
              <a:t> </a:t>
            </a:r>
            <a:r>
              <a:rPr lang="en-US" sz="1400" dirty="0" err="1">
                <a:effectLst/>
              </a:rPr>
              <a:t>då</a:t>
            </a:r>
            <a:r>
              <a:rPr lang="en-US" sz="1400" dirty="0">
                <a:effectLst/>
              </a:rPr>
              <a:t> </a:t>
            </a:r>
            <a:r>
              <a:rPr lang="en-US" sz="1400" dirty="0" err="1">
                <a:effectLst/>
              </a:rPr>
              <a:t>skola</a:t>
            </a:r>
            <a:r>
              <a:rPr lang="en-US" sz="1400" dirty="0">
                <a:effectLst/>
              </a:rPr>
              <a:t> </a:t>
            </a:r>
            <a:r>
              <a:rPr lang="en-US" sz="1400" dirty="0" err="1">
                <a:effectLst/>
              </a:rPr>
              <a:t>och</a:t>
            </a:r>
            <a:r>
              <a:rPr lang="en-US" sz="1400" dirty="0">
                <a:effectLst/>
              </a:rPr>
              <a:t> </a:t>
            </a:r>
            <a:r>
              <a:rPr lang="en-US" sz="1400" dirty="0" err="1">
                <a:effectLst/>
              </a:rPr>
              <a:t>idrott</a:t>
            </a:r>
            <a:r>
              <a:rPr lang="en-US" sz="1400" dirty="0">
                <a:effectLst/>
              </a:rPr>
              <a:t> </a:t>
            </a:r>
            <a:r>
              <a:rPr lang="en-US" sz="1400" dirty="0" err="1">
                <a:effectLst/>
              </a:rPr>
              <a:t>är</a:t>
            </a:r>
            <a:r>
              <a:rPr lang="en-US" sz="1400" dirty="0">
                <a:effectLst/>
              </a:rPr>
              <a:t> </a:t>
            </a:r>
            <a:r>
              <a:rPr lang="en-US" sz="1400" dirty="0" err="1">
                <a:effectLst/>
              </a:rPr>
              <a:t>två</a:t>
            </a:r>
            <a:r>
              <a:rPr lang="en-US" sz="1400" dirty="0">
                <a:effectLst/>
              </a:rPr>
              <a:t> </a:t>
            </a:r>
            <a:r>
              <a:rPr lang="en-US" sz="1400" dirty="0" err="1">
                <a:effectLst/>
              </a:rPr>
              <a:t>viktiga</a:t>
            </a:r>
            <a:r>
              <a:rPr lang="en-US" sz="1400" dirty="0">
                <a:effectLst/>
              </a:rPr>
              <a:t> saker </a:t>
            </a:r>
            <a:r>
              <a:rPr lang="en-US" sz="1400" dirty="0" err="1">
                <a:effectLst/>
              </a:rPr>
              <a:t>att</a:t>
            </a:r>
            <a:r>
              <a:rPr lang="en-US" sz="1400" dirty="0">
                <a:effectLst/>
              </a:rPr>
              <a:t> </a:t>
            </a:r>
            <a:r>
              <a:rPr lang="en-US" sz="1400" dirty="0" err="1">
                <a:effectLst/>
              </a:rPr>
              <a:t>kunna</a:t>
            </a:r>
            <a:r>
              <a:rPr lang="en-US" sz="1400" dirty="0">
                <a:effectLst/>
              </a:rPr>
              <a:t> </a:t>
            </a:r>
            <a:r>
              <a:rPr lang="en-US" sz="1400" dirty="0" err="1">
                <a:effectLst/>
              </a:rPr>
              <a:t>kombinera</a:t>
            </a:r>
            <a:r>
              <a:rPr lang="en-US" sz="1400" dirty="0">
                <a:effectLst/>
              </a:rPr>
              <a:t>. </a:t>
            </a:r>
            <a:r>
              <a:rPr lang="en-US" sz="1400" dirty="0" err="1">
                <a:effectLst/>
              </a:rPr>
              <a:t>Tillsammans</a:t>
            </a:r>
            <a:r>
              <a:rPr lang="en-US" sz="1400" dirty="0">
                <a:effectLst/>
              </a:rPr>
              <a:t> </a:t>
            </a:r>
            <a:r>
              <a:rPr lang="en-US" sz="1400" dirty="0" err="1">
                <a:effectLst/>
              </a:rPr>
              <a:t>gör</a:t>
            </a:r>
            <a:r>
              <a:rPr lang="en-US" sz="1400" dirty="0">
                <a:effectLst/>
              </a:rPr>
              <a:t> vi </a:t>
            </a:r>
            <a:r>
              <a:rPr lang="en-US" sz="1400" dirty="0" err="1">
                <a:effectLst/>
              </a:rPr>
              <a:t>skillnad</a:t>
            </a:r>
            <a:r>
              <a:rPr lang="en-US" sz="1400" dirty="0">
                <a:effectLst/>
              </a:rPr>
              <a:t> redan </a:t>
            </a:r>
            <a:r>
              <a:rPr lang="en-US" sz="1400" dirty="0" err="1">
                <a:effectLst/>
              </a:rPr>
              <a:t>från</a:t>
            </a:r>
            <a:r>
              <a:rPr lang="en-US" sz="1400" dirty="0">
                <a:effectLst/>
              </a:rPr>
              <a:t> start av </a:t>
            </a:r>
            <a:r>
              <a:rPr lang="en-US" sz="1400" dirty="0" err="1">
                <a:effectLst/>
              </a:rPr>
              <a:t>barnens</a:t>
            </a:r>
            <a:r>
              <a:rPr lang="en-US" sz="1400" dirty="0">
                <a:effectLst/>
              </a:rPr>
              <a:t> </a:t>
            </a:r>
            <a:r>
              <a:rPr lang="en-US" sz="1400" dirty="0" err="1">
                <a:effectLst/>
              </a:rPr>
              <a:t>uppväxt</a:t>
            </a:r>
            <a:r>
              <a:rPr lang="en-US" sz="1400" dirty="0">
                <a:effectLst/>
              </a:rPr>
              <a:t>. </a:t>
            </a:r>
          </a:p>
          <a:p>
            <a:pPr indent="-228600">
              <a:buFont typeface="Arial" panose="020B0604020202020204" pitchFamily="34" charset="0"/>
              <a:buChar char="•"/>
            </a:pPr>
            <a:endParaRPr lang="en-US" sz="1400" dirty="0"/>
          </a:p>
        </p:txBody>
      </p:sp>
      <p:grpSp>
        <p:nvGrpSpPr>
          <p:cNvPr id="1207" name="Group 102">
            <a:extLst>
              <a:ext uri="{FF2B5EF4-FFF2-40B4-BE49-F238E27FC236}">
                <a16:creationId xmlns:a16="http://schemas.microsoft.com/office/drawing/2014/main" id="{DC8D6E3B-FFED-480F-941D-FE376375B8B7}"/>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177940" y="4601497"/>
            <a:ext cx="1014060" cy="2017580"/>
            <a:chOff x="11177940" y="4601497"/>
            <a:chExt cx="1014060" cy="2017580"/>
          </a:xfrm>
        </p:grpSpPr>
        <p:sp>
          <p:nvSpPr>
            <p:cNvPr id="104" name="Isosceles Triangle 103">
              <a:extLst>
                <a:ext uri="{FF2B5EF4-FFF2-40B4-BE49-F238E27FC236}">
                  <a16:creationId xmlns:a16="http://schemas.microsoft.com/office/drawing/2014/main" id="{D3F51FEB-38FB-4F6C-9F7B-2F2AFAB6546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1067618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2" name="Rectangle 104">
              <a:extLst>
                <a:ext uri="{FF2B5EF4-FFF2-40B4-BE49-F238E27FC236}">
                  <a16:creationId xmlns:a16="http://schemas.microsoft.com/office/drawing/2014/main" id="{1E547BA6-BAE0-43BB-A7CA-60F69CE252F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27850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20946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6" name="Rectangle 125">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Freeform: Shape 127">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1EF27F8-4CD1-431A-A224-EB9E710EDD5D}"/>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sz="3100" kern="1200">
                <a:solidFill>
                  <a:srgbClr val="FFFFFF"/>
                </a:solidFill>
                <a:latin typeface="+mj-lt"/>
                <a:ea typeface="+mj-ea"/>
                <a:cs typeface="+mj-cs"/>
              </a:rPr>
              <a:t>Samarbetspartner </a:t>
            </a:r>
          </a:p>
        </p:txBody>
      </p:sp>
      <p:sp>
        <p:nvSpPr>
          <p:cNvPr id="130" name="Arc 129">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9" name="Platshållare för text 3">
            <a:extLst>
              <a:ext uri="{FF2B5EF4-FFF2-40B4-BE49-F238E27FC236}">
                <a16:creationId xmlns:a16="http://schemas.microsoft.com/office/drawing/2014/main" id="{37997D35-8FC2-4422-944D-3020F7B4510A}"/>
              </a:ext>
            </a:extLst>
          </p:cNvPr>
          <p:cNvSpPr>
            <a:spLocks noGrp="1"/>
          </p:cNvSpPr>
          <p:nvPr>
            <p:ph type="body" sz="half" idx="2"/>
          </p:nvPr>
        </p:nvSpPr>
        <p:spPr>
          <a:xfrm>
            <a:off x="4447308" y="591344"/>
            <a:ext cx="6906491" cy="5585619"/>
          </a:xfrm>
        </p:spPr>
        <p:txBody>
          <a:bodyPr vert="horz" lIns="91440" tIns="45720" rIns="91440" bIns="45720" rtlCol="0" anchor="ctr">
            <a:normAutofit/>
          </a:bodyPr>
          <a:lstStyle/>
          <a:p>
            <a:pPr indent="-228600">
              <a:spcAft>
                <a:spcPts val="800"/>
              </a:spcAft>
              <a:buFont typeface="Arial" panose="020B0604020202020204" pitchFamily="34" charset="0"/>
              <a:buChar char="•"/>
            </a:pPr>
            <a:r>
              <a:rPr lang="en-US" dirty="0">
                <a:effectLst/>
              </a:rPr>
              <a:t>ETU </a:t>
            </a:r>
            <a:r>
              <a:rPr lang="en-US">
                <a:effectLst/>
              </a:rPr>
              <a:t>är</a:t>
            </a:r>
            <a:r>
              <a:rPr lang="en-US" dirty="0">
                <a:effectLst/>
              </a:rPr>
              <a:t> </a:t>
            </a:r>
            <a:r>
              <a:rPr lang="en-US">
                <a:effectLst/>
              </a:rPr>
              <a:t>ett</a:t>
            </a:r>
            <a:r>
              <a:rPr lang="en-US" dirty="0">
                <a:effectLst/>
              </a:rPr>
              <a:t> </a:t>
            </a:r>
            <a:r>
              <a:rPr lang="en-US">
                <a:effectLst/>
              </a:rPr>
              <a:t>företag</a:t>
            </a:r>
            <a:r>
              <a:rPr lang="en-US" dirty="0">
                <a:effectLst/>
              </a:rPr>
              <a:t> </a:t>
            </a:r>
            <a:r>
              <a:rPr lang="en-US">
                <a:effectLst/>
              </a:rPr>
              <a:t>som</a:t>
            </a:r>
            <a:r>
              <a:rPr lang="en-US" dirty="0">
                <a:effectLst/>
              </a:rPr>
              <a:t> </a:t>
            </a:r>
            <a:r>
              <a:rPr lang="en-US">
                <a:effectLst/>
              </a:rPr>
              <a:t>även</a:t>
            </a:r>
            <a:r>
              <a:rPr lang="en-US" dirty="0">
                <a:effectLst/>
              </a:rPr>
              <a:t> under 2021 </a:t>
            </a:r>
            <a:r>
              <a:rPr lang="en-US">
                <a:effectLst/>
              </a:rPr>
              <a:t>blir</a:t>
            </a:r>
            <a:r>
              <a:rPr lang="en-US" dirty="0">
                <a:effectLst/>
              </a:rPr>
              <a:t> </a:t>
            </a:r>
            <a:r>
              <a:rPr lang="en-US">
                <a:effectLst/>
              </a:rPr>
              <a:t>en</a:t>
            </a:r>
            <a:r>
              <a:rPr lang="en-US" dirty="0">
                <a:effectLst/>
              </a:rPr>
              <a:t> </a:t>
            </a:r>
            <a:r>
              <a:rPr lang="en-US">
                <a:effectLst/>
              </a:rPr>
              <a:t>viktig</a:t>
            </a:r>
            <a:r>
              <a:rPr lang="en-US" dirty="0">
                <a:effectLst/>
              </a:rPr>
              <a:t> </a:t>
            </a:r>
            <a:r>
              <a:rPr lang="en-US">
                <a:effectLst/>
              </a:rPr>
              <a:t>samarbetspartner</a:t>
            </a:r>
            <a:r>
              <a:rPr lang="en-US" dirty="0">
                <a:effectLst/>
              </a:rPr>
              <a:t> till </a:t>
            </a:r>
            <a:r>
              <a:rPr lang="en-US">
                <a:effectLst/>
              </a:rPr>
              <a:t>vår</a:t>
            </a:r>
            <a:r>
              <a:rPr lang="en-US" dirty="0">
                <a:effectLst/>
              </a:rPr>
              <a:t> </a:t>
            </a:r>
            <a:r>
              <a:rPr lang="en-US">
                <a:effectLst/>
              </a:rPr>
              <a:t>förening</a:t>
            </a:r>
            <a:r>
              <a:rPr lang="en-US" dirty="0">
                <a:effectLst/>
              </a:rPr>
              <a:t> </a:t>
            </a:r>
            <a:r>
              <a:rPr lang="en-US">
                <a:effectLst/>
              </a:rPr>
              <a:t>Som</a:t>
            </a:r>
            <a:r>
              <a:rPr lang="en-US" dirty="0">
                <a:effectLst/>
              </a:rPr>
              <a:t> United FF. ETU </a:t>
            </a:r>
            <a:r>
              <a:rPr lang="en-US">
                <a:effectLst/>
              </a:rPr>
              <a:t>h</a:t>
            </a:r>
            <a:r>
              <a:rPr lang="en-US" spc="40">
                <a:effectLst/>
              </a:rPr>
              <a:t>jälper</a:t>
            </a:r>
            <a:r>
              <a:rPr lang="en-US" spc="40" dirty="0">
                <a:effectLst/>
              </a:rPr>
              <a:t> </a:t>
            </a:r>
            <a:r>
              <a:rPr lang="en-US" spc="40">
                <a:effectLst/>
              </a:rPr>
              <a:t>alla</a:t>
            </a:r>
            <a:r>
              <a:rPr lang="en-US" spc="40" dirty="0">
                <a:effectLst/>
              </a:rPr>
              <a:t> </a:t>
            </a:r>
            <a:r>
              <a:rPr lang="en-US" spc="40">
                <a:effectLst/>
              </a:rPr>
              <a:t>människor</a:t>
            </a:r>
            <a:r>
              <a:rPr lang="en-US" spc="40" dirty="0">
                <a:effectLst/>
              </a:rPr>
              <a:t> </a:t>
            </a:r>
            <a:r>
              <a:rPr lang="en-US" spc="40">
                <a:effectLst/>
              </a:rPr>
              <a:t>som</a:t>
            </a:r>
            <a:r>
              <a:rPr lang="en-US" spc="40" dirty="0">
                <a:effectLst/>
              </a:rPr>
              <a:t> </a:t>
            </a:r>
            <a:r>
              <a:rPr lang="en-US" spc="40">
                <a:effectLst/>
              </a:rPr>
              <a:t>behöver</a:t>
            </a:r>
            <a:r>
              <a:rPr lang="en-US" spc="40" dirty="0">
                <a:effectLst/>
              </a:rPr>
              <a:t> </a:t>
            </a:r>
            <a:r>
              <a:rPr lang="en-US" spc="40">
                <a:effectLst/>
              </a:rPr>
              <a:t>hjälp</a:t>
            </a:r>
            <a:r>
              <a:rPr lang="en-US" spc="40" dirty="0">
                <a:effectLst/>
              </a:rPr>
              <a:t> med </a:t>
            </a:r>
            <a:r>
              <a:rPr lang="en-US" spc="40">
                <a:effectLst/>
              </a:rPr>
              <a:t>att</a:t>
            </a:r>
            <a:r>
              <a:rPr lang="en-US" spc="40" dirty="0">
                <a:effectLst/>
              </a:rPr>
              <a:t> </a:t>
            </a:r>
            <a:r>
              <a:rPr lang="en-US" spc="40">
                <a:effectLst/>
              </a:rPr>
              <a:t>hitta</a:t>
            </a:r>
            <a:r>
              <a:rPr lang="en-US" spc="40" dirty="0">
                <a:effectLst/>
              </a:rPr>
              <a:t> sin plats </a:t>
            </a:r>
            <a:r>
              <a:rPr lang="en-US" spc="40">
                <a:effectLst/>
              </a:rPr>
              <a:t>i</a:t>
            </a:r>
            <a:r>
              <a:rPr lang="en-US" spc="40" dirty="0">
                <a:effectLst/>
              </a:rPr>
              <a:t> </a:t>
            </a:r>
            <a:r>
              <a:rPr lang="en-US" spc="40">
                <a:effectLst/>
              </a:rPr>
              <a:t>arbetslivet</a:t>
            </a:r>
            <a:r>
              <a:rPr lang="en-US" spc="40" dirty="0">
                <a:effectLst/>
              </a:rPr>
              <a:t>, </a:t>
            </a:r>
            <a:r>
              <a:rPr lang="en-US" spc="40">
                <a:effectLst/>
              </a:rPr>
              <a:t>samt</a:t>
            </a:r>
            <a:r>
              <a:rPr lang="en-US" spc="40" dirty="0">
                <a:effectLst/>
              </a:rPr>
              <a:t> </a:t>
            </a:r>
            <a:r>
              <a:rPr lang="en-US" spc="40">
                <a:effectLst/>
              </a:rPr>
              <a:t>hjälp</a:t>
            </a:r>
            <a:r>
              <a:rPr lang="en-US" spc="40" dirty="0">
                <a:effectLst/>
              </a:rPr>
              <a:t> med </a:t>
            </a:r>
            <a:r>
              <a:rPr lang="en-US" spc="40">
                <a:effectLst/>
              </a:rPr>
              <a:t>att</a:t>
            </a:r>
            <a:r>
              <a:rPr lang="en-US" spc="40" dirty="0">
                <a:effectLst/>
              </a:rPr>
              <a:t> </a:t>
            </a:r>
            <a:r>
              <a:rPr lang="en-US" spc="40">
                <a:effectLst/>
              </a:rPr>
              <a:t>starta</a:t>
            </a:r>
            <a:r>
              <a:rPr lang="en-US" spc="40" dirty="0">
                <a:effectLst/>
              </a:rPr>
              <a:t> </a:t>
            </a:r>
            <a:r>
              <a:rPr lang="en-US" spc="40">
                <a:effectLst/>
              </a:rPr>
              <a:t>ett</a:t>
            </a:r>
            <a:r>
              <a:rPr lang="en-US" spc="40" dirty="0">
                <a:effectLst/>
              </a:rPr>
              <a:t> </a:t>
            </a:r>
            <a:r>
              <a:rPr lang="en-US" spc="40">
                <a:effectLst/>
              </a:rPr>
              <a:t>eget</a:t>
            </a:r>
            <a:r>
              <a:rPr lang="en-US" spc="40" dirty="0">
                <a:effectLst/>
              </a:rPr>
              <a:t> </a:t>
            </a:r>
            <a:r>
              <a:rPr lang="en-US" spc="40">
                <a:effectLst/>
              </a:rPr>
              <a:t>företag</a:t>
            </a:r>
            <a:r>
              <a:rPr lang="en-US" spc="40" dirty="0">
                <a:effectLst/>
              </a:rPr>
              <a:t> </a:t>
            </a:r>
            <a:r>
              <a:rPr lang="en-US" spc="40">
                <a:effectLst/>
              </a:rPr>
              <a:t>och</a:t>
            </a:r>
            <a:r>
              <a:rPr lang="en-US" spc="40" dirty="0">
                <a:effectLst/>
              </a:rPr>
              <a:t> </a:t>
            </a:r>
            <a:r>
              <a:rPr lang="en-US" spc="40">
                <a:effectLst/>
              </a:rPr>
              <a:t>kunna</a:t>
            </a:r>
            <a:r>
              <a:rPr lang="en-US" spc="40" dirty="0">
                <a:effectLst/>
              </a:rPr>
              <a:t> </a:t>
            </a:r>
            <a:r>
              <a:rPr lang="en-US" spc="40">
                <a:effectLst/>
              </a:rPr>
              <a:t>använda</a:t>
            </a:r>
            <a:r>
              <a:rPr lang="en-US" spc="40" dirty="0">
                <a:effectLst/>
              </a:rPr>
              <a:t> </a:t>
            </a:r>
            <a:r>
              <a:rPr lang="en-US" spc="40">
                <a:effectLst/>
              </a:rPr>
              <a:t>tillgängliga</a:t>
            </a:r>
            <a:r>
              <a:rPr lang="en-US" spc="40" dirty="0">
                <a:effectLst/>
              </a:rPr>
              <a:t> </a:t>
            </a:r>
            <a:r>
              <a:rPr lang="en-US" spc="40">
                <a:effectLst/>
              </a:rPr>
              <a:t>webbplatser</a:t>
            </a:r>
            <a:r>
              <a:rPr lang="en-US" spc="40" dirty="0">
                <a:effectLst/>
              </a:rPr>
              <a:t>. Man, </a:t>
            </a:r>
            <a:r>
              <a:rPr lang="en-US" spc="40">
                <a:effectLst/>
              </a:rPr>
              <a:t>gör</a:t>
            </a:r>
            <a:r>
              <a:rPr lang="en-US" spc="40" dirty="0">
                <a:effectLst/>
              </a:rPr>
              <a:t> </a:t>
            </a:r>
            <a:r>
              <a:rPr lang="en-US" spc="40">
                <a:effectLst/>
              </a:rPr>
              <a:t>detta</a:t>
            </a:r>
            <a:r>
              <a:rPr lang="en-US" spc="40" dirty="0">
                <a:effectLst/>
              </a:rPr>
              <a:t> </a:t>
            </a:r>
            <a:r>
              <a:rPr lang="en-US" spc="40">
                <a:effectLst/>
              </a:rPr>
              <a:t>genom</a:t>
            </a:r>
            <a:r>
              <a:rPr lang="en-US" spc="40" dirty="0">
                <a:effectLst/>
              </a:rPr>
              <a:t> </a:t>
            </a:r>
            <a:r>
              <a:rPr lang="en-US" spc="40">
                <a:effectLst/>
              </a:rPr>
              <a:t>utbildning</a:t>
            </a:r>
            <a:r>
              <a:rPr lang="en-US" spc="40" dirty="0">
                <a:effectLst/>
              </a:rPr>
              <a:t>, </a:t>
            </a:r>
            <a:r>
              <a:rPr lang="en-US" spc="40">
                <a:effectLst/>
              </a:rPr>
              <a:t>stöd</a:t>
            </a:r>
            <a:r>
              <a:rPr lang="en-US" spc="40" dirty="0">
                <a:effectLst/>
              </a:rPr>
              <a:t> </a:t>
            </a:r>
            <a:r>
              <a:rPr lang="en-US" spc="40">
                <a:effectLst/>
              </a:rPr>
              <a:t>och</a:t>
            </a:r>
            <a:r>
              <a:rPr lang="en-US" spc="40" dirty="0">
                <a:effectLst/>
              </a:rPr>
              <a:t> </a:t>
            </a:r>
            <a:r>
              <a:rPr lang="en-US" spc="40">
                <a:effectLst/>
              </a:rPr>
              <a:t>expertkonsultation</a:t>
            </a:r>
            <a:r>
              <a:rPr lang="en-US" spc="40" dirty="0">
                <a:effectLst/>
              </a:rPr>
              <a:t> </a:t>
            </a:r>
            <a:r>
              <a:rPr lang="en-US" spc="40">
                <a:effectLst/>
              </a:rPr>
              <a:t>inom</a:t>
            </a:r>
            <a:r>
              <a:rPr lang="en-US" spc="40" dirty="0">
                <a:effectLst/>
              </a:rPr>
              <a:t> </a:t>
            </a:r>
            <a:r>
              <a:rPr lang="en-US" spc="40">
                <a:effectLst/>
              </a:rPr>
              <a:t>företaget</a:t>
            </a:r>
            <a:r>
              <a:rPr lang="en-US" spc="40" dirty="0">
                <a:effectLst/>
              </a:rPr>
              <a:t> ETU </a:t>
            </a:r>
            <a:r>
              <a:rPr lang="en-US" spc="40">
                <a:effectLst/>
              </a:rPr>
              <a:t>startade</a:t>
            </a:r>
            <a:r>
              <a:rPr lang="en-US" spc="40" dirty="0">
                <a:effectLst/>
              </a:rPr>
              <a:t> 1995 med </a:t>
            </a:r>
            <a:r>
              <a:rPr lang="en-US" spc="40">
                <a:effectLst/>
              </a:rPr>
              <a:t>en</a:t>
            </a:r>
            <a:r>
              <a:rPr lang="en-US" spc="40" dirty="0">
                <a:effectLst/>
              </a:rPr>
              <a:t> vision om </a:t>
            </a:r>
            <a:r>
              <a:rPr lang="en-US" spc="40">
                <a:effectLst/>
              </a:rPr>
              <a:t>att</a:t>
            </a:r>
            <a:r>
              <a:rPr lang="en-US" spc="40" dirty="0">
                <a:effectLst/>
              </a:rPr>
              <a:t> </a:t>
            </a:r>
            <a:r>
              <a:rPr lang="en-US" spc="40">
                <a:effectLst/>
              </a:rPr>
              <a:t>göra</a:t>
            </a:r>
            <a:r>
              <a:rPr lang="en-US" spc="40" dirty="0">
                <a:effectLst/>
              </a:rPr>
              <a:t> </a:t>
            </a:r>
            <a:r>
              <a:rPr lang="en-US" spc="40">
                <a:effectLst/>
              </a:rPr>
              <a:t>entreprenörskap</a:t>
            </a:r>
            <a:r>
              <a:rPr lang="en-US" spc="40" dirty="0">
                <a:effectLst/>
              </a:rPr>
              <a:t> </a:t>
            </a:r>
            <a:r>
              <a:rPr lang="en-US" spc="40">
                <a:effectLst/>
              </a:rPr>
              <a:t>tillgängligt</a:t>
            </a:r>
            <a:r>
              <a:rPr lang="en-US" spc="40" dirty="0">
                <a:effectLst/>
              </a:rPr>
              <a:t> </a:t>
            </a:r>
            <a:r>
              <a:rPr lang="en-US" spc="40">
                <a:effectLst/>
              </a:rPr>
              <a:t>och</a:t>
            </a:r>
            <a:r>
              <a:rPr lang="en-US" spc="40" dirty="0">
                <a:effectLst/>
              </a:rPr>
              <a:t> med det </a:t>
            </a:r>
            <a:r>
              <a:rPr lang="en-US" spc="40">
                <a:effectLst/>
              </a:rPr>
              <a:t>utbildning</a:t>
            </a:r>
            <a:r>
              <a:rPr lang="en-US" spc="40" dirty="0">
                <a:effectLst/>
              </a:rPr>
              <a:t> </a:t>
            </a:r>
            <a:r>
              <a:rPr lang="en-US" spc="40">
                <a:effectLst/>
              </a:rPr>
              <a:t>på</a:t>
            </a:r>
            <a:r>
              <a:rPr lang="en-US" spc="40" dirty="0">
                <a:effectLst/>
              </a:rPr>
              <a:t> </a:t>
            </a:r>
            <a:r>
              <a:rPr lang="en-US" spc="40">
                <a:effectLst/>
              </a:rPr>
              <a:t>ett</a:t>
            </a:r>
            <a:r>
              <a:rPr lang="en-US" spc="40" dirty="0">
                <a:effectLst/>
              </a:rPr>
              <a:t> </a:t>
            </a:r>
            <a:r>
              <a:rPr lang="en-US" spc="40">
                <a:effectLst/>
              </a:rPr>
              <a:t>annorlunda</a:t>
            </a:r>
            <a:r>
              <a:rPr lang="en-US" spc="40" dirty="0">
                <a:effectLst/>
              </a:rPr>
              <a:t> </a:t>
            </a:r>
            <a:r>
              <a:rPr lang="en-US" spc="40">
                <a:effectLst/>
              </a:rPr>
              <a:t>sätt</a:t>
            </a:r>
            <a:r>
              <a:rPr lang="en-US" spc="40" dirty="0">
                <a:effectLst/>
              </a:rPr>
              <a:t>. ETU har </a:t>
            </a:r>
            <a:r>
              <a:rPr lang="en-US" spc="40">
                <a:effectLst/>
              </a:rPr>
              <a:t>byggt</a:t>
            </a:r>
            <a:r>
              <a:rPr lang="en-US" spc="40" dirty="0">
                <a:effectLst/>
              </a:rPr>
              <a:t> </a:t>
            </a:r>
            <a:r>
              <a:rPr lang="en-US" spc="40">
                <a:effectLst/>
              </a:rPr>
              <a:t>upp</a:t>
            </a:r>
            <a:r>
              <a:rPr lang="en-US" spc="40" dirty="0">
                <a:effectLst/>
              </a:rPr>
              <a:t> </a:t>
            </a:r>
            <a:r>
              <a:rPr lang="en-US" spc="40">
                <a:effectLst/>
              </a:rPr>
              <a:t>ett</a:t>
            </a:r>
            <a:r>
              <a:rPr lang="en-US" spc="40" dirty="0">
                <a:effectLst/>
              </a:rPr>
              <a:t> </a:t>
            </a:r>
            <a:r>
              <a:rPr lang="en-US" spc="40">
                <a:effectLst/>
              </a:rPr>
              <a:t>företag</a:t>
            </a:r>
            <a:r>
              <a:rPr lang="en-US" spc="40" dirty="0">
                <a:effectLst/>
              </a:rPr>
              <a:t> </a:t>
            </a:r>
            <a:r>
              <a:rPr lang="en-US" spc="40">
                <a:effectLst/>
              </a:rPr>
              <a:t>som</a:t>
            </a:r>
            <a:r>
              <a:rPr lang="en-US" spc="40" dirty="0">
                <a:effectLst/>
              </a:rPr>
              <a:t> </a:t>
            </a:r>
            <a:r>
              <a:rPr lang="en-US" spc="40">
                <a:effectLst/>
              </a:rPr>
              <a:t>bottnar</a:t>
            </a:r>
            <a:r>
              <a:rPr lang="en-US" spc="40" dirty="0">
                <a:effectLst/>
              </a:rPr>
              <a:t> </a:t>
            </a:r>
            <a:r>
              <a:rPr lang="en-US" spc="40">
                <a:effectLst/>
              </a:rPr>
              <a:t>i</a:t>
            </a:r>
            <a:r>
              <a:rPr lang="en-US" spc="40" dirty="0">
                <a:effectLst/>
              </a:rPr>
              <a:t> </a:t>
            </a:r>
            <a:r>
              <a:rPr lang="en-US" spc="40">
                <a:effectLst/>
              </a:rPr>
              <a:t>respekt</a:t>
            </a:r>
            <a:r>
              <a:rPr lang="en-US" spc="40" dirty="0">
                <a:effectLst/>
              </a:rPr>
              <a:t>, </a:t>
            </a:r>
            <a:r>
              <a:rPr lang="en-US" spc="40">
                <a:effectLst/>
              </a:rPr>
              <a:t>glädje</a:t>
            </a:r>
            <a:r>
              <a:rPr lang="en-US" spc="40" dirty="0">
                <a:effectLst/>
              </a:rPr>
              <a:t>, </a:t>
            </a:r>
            <a:r>
              <a:rPr lang="en-US" spc="40">
                <a:effectLst/>
              </a:rPr>
              <a:t>nyfikenhet</a:t>
            </a:r>
            <a:r>
              <a:rPr lang="en-US" spc="40" dirty="0">
                <a:effectLst/>
              </a:rPr>
              <a:t> </a:t>
            </a:r>
            <a:r>
              <a:rPr lang="en-US" spc="40">
                <a:effectLst/>
              </a:rPr>
              <a:t>och</a:t>
            </a:r>
            <a:r>
              <a:rPr lang="en-US" spc="40" dirty="0">
                <a:effectLst/>
              </a:rPr>
              <a:t> </a:t>
            </a:r>
            <a:r>
              <a:rPr lang="en-US" spc="40">
                <a:effectLst/>
              </a:rPr>
              <a:t>prestigelöshet</a:t>
            </a:r>
            <a:r>
              <a:rPr lang="en-US" spc="40" dirty="0">
                <a:effectLst/>
              </a:rPr>
              <a:t>. </a:t>
            </a:r>
            <a:r>
              <a:rPr lang="en-US" spc="40">
                <a:effectLst/>
              </a:rPr>
              <a:t>Genom</a:t>
            </a:r>
            <a:r>
              <a:rPr lang="en-US" spc="40" dirty="0">
                <a:effectLst/>
              </a:rPr>
              <a:t> </a:t>
            </a:r>
            <a:r>
              <a:rPr lang="en-US" spc="40">
                <a:effectLst/>
              </a:rPr>
              <a:t>att</a:t>
            </a:r>
            <a:r>
              <a:rPr lang="en-US" spc="40" dirty="0">
                <a:effectLst/>
              </a:rPr>
              <a:t> </a:t>
            </a:r>
            <a:r>
              <a:rPr lang="en-US" spc="40">
                <a:effectLst/>
              </a:rPr>
              <a:t>prata</a:t>
            </a:r>
            <a:r>
              <a:rPr lang="en-US" spc="40" dirty="0">
                <a:effectLst/>
              </a:rPr>
              <a:t>, </a:t>
            </a:r>
            <a:r>
              <a:rPr lang="en-US" spc="40">
                <a:effectLst/>
              </a:rPr>
              <a:t>skratta</a:t>
            </a:r>
            <a:r>
              <a:rPr lang="en-US" spc="40" dirty="0">
                <a:effectLst/>
              </a:rPr>
              <a:t>, </a:t>
            </a:r>
            <a:r>
              <a:rPr lang="en-US" spc="40">
                <a:effectLst/>
              </a:rPr>
              <a:t>arbeta</a:t>
            </a:r>
            <a:r>
              <a:rPr lang="en-US" spc="40" dirty="0">
                <a:effectLst/>
              </a:rPr>
              <a:t>, </a:t>
            </a:r>
            <a:r>
              <a:rPr lang="en-US" spc="40">
                <a:effectLst/>
              </a:rPr>
              <a:t>fundera</a:t>
            </a:r>
            <a:r>
              <a:rPr lang="en-US" spc="40" dirty="0">
                <a:effectLst/>
              </a:rPr>
              <a:t>, </a:t>
            </a:r>
            <a:r>
              <a:rPr lang="en-US" spc="40">
                <a:effectLst/>
              </a:rPr>
              <a:t>testa</a:t>
            </a:r>
            <a:r>
              <a:rPr lang="en-US" spc="40" dirty="0">
                <a:effectLst/>
              </a:rPr>
              <a:t>, </a:t>
            </a:r>
            <a:r>
              <a:rPr lang="en-US" spc="40">
                <a:effectLst/>
              </a:rPr>
              <a:t>utbilda</a:t>
            </a:r>
            <a:r>
              <a:rPr lang="en-US" spc="40" dirty="0">
                <a:effectLst/>
              </a:rPr>
              <a:t>, </a:t>
            </a:r>
            <a:r>
              <a:rPr lang="en-US" spc="40">
                <a:effectLst/>
              </a:rPr>
              <a:t>mötas</a:t>
            </a:r>
            <a:r>
              <a:rPr lang="en-US" spc="40" dirty="0">
                <a:effectLst/>
              </a:rPr>
              <a:t> </a:t>
            </a:r>
            <a:r>
              <a:rPr lang="en-US" spc="40">
                <a:effectLst/>
              </a:rPr>
              <a:t>skapar</a:t>
            </a:r>
            <a:r>
              <a:rPr lang="en-US" spc="40" dirty="0">
                <a:effectLst/>
              </a:rPr>
              <a:t> man </a:t>
            </a:r>
            <a:r>
              <a:rPr lang="en-US" spc="40">
                <a:effectLst/>
              </a:rPr>
              <a:t>ett</a:t>
            </a:r>
            <a:r>
              <a:rPr lang="en-US" spc="40" dirty="0">
                <a:effectLst/>
              </a:rPr>
              <a:t> </a:t>
            </a:r>
            <a:r>
              <a:rPr lang="en-US" spc="40">
                <a:effectLst/>
              </a:rPr>
              <a:t>företag</a:t>
            </a:r>
            <a:r>
              <a:rPr lang="en-US" spc="40" dirty="0">
                <a:effectLst/>
              </a:rPr>
              <a:t> </a:t>
            </a:r>
            <a:r>
              <a:rPr lang="en-US" spc="40">
                <a:effectLst/>
              </a:rPr>
              <a:t>tillgängligt</a:t>
            </a:r>
            <a:r>
              <a:rPr lang="en-US" spc="40" dirty="0">
                <a:effectLst/>
              </a:rPr>
              <a:t> </a:t>
            </a:r>
            <a:r>
              <a:rPr lang="en-US" spc="40">
                <a:effectLst/>
              </a:rPr>
              <a:t>som</a:t>
            </a:r>
            <a:r>
              <a:rPr lang="en-US" spc="40" dirty="0">
                <a:effectLst/>
              </a:rPr>
              <a:t> </a:t>
            </a:r>
            <a:r>
              <a:rPr lang="en-US" spc="40">
                <a:effectLst/>
              </a:rPr>
              <a:t>inkluderande</a:t>
            </a:r>
            <a:r>
              <a:rPr lang="en-US" spc="40" dirty="0">
                <a:effectLst/>
              </a:rPr>
              <a:t> </a:t>
            </a:r>
            <a:r>
              <a:rPr lang="en-US" spc="40">
                <a:effectLst/>
              </a:rPr>
              <a:t>alla</a:t>
            </a:r>
            <a:r>
              <a:rPr lang="en-US" spc="40" dirty="0">
                <a:effectLst/>
              </a:rPr>
              <a:t> </a:t>
            </a:r>
            <a:r>
              <a:rPr lang="en-US" spc="40">
                <a:effectLst/>
              </a:rPr>
              <a:t>medarbetare</a:t>
            </a:r>
            <a:r>
              <a:rPr lang="en-US" spc="40" dirty="0">
                <a:effectLst/>
              </a:rPr>
              <a:t>. </a:t>
            </a:r>
            <a:endParaRPr lang="en-US" dirty="0">
              <a:effectLst/>
            </a:endParaRPr>
          </a:p>
          <a:p>
            <a:pPr indent="-228600">
              <a:buFont typeface="Arial" panose="020B0604020202020204" pitchFamily="34" charset="0"/>
              <a:buChar char="•"/>
            </a:pPr>
            <a:r>
              <a:rPr lang="en-US" spc="40" dirty="0">
                <a:effectLst/>
              </a:rPr>
              <a:t>ETU </a:t>
            </a:r>
            <a:r>
              <a:rPr lang="en-US" spc="40">
                <a:effectLst/>
              </a:rPr>
              <a:t>finns</a:t>
            </a:r>
            <a:r>
              <a:rPr lang="en-US" spc="40" dirty="0">
                <a:effectLst/>
              </a:rPr>
              <a:t> </a:t>
            </a:r>
            <a:r>
              <a:rPr lang="en-US" spc="40">
                <a:effectLst/>
              </a:rPr>
              <a:t>idag</a:t>
            </a:r>
            <a:r>
              <a:rPr lang="en-US" spc="40" dirty="0">
                <a:effectLst/>
              </a:rPr>
              <a:t> </a:t>
            </a:r>
            <a:r>
              <a:rPr lang="en-US" spc="40">
                <a:effectLst/>
              </a:rPr>
              <a:t>på</a:t>
            </a:r>
            <a:r>
              <a:rPr lang="en-US" spc="40" dirty="0">
                <a:effectLst/>
              </a:rPr>
              <a:t> </a:t>
            </a:r>
            <a:r>
              <a:rPr lang="en-US" spc="40">
                <a:effectLst/>
              </a:rPr>
              <a:t>ett</a:t>
            </a:r>
            <a:r>
              <a:rPr lang="en-US" spc="40" dirty="0">
                <a:effectLst/>
              </a:rPr>
              <a:t> 20-tal </a:t>
            </a:r>
            <a:r>
              <a:rPr lang="en-US" spc="40">
                <a:effectLst/>
              </a:rPr>
              <a:t>orter</a:t>
            </a:r>
            <a:r>
              <a:rPr lang="en-US" spc="40" dirty="0">
                <a:effectLst/>
              </a:rPr>
              <a:t> </a:t>
            </a:r>
            <a:r>
              <a:rPr lang="en-US" spc="40">
                <a:effectLst/>
              </a:rPr>
              <a:t>i</a:t>
            </a:r>
            <a:r>
              <a:rPr lang="en-US" spc="40" dirty="0">
                <a:effectLst/>
              </a:rPr>
              <a:t> Sverige </a:t>
            </a:r>
            <a:r>
              <a:rPr lang="en-US" spc="40">
                <a:effectLst/>
              </a:rPr>
              <a:t>och</a:t>
            </a:r>
            <a:r>
              <a:rPr lang="en-US" spc="40" dirty="0">
                <a:effectLst/>
              </a:rPr>
              <a:t> </a:t>
            </a:r>
            <a:r>
              <a:rPr lang="en-US" spc="40">
                <a:effectLst/>
              </a:rPr>
              <a:t>inom</a:t>
            </a:r>
            <a:r>
              <a:rPr lang="en-US" spc="40" dirty="0">
                <a:effectLst/>
              </a:rPr>
              <a:t> </a:t>
            </a:r>
            <a:r>
              <a:rPr lang="en-US" spc="40">
                <a:effectLst/>
              </a:rPr>
              <a:t>företaget</a:t>
            </a:r>
            <a:r>
              <a:rPr lang="en-US" spc="40" dirty="0">
                <a:effectLst/>
              </a:rPr>
              <a:t> talas </a:t>
            </a:r>
            <a:r>
              <a:rPr lang="en-US" spc="40">
                <a:effectLst/>
              </a:rPr>
              <a:t>ett</a:t>
            </a:r>
            <a:r>
              <a:rPr lang="en-US" spc="40" dirty="0">
                <a:effectLst/>
              </a:rPr>
              <a:t> 15-tal </a:t>
            </a:r>
            <a:r>
              <a:rPr lang="en-US" spc="40">
                <a:effectLst/>
              </a:rPr>
              <a:t>olika</a:t>
            </a:r>
            <a:r>
              <a:rPr lang="en-US" spc="40" dirty="0">
                <a:effectLst/>
              </a:rPr>
              <a:t> </a:t>
            </a:r>
            <a:r>
              <a:rPr lang="en-US" spc="40">
                <a:effectLst/>
              </a:rPr>
              <a:t>språk</a:t>
            </a:r>
            <a:r>
              <a:rPr lang="en-US" spc="40" dirty="0">
                <a:effectLst/>
              </a:rPr>
              <a:t>. </a:t>
            </a:r>
            <a:r>
              <a:rPr lang="en-US" spc="40">
                <a:effectLst/>
              </a:rPr>
              <a:t>Företaget</a:t>
            </a:r>
            <a:r>
              <a:rPr lang="en-US" spc="40" dirty="0">
                <a:effectLst/>
              </a:rPr>
              <a:t> </a:t>
            </a:r>
            <a:r>
              <a:rPr lang="en-US" spc="40">
                <a:effectLst/>
              </a:rPr>
              <a:t>speglar</a:t>
            </a:r>
            <a:r>
              <a:rPr lang="en-US" spc="40" dirty="0">
                <a:effectLst/>
              </a:rPr>
              <a:t> </a:t>
            </a:r>
            <a:r>
              <a:rPr lang="en-US" spc="40">
                <a:effectLst/>
              </a:rPr>
              <a:t>väl</a:t>
            </a:r>
            <a:r>
              <a:rPr lang="en-US" spc="40" dirty="0">
                <a:effectLst/>
              </a:rPr>
              <a:t> in </a:t>
            </a:r>
            <a:r>
              <a:rPr lang="en-US" spc="40">
                <a:effectLst/>
              </a:rPr>
              <a:t>i</a:t>
            </a:r>
            <a:r>
              <a:rPr lang="en-US" spc="40" dirty="0">
                <a:effectLst/>
              </a:rPr>
              <a:t> det </a:t>
            </a:r>
            <a:r>
              <a:rPr lang="en-US" spc="40">
                <a:effectLst/>
              </a:rPr>
              <a:t>samhälle</a:t>
            </a:r>
            <a:r>
              <a:rPr lang="en-US" spc="40" dirty="0">
                <a:effectLst/>
              </a:rPr>
              <a:t> vi lever </a:t>
            </a:r>
            <a:r>
              <a:rPr lang="en-US" spc="40">
                <a:effectLst/>
              </a:rPr>
              <a:t>i</a:t>
            </a:r>
            <a:r>
              <a:rPr lang="en-US" spc="40" dirty="0">
                <a:effectLst/>
              </a:rPr>
              <a:t> 2021. </a:t>
            </a:r>
            <a:r>
              <a:rPr lang="en-US" spc="40">
                <a:effectLst/>
              </a:rPr>
              <a:t>Företaget</a:t>
            </a:r>
            <a:r>
              <a:rPr lang="en-US" spc="40" dirty="0">
                <a:effectLst/>
              </a:rPr>
              <a:t> </a:t>
            </a:r>
            <a:r>
              <a:rPr lang="en-US" spc="40">
                <a:effectLst/>
              </a:rPr>
              <a:t>som</a:t>
            </a:r>
            <a:r>
              <a:rPr lang="en-US" spc="40" dirty="0">
                <a:effectLst/>
              </a:rPr>
              <a:t> har </a:t>
            </a:r>
            <a:r>
              <a:rPr lang="en-US" spc="40">
                <a:effectLst/>
              </a:rPr>
              <a:t>stor</a:t>
            </a:r>
            <a:r>
              <a:rPr lang="en-US" spc="40" dirty="0">
                <a:effectLst/>
              </a:rPr>
              <a:t> </a:t>
            </a:r>
            <a:r>
              <a:rPr lang="en-US" spc="40">
                <a:effectLst/>
              </a:rPr>
              <a:t>erfarenheter</a:t>
            </a:r>
            <a:r>
              <a:rPr lang="en-US" spc="40" dirty="0">
                <a:effectLst/>
              </a:rPr>
              <a:t> av </a:t>
            </a:r>
            <a:r>
              <a:rPr lang="en-US" spc="40">
                <a:effectLst/>
              </a:rPr>
              <a:t>att</a:t>
            </a:r>
            <a:r>
              <a:rPr lang="en-US" spc="40" dirty="0">
                <a:effectLst/>
              </a:rPr>
              <a:t> leva med </a:t>
            </a:r>
            <a:r>
              <a:rPr lang="en-US" spc="40">
                <a:effectLst/>
              </a:rPr>
              <a:t>funktionsnedsättning</a:t>
            </a:r>
            <a:r>
              <a:rPr lang="en-US" spc="40" dirty="0">
                <a:effectLst/>
              </a:rPr>
              <a:t>, </a:t>
            </a:r>
            <a:r>
              <a:rPr lang="en-US" spc="40">
                <a:effectLst/>
              </a:rPr>
              <a:t>komma</a:t>
            </a:r>
            <a:r>
              <a:rPr lang="en-US" spc="40" dirty="0">
                <a:effectLst/>
              </a:rPr>
              <a:t> </a:t>
            </a:r>
            <a:r>
              <a:rPr lang="en-US" spc="40">
                <a:effectLst/>
              </a:rPr>
              <a:t>från</a:t>
            </a:r>
            <a:r>
              <a:rPr lang="en-US" spc="40" dirty="0">
                <a:effectLst/>
              </a:rPr>
              <a:t> </a:t>
            </a:r>
            <a:r>
              <a:rPr lang="en-US" spc="40">
                <a:effectLst/>
              </a:rPr>
              <a:t>ett</a:t>
            </a:r>
            <a:r>
              <a:rPr lang="en-US" spc="40" dirty="0">
                <a:effectLst/>
              </a:rPr>
              <a:t> </a:t>
            </a:r>
            <a:r>
              <a:rPr lang="en-US" spc="40">
                <a:effectLst/>
              </a:rPr>
              <a:t>annat</a:t>
            </a:r>
            <a:r>
              <a:rPr lang="en-US" spc="40" dirty="0">
                <a:effectLst/>
              </a:rPr>
              <a:t> land </a:t>
            </a:r>
            <a:r>
              <a:rPr lang="en-US" spc="40">
                <a:effectLst/>
              </a:rPr>
              <a:t>och</a:t>
            </a:r>
            <a:r>
              <a:rPr lang="en-US" spc="40" dirty="0">
                <a:effectLst/>
              </a:rPr>
              <a:t> vet </a:t>
            </a:r>
            <a:r>
              <a:rPr lang="en-US" spc="40">
                <a:effectLst/>
              </a:rPr>
              <a:t>vad</a:t>
            </a:r>
            <a:r>
              <a:rPr lang="en-US" spc="40" dirty="0">
                <a:effectLst/>
              </a:rPr>
              <a:t> det </a:t>
            </a:r>
            <a:r>
              <a:rPr lang="en-US" spc="40">
                <a:effectLst/>
              </a:rPr>
              <a:t>innebär</a:t>
            </a:r>
            <a:r>
              <a:rPr lang="en-US" spc="40" dirty="0">
                <a:effectLst/>
              </a:rPr>
              <a:t> </a:t>
            </a:r>
            <a:r>
              <a:rPr lang="en-US" spc="40">
                <a:effectLst/>
              </a:rPr>
              <a:t>att</a:t>
            </a:r>
            <a:r>
              <a:rPr lang="en-US" spc="40" dirty="0">
                <a:effectLst/>
              </a:rPr>
              <a:t> leva </a:t>
            </a:r>
            <a:r>
              <a:rPr lang="en-US" spc="40">
                <a:effectLst/>
              </a:rPr>
              <a:t>i</a:t>
            </a:r>
            <a:r>
              <a:rPr lang="en-US" spc="40" dirty="0">
                <a:effectLst/>
              </a:rPr>
              <a:t> </a:t>
            </a:r>
            <a:r>
              <a:rPr lang="en-US" spc="40">
                <a:effectLst/>
              </a:rPr>
              <a:t>såväl</a:t>
            </a:r>
            <a:r>
              <a:rPr lang="en-US" spc="40" dirty="0">
                <a:effectLst/>
              </a:rPr>
              <a:t> </a:t>
            </a:r>
            <a:r>
              <a:rPr lang="en-US" spc="40">
                <a:effectLst/>
              </a:rPr>
              <a:t>storstad</a:t>
            </a:r>
            <a:r>
              <a:rPr lang="en-US" spc="40" dirty="0">
                <a:effectLst/>
              </a:rPr>
              <a:t> </a:t>
            </a:r>
            <a:r>
              <a:rPr lang="en-US" spc="40">
                <a:effectLst/>
              </a:rPr>
              <a:t>som</a:t>
            </a:r>
            <a:r>
              <a:rPr lang="en-US" spc="40" dirty="0">
                <a:effectLst/>
              </a:rPr>
              <a:t> </a:t>
            </a:r>
            <a:r>
              <a:rPr lang="en-US" spc="40">
                <a:effectLst/>
              </a:rPr>
              <a:t>på</a:t>
            </a:r>
            <a:r>
              <a:rPr lang="en-US" spc="40" dirty="0">
                <a:effectLst/>
              </a:rPr>
              <a:t> </a:t>
            </a:r>
            <a:r>
              <a:rPr lang="en-US" spc="40">
                <a:effectLst/>
              </a:rPr>
              <a:t>landsbygden</a:t>
            </a:r>
            <a:r>
              <a:rPr lang="en-US" spc="40" dirty="0">
                <a:effectLst/>
              </a:rPr>
              <a:t> </a:t>
            </a:r>
            <a:r>
              <a:rPr lang="en-US" spc="40">
                <a:effectLst/>
              </a:rPr>
              <a:t>gör</a:t>
            </a:r>
            <a:r>
              <a:rPr lang="en-US" spc="40" dirty="0">
                <a:effectLst/>
              </a:rPr>
              <a:t> </a:t>
            </a:r>
            <a:r>
              <a:rPr lang="en-US" spc="40">
                <a:effectLst/>
              </a:rPr>
              <a:t>att</a:t>
            </a:r>
            <a:r>
              <a:rPr lang="en-US" spc="40" dirty="0">
                <a:effectLst/>
              </a:rPr>
              <a:t> </a:t>
            </a:r>
            <a:r>
              <a:rPr lang="en-US" spc="40">
                <a:effectLst/>
              </a:rPr>
              <a:t>flera</a:t>
            </a:r>
            <a:r>
              <a:rPr lang="en-US" spc="40" dirty="0">
                <a:effectLst/>
              </a:rPr>
              <a:t> </a:t>
            </a:r>
            <a:r>
              <a:rPr lang="en-US" spc="40">
                <a:effectLst/>
              </a:rPr>
              <a:t>som</a:t>
            </a:r>
            <a:r>
              <a:rPr lang="en-US" spc="40" dirty="0">
                <a:effectLst/>
              </a:rPr>
              <a:t> </a:t>
            </a:r>
            <a:r>
              <a:rPr lang="en-US" spc="40">
                <a:effectLst/>
              </a:rPr>
              <a:t>söker</a:t>
            </a:r>
            <a:r>
              <a:rPr lang="en-US" spc="40" dirty="0">
                <a:effectLst/>
              </a:rPr>
              <a:t> </a:t>
            </a:r>
            <a:r>
              <a:rPr lang="en-US" spc="40">
                <a:effectLst/>
              </a:rPr>
              <a:t>arbete</a:t>
            </a:r>
            <a:r>
              <a:rPr lang="en-US" spc="40" dirty="0">
                <a:effectLst/>
              </a:rPr>
              <a:t> </a:t>
            </a:r>
            <a:r>
              <a:rPr lang="en-US" spc="40">
                <a:effectLst/>
              </a:rPr>
              <a:t>kan</a:t>
            </a:r>
            <a:r>
              <a:rPr lang="en-US" spc="40" dirty="0">
                <a:effectLst/>
              </a:rPr>
              <a:t> </a:t>
            </a:r>
            <a:r>
              <a:rPr lang="en-US" spc="40">
                <a:effectLst/>
              </a:rPr>
              <a:t>få</a:t>
            </a:r>
            <a:r>
              <a:rPr lang="en-US" spc="40" dirty="0">
                <a:effectLst/>
              </a:rPr>
              <a:t> det </a:t>
            </a:r>
            <a:r>
              <a:rPr lang="en-US" spc="40">
                <a:effectLst/>
              </a:rPr>
              <a:t>stöd</a:t>
            </a:r>
            <a:r>
              <a:rPr lang="en-US" spc="40" dirty="0">
                <a:effectLst/>
              </a:rPr>
              <a:t> man </a:t>
            </a:r>
            <a:r>
              <a:rPr lang="en-US" spc="40">
                <a:effectLst/>
              </a:rPr>
              <a:t>behöver</a:t>
            </a:r>
            <a:r>
              <a:rPr lang="en-US" spc="40" dirty="0">
                <a:effectLst/>
              </a:rPr>
              <a:t> </a:t>
            </a:r>
            <a:r>
              <a:rPr lang="en-US" spc="40">
                <a:effectLst/>
              </a:rPr>
              <a:t>genom</a:t>
            </a:r>
            <a:r>
              <a:rPr lang="en-US" spc="40" dirty="0">
                <a:effectLst/>
              </a:rPr>
              <a:t> </a:t>
            </a:r>
            <a:r>
              <a:rPr lang="en-US" spc="40">
                <a:effectLst/>
              </a:rPr>
              <a:t>deras</a:t>
            </a:r>
            <a:r>
              <a:rPr lang="en-US" spc="40" dirty="0">
                <a:effectLst/>
              </a:rPr>
              <a:t> </a:t>
            </a:r>
            <a:r>
              <a:rPr lang="en-US" spc="40">
                <a:effectLst/>
              </a:rPr>
              <a:t>stöd</a:t>
            </a:r>
            <a:r>
              <a:rPr lang="en-US" spc="40" dirty="0">
                <a:effectLst/>
              </a:rPr>
              <a:t> </a:t>
            </a:r>
            <a:r>
              <a:rPr lang="en-US" spc="40">
                <a:effectLst/>
              </a:rPr>
              <a:t>och</a:t>
            </a:r>
            <a:r>
              <a:rPr lang="en-US" spc="40" dirty="0">
                <a:effectLst/>
              </a:rPr>
              <a:t> </a:t>
            </a:r>
            <a:r>
              <a:rPr lang="en-US" spc="40">
                <a:effectLst/>
              </a:rPr>
              <a:t>matchning</a:t>
            </a:r>
            <a:r>
              <a:rPr lang="en-US" spc="40" dirty="0">
                <a:effectLst/>
              </a:rPr>
              <a:t> </a:t>
            </a:r>
            <a:r>
              <a:rPr lang="en-US" spc="40">
                <a:effectLst/>
              </a:rPr>
              <a:t>eller</a:t>
            </a:r>
            <a:r>
              <a:rPr lang="en-US" spc="40" dirty="0">
                <a:effectLst/>
              </a:rPr>
              <a:t> </a:t>
            </a:r>
            <a:r>
              <a:rPr lang="en-US" spc="40">
                <a:effectLst/>
              </a:rPr>
              <a:t>starta</a:t>
            </a:r>
            <a:r>
              <a:rPr lang="en-US" spc="40" dirty="0">
                <a:effectLst/>
              </a:rPr>
              <a:t> </a:t>
            </a:r>
            <a:r>
              <a:rPr lang="en-US" spc="40">
                <a:effectLst/>
              </a:rPr>
              <a:t>eget</a:t>
            </a:r>
            <a:r>
              <a:rPr lang="en-US" spc="40" dirty="0">
                <a:effectLst/>
              </a:rPr>
              <a:t> </a:t>
            </a:r>
            <a:r>
              <a:rPr lang="en-US" spc="40">
                <a:effectLst/>
              </a:rPr>
              <a:t>projekt</a:t>
            </a:r>
            <a:r>
              <a:rPr lang="en-US" spc="40" dirty="0">
                <a:effectLst/>
              </a:rPr>
              <a:t>.</a:t>
            </a:r>
            <a:endParaRPr lang="en-US" dirty="0">
              <a:effectLst/>
            </a:endParaRPr>
          </a:p>
          <a:p>
            <a:pPr indent="-228600">
              <a:buFont typeface="Arial" panose="020B0604020202020204" pitchFamily="34" charset="0"/>
              <a:buChar char="•"/>
            </a:pPr>
            <a:r>
              <a:rPr lang="en-US" spc="40">
                <a:effectLst/>
              </a:rPr>
              <a:t>Som</a:t>
            </a:r>
            <a:r>
              <a:rPr lang="en-US" spc="40" dirty="0">
                <a:effectLst/>
              </a:rPr>
              <a:t> United ser </a:t>
            </a:r>
            <a:r>
              <a:rPr lang="en-US" spc="40">
                <a:effectLst/>
              </a:rPr>
              <a:t>samarbetet</a:t>
            </a:r>
            <a:r>
              <a:rPr lang="en-US" spc="40" dirty="0">
                <a:effectLst/>
              </a:rPr>
              <a:t> med ETU tillgänglighet </a:t>
            </a:r>
            <a:r>
              <a:rPr lang="en-US" spc="40">
                <a:effectLst/>
              </a:rPr>
              <a:t>som</a:t>
            </a:r>
            <a:r>
              <a:rPr lang="en-US" spc="40" dirty="0">
                <a:effectLst/>
              </a:rPr>
              <a:t> </a:t>
            </a:r>
            <a:r>
              <a:rPr lang="en-US" spc="40">
                <a:effectLst/>
              </a:rPr>
              <a:t>en</a:t>
            </a:r>
            <a:r>
              <a:rPr lang="en-US" spc="40" dirty="0">
                <a:effectLst/>
              </a:rPr>
              <a:t> </a:t>
            </a:r>
            <a:r>
              <a:rPr lang="en-US" spc="40">
                <a:effectLst/>
              </a:rPr>
              <a:t>fantastisk</a:t>
            </a:r>
            <a:r>
              <a:rPr lang="en-US" spc="40" dirty="0">
                <a:effectLst/>
              </a:rPr>
              <a:t> </a:t>
            </a:r>
            <a:r>
              <a:rPr lang="en-US" spc="40">
                <a:effectLst/>
              </a:rPr>
              <a:t>chans</a:t>
            </a:r>
            <a:r>
              <a:rPr lang="en-US" spc="40" dirty="0">
                <a:effectLst/>
              </a:rPr>
              <a:t> </a:t>
            </a:r>
            <a:r>
              <a:rPr lang="en-US" spc="40">
                <a:effectLst/>
              </a:rPr>
              <a:t>för</a:t>
            </a:r>
            <a:r>
              <a:rPr lang="en-US" spc="40" dirty="0">
                <a:effectLst/>
              </a:rPr>
              <a:t> </a:t>
            </a:r>
            <a:r>
              <a:rPr lang="en-US" spc="40">
                <a:effectLst/>
              </a:rPr>
              <a:t>alla</a:t>
            </a:r>
            <a:r>
              <a:rPr lang="en-US" spc="40" dirty="0">
                <a:effectLst/>
              </a:rPr>
              <a:t> </a:t>
            </a:r>
            <a:r>
              <a:rPr lang="en-US" spc="40">
                <a:effectLst/>
              </a:rPr>
              <a:t>våra</a:t>
            </a:r>
            <a:r>
              <a:rPr lang="en-US" spc="40" dirty="0">
                <a:effectLst/>
              </a:rPr>
              <a:t> </a:t>
            </a:r>
            <a:r>
              <a:rPr lang="en-US" spc="40">
                <a:effectLst/>
              </a:rPr>
              <a:t>medlemmar</a:t>
            </a:r>
            <a:r>
              <a:rPr lang="en-US" spc="40" dirty="0">
                <a:effectLst/>
              </a:rPr>
              <a:t> </a:t>
            </a:r>
            <a:r>
              <a:rPr lang="en-US" spc="40">
                <a:effectLst/>
              </a:rPr>
              <a:t>att</a:t>
            </a:r>
            <a:r>
              <a:rPr lang="en-US" spc="40" dirty="0">
                <a:effectLst/>
              </a:rPr>
              <a:t> </a:t>
            </a:r>
            <a:r>
              <a:rPr lang="en-US" spc="40">
                <a:effectLst/>
              </a:rPr>
              <a:t>kunna</a:t>
            </a:r>
            <a:r>
              <a:rPr lang="en-US" spc="40" dirty="0">
                <a:effectLst/>
              </a:rPr>
              <a:t> </a:t>
            </a:r>
            <a:r>
              <a:rPr lang="en-US" spc="40">
                <a:effectLst/>
              </a:rPr>
              <a:t>få</a:t>
            </a:r>
            <a:r>
              <a:rPr lang="en-US" spc="40" dirty="0">
                <a:effectLst/>
              </a:rPr>
              <a:t> den </a:t>
            </a:r>
            <a:r>
              <a:rPr lang="en-US" spc="40">
                <a:effectLst/>
              </a:rPr>
              <a:t>hjälp</a:t>
            </a:r>
            <a:r>
              <a:rPr lang="en-US" spc="40" dirty="0">
                <a:effectLst/>
              </a:rPr>
              <a:t> man </a:t>
            </a:r>
            <a:r>
              <a:rPr lang="en-US" spc="40">
                <a:effectLst/>
              </a:rPr>
              <a:t>behöver</a:t>
            </a:r>
            <a:r>
              <a:rPr lang="en-US" spc="40" dirty="0">
                <a:effectLst/>
              </a:rPr>
              <a:t> </a:t>
            </a:r>
            <a:r>
              <a:rPr lang="en-US" spc="40">
                <a:effectLst/>
              </a:rPr>
              <a:t>för</a:t>
            </a:r>
            <a:r>
              <a:rPr lang="en-US" spc="40" dirty="0">
                <a:effectLst/>
              </a:rPr>
              <a:t> </a:t>
            </a:r>
            <a:r>
              <a:rPr lang="en-US" spc="40">
                <a:effectLst/>
              </a:rPr>
              <a:t>att</a:t>
            </a:r>
            <a:r>
              <a:rPr lang="en-US" spc="40" dirty="0">
                <a:effectLst/>
              </a:rPr>
              <a:t> </a:t>
            </a:r>
            <a:r>
              <a:rPr lang="en-US" spc="40">
                <a:effectLst/>
              </a:rPr>
              <a:t>kunna</a:t>
            </a:r>
            <a:r>
              <a:rPr lang="en-US" spc="40" dirty="0">
                <a:effectLst/>
              </a:rPr>
              <a:t> start </a:t>
            </a:r>
            <a:r>
              <a:rPr lang="en-US" spc="40">
                <a:effectLst/>
              </a:rPr>
              <a:t>eget</a:t>
            </a:r>
            <a:r>
              <a:rPr lang="en-US" spc="40" dirty="0">
                <a:effectLst/>
              </a:rPr>
              <a:t> </a:t>
            </a:r>
            <a:r>
              <a:rPr lang="en-US" spc="40">
                <a:effectLst/>
              </a:rPr>
              <a:t>eller</a:t>
            </a:r>
            <a:r>
              <a:rPr lang="en-US" spc="40" dirty="0">
                <a:effectLst/>
              </a:rPr>
              <a:t> </a:t>
            </a:r>
            <a:r>
              <a:rPr lang="en-US" spc="40">
                <a:effectLst/>
              </a:rPr>
              <a:t>få</a:t>
            </a:r>
            <a:r>
              <a:rPr lang="en-US" spc="40" dirty="0">
                <a:effectLst/>
              </a:rPr>
              <a:t> </a:t>
            </a:r>
            <a:r>
              <a:rPr lang="en-US" spc="40">
                <a:effectLst/>
              </a:rPr>
              <a:t>hjälp</a:t>
            </a:r>
            <a:r>
              <a:rPr lang="en-US" spc="40" dirty="0">
                <a:effectLst/>
              </a:rPr>
              <a:t> med </a:t>
            </a:r>
            <a:r>
              <a:rPr lang="en-US" spc="40">
                <a:effectLst/>
              </a:rPr>
              <a:t>stöd</a:t>
            </a:r>
            <a:r>
              <a:rPr lang="en-US" spc="40" dirty="0">
                <a:effectLst/>
              </a:rPr>
              <a:t> </a:t>
            </a:r>
            <a:r>
              <a:rPr lang="en-US" spc="40">
                <a:effectLst/>
              </a:rPr>
              <a:t>och</a:t>
            </a:r>
            <a:r>
              <a:rPr lang="en-US" spc="40" dirty="0">
                <a:effectLst/>
              </a:rPr>
              <a:t> </a:t>
            </a:r>
            <a:r>
              <a:rPr lang="en-US" spc="40">
                <a:effectLst/>
              </a:rPr>
              <a:t>matchning</a:t>
            </a:r>
            <a:r>
              <a:rPr lang="en-US" spc="40" dirty="0">
                <a:effectLst/>
              </a:rPr>
              <a:t> </a:t>
            </a:r>
            <a:r>
              <a:rPr lang="en-US" spc="40">
                <a:effectLst/>
              </a:rPr>
              <a:t>ut</a:t>
            </a:r>
            <a:r>
              <a:rPr lang="en-US" spc="40" dirty="0">
                <a:effectLst/>
              </a:rPr>
              <a:t> </a:t>
            </a:r>
            <a:r>
              <a:rPr lang="en-US" spc="40">
                <a:effectLst/>
              </a:rPr>
              <a:t>i</a:t>
            </a:r>
            <a:r>
              <a:rPr lang="en-US" spc="40" dirty="0">
                <a:effectLst/>
              </a:rPr>
              <a:t> </a:t>
            </a:r>
            <a:r>
              <a:rPr lang="en-US" spc="40">
                <a:effectLst/>
              </a:rPr>
              <a:t>arbetslivet</a:t>
            </a:r>
            <a:r>
              <a:rPr lang="en-US" spc="40" dirty="0">
                <a:effectLst/>
              </a:rPr>
              <a:t>. </a:t>
            </a:r>
            <a:r>
              <a:rPr lang="en-US" spc="40">
                <a:effectLst/>
              </a:rPr>
              <a:t>För</a:t>
            </a:r>
            <a:r>
              <a:rPr lang="en-US" spc="40" dirty="0">
                <a:effectLst/>
              </a:rPr>
              <a:t> </a:t>
            </a:r>
            <a:r>
              <a:rPr lang="en-US" spc="40">
                <a:effectLst/>
              </a:rPr>
              <a:t>att</a:t>
            </a:r>
            <a:r>
              <a:rPr lang="en-US" spc="40" dirty="0">
                <a:effectLst/>
              </a:rPr>
              <a:t> </a:t>
            </a:r>
            <a:r>
              <a:rPr lang="en-US" spc="40">
                <a:effectLst/>
              </a:rPr>
              <a:t>få</a:t>
            </a:r>
            <a:r>
              <a:rPr lang="en-US" spc="40" dirty="0">
                <a:effectLst/>
              </a:rPr>
              <a:t> </a:t>
            </a:r>
            <a:r>
              <a:rPr lang="en-US" spc="40">
                <a:effectLst/>
              </a:rPr>
              <a:t>mer</a:t>
            </a:r>
            <a:r>
              <a:rPr lang="en-US" spc="40" dirty="0">
                <a:effectLst/>
              </a:rPr>
              <a:t> information om </a:t>
            </a:r>
            <a:r>
              <a:rPr lang="en-US" spc="40">
                <a:effectLst/>
              </a:rPr>
              <a:t>detta</a:t>
            </a:r>
            <a:r>
              <a:rPr lang="en-US" spc="40" dirty="0">
                <a:effectLst/>
              </a:rPr>
              <a:t> </a:t>
            </a:r>
            <a:r>
              <a:rPr lang="en-US" spc="40">
                <a:effectLst/>
              </a:rPr>
              <a:t>företag</a:t>
            </a:r>
            <a:r>
              <a:rPr lang="en-US" spc="40" dirty="0">
                <a:effectLst/>
              </a:rPr>
              <a:t> </a:t>
            </a:r>
            <a:r>
              <a:rPr lang="en-US" spc="40">
                <a:effectLst/>
              </a:rPr>
              <a:t>gå</a:t>
            </a:r>
            <a:r>
              <a:rPr lang="en-US" spc="40" dirty="0">
                <a:effectLst/>
              </a:rPr>
              <a:t> in </a:t>
            </a:r>
            <a:r>
              <a:rPr lang="en-US" spc="40">
                <a:effectLst/>
              </a:rPr>
              <a:t>på</a:t>
            </a:r>
            <a:r>
              <a:rPr lang="en-US" spc="40" dirty="0">
                <a:effectLst/>
              </a:rPr>
              <a:t> </a:t>
            </a:r>
            <a:r>
              <a:rPr lang="en-US" u="sng" spc="40" dirty="0">
                <a:effectLst/>
                <a:hlinkClick r:id="rId2"/>
              </a:rPr>
              <a:t>https://etu.se/</a:t>
            </a:r>
            <a:r>
              <a:rPr lang="en-US" spc="40" dirty="0">
                <a:effectLst/>
              </a:rPr>
              <a:t>. </a:t>
            </a:r>
            <a:endParaRPr lang="en-US" dirty="0">
              <a:effectLst/>
            </a:endParaRPr>
          </a:p>
          <a:p>
            <a:pPr indent="-228600">
              <a:spcAft>
                <a:spcPts val="800"/>
              </a:spcAft>
              <a:buFont typeface="Arial" panose="020B0604020202020204" pitchFamily="34" charset="0"/>
              <a:buChar char="•"/>
            </a:pPr>
            <a:endParaRPr lang="en-US" dirty="0">
              <a:effectLst/>
            </a:endParaRPr>
          </a:p>
        </p:txBody>
      </p:sp>
      <p:pic>
        <p:nvPicPr>
          <p:cNvPr id="6" name="Platshållare för innehåll 5" descr="En bild som visar text, clipart&#10;&#10;Automatiskt genererad beskrivning">
            <a:extLst>
              <a:ext uri="{FF2B5EF4-FFF2-40B4-BE49-F238E27FC236}">
                <a16:creationId xmlns:a16="http://schemas.microsoft.com/office/drawing/2014/main" id="{3AE7A106-D546-48D7-AF13-69395B81809D}"/>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426" r="5212" b="-1"/>
          <a:stretch/>
        </p:blipFill>
        <p:spPr>
          <a:xfrm>
            <a:off x="838200" y="863351"/>
            <a:ext cx="914400" cy="329109"/>
          </a:xfrm>
          <a:prstGeom prst="rect">
            <a:avLst/>
          </a:prstGeom>
        </p:spPr>
      </p:pic>
    </p:spTree>
    <p:extLst>
      <p:ext uri="{BB962C8B-B14F-4D97-AF65-F5344CB8AC3E}">
        <p14:creationId xmlns:p14="http://schemas.microsoft.com/office/powerpoint/2010/main" val="100004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700"/>
                                        <p:tgtEl>
                                          <p:spTgt spid="6"/>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 name="Rectangle 112">
            <a:extLst>
              <a:ext uri="{FF2B5EF4-FFF2-40B4-BE49-F238E27FC236}">
                <a16:creationId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2" name="Group 114">
            <a:extLst>
              <a:ext uri="{FF2B5EF4-FFF2-40B4-BE49-F238E27FC236}">
                <a16:creationId xmlns:a16="http://schemas.microsoft.com/office/drawing/2014/main" id="{8E77C8C8-0B5F-40A4-8AE7-665FECB46FFE}"/>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0" y="1"/>
            <a:ext cx="972709" cy="1935307"/>
            <a:chOff x="10918968" y="713127"/>
            <a:chExt cx="1273032" cy="2532832"/>
          </a:xfrm>
        </p:grpSpPr>
        <p:sp>
          <p:nvSpPr>
            <p:cNvPr id="116" name="Rectangle 115">
              <a:extLst>
                <a:ext uri="{FF2B5EF4-FFF2-40B4-BE49-F238E27FC236}">
                  <a16:creationId xmlns:a16="http://schemas.microsoft.com/office/drawing/2014/main" id="{2813FAB4-E18A-4CFA-B75B-9209003775D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Isosceles Triangle 116">
              <a:extLst>
                <a:ext uri="{FF2B5EF4-FFF2-40B4-BE49-F238E27FC236}">
                  <a16:creationId xmlns:a16="http://schemas.microsoft.com/office/drawing/2014/main" id="{412C0C28-5850-4F97-8E19-24B1DD749FB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Rubrik 1">
            <a:extLst>
              <a:ext uri="{FF2B5EF4-FFF2-40B4-BE49-F238E27FC236}">
                <a16:creationId xmlns:a16="http://schemas.microsoft.com/office/drawing/2014/main" id="{5BAAD903-7818-4C03-8009-3B40AF3DA506}"/>
              </a:ext>
            </a:extLst>
          </p:cNvPr>
          <p:cNvSpPr>
            <a:spLocks noGrp="1"/>
          </p:cNvSpPr>
          <p:nvPr>
            <p:ph type="title"/>
          </p:nvPr>
        </p:nvSpPr>
        <p:spPr>
          <a:xfrm>
            <a:off x="643467" y="321734"/>
            <a:ext cx="10905066" cy="1135737"/>
          </a:xfrm>
        </p:spPr>
        <p:txBody>
          <a:bodyPr vert="horz" lIns="91440" tIns="45720" rIns="91440" bIns="45720" rtlCol="0" anchor="ctr">
            <a:normAutofit/>
          </a:bodyPr>
          <a:lstStyle/>
          <a:p>
            <a:r>
              <a:rPr lang="en-US" sz="3600" kern="1200">
                <a:solidFill>
                  <a:schemeClr val="tx1"/>
                </a:solidFill>
                <a:latin typeface="+mj-lt"/>
                <a:ea typeface="+mj-ea"/>
                <a:cs typeface="+mj-cs"/>
              </a:rPr>
              <a:t>Samarbetspartner</a:t>
            </a:r>
          </a:p>
        </p:txBody>
      </p:sp>
      <p:pic>
        <p:nvPicPr>
          <p:cNvPr id="6" name="Platshållare för innehåll 5">
            <a:extLst>
              <a:ext uri="{FF2B5EF4-FFF2-40B4-BE49-F238E27FC236}">
                <a16:creationId xmlns:a16="http://schemas.microsoft.com/office/drawing/2014/main" id="{D646E099-929C-4840-8515-8FA8DF6D5A5A}"/>
              </a:ext>
            </a:extLst>
          </p:cNvPr>
          <p:cNvPicPr>
            <a:picLocks noGrp="1" noChangeAspect="1"/>
          </p:cNvPicPr>
          <p:nvPr>
            <p:ph idx="1"/>
          </p:nvPr>
        </p:nvPicPr>
        <p:blipFill>
          <a:blip r:embed="rId2" cstate="hqprint">
            <a:extLst>
              <a:ext uri="{28A0092B-C50C-407E-A947-70E740481C1C}">
                <a14:useLocalDpi xmlns:a14="http://schemas.microsoft.com/office/drawing/2010/main" val="0"/>
              </a:ext>
            </a:extLst>
          </a:blip>
          <a:stretch>
            <a:fillRect/>
          </a:stretch>
        </p:blipFill>
        <p:spPr>
          <a:xfrm>
            <a:off x="643467" y="1782981"/>
            <a:ext cx="3483864" cy="2464833"/>
          </a:xfrm>
          <a:prstGeom prst="rect">
            <a:avLst/>
          </a:prstGeom>
        </p:spPr>
      </p:pic>
      <p:sp>
        <p:nvSpPr>
          <p:cNvPr id="15" name="Platshållare för text 3">
            <a:extLst>
              <a:ext uri="{FF2B5EF4-FFF2-40B4-BE49-F238E27FC236}">
                <a16:creationId xmlns:a16="http://schemas.microsoft.com/office/drawing/2014/main" id="{BE52D7C6-5098-4BCD-8A42-E4A8384F500E}"/>
              </a:ext>
            </a:extLst>
          </p:cNvPr>
          <p:cNvSpPr>
            <a:spLocks noGrp="1"/>
          </p:cNvSpPr>
          <p:nvPr>
            <p:ph type="body" sz="half" idx="2"/>
          </p:nvPr>
        </p:nvSpPr>
        <p:spPr>
          <a:xfrm>
            <a:off x="4705597" y="1782981"/>
            <a:ext cx="6842935" cy="4393982"/>
          </a:xfrm>
        </p:spPr>
        <p:txBody>
          <a:bodyPr vert="horz" lIns="91440" tIns="45720" rIns="91440" bIns="45720" rtlCol="0">
            <a:normAutofit/>
          </a:bodyPr>
          <a:lstStyle/>
          <a:p>
            <a:pPr indent="-228600">
              <a:spcAft>
                <a:spcPts val="800"/>
              </a:spcAft>
              <a:buFont typeface="Arial" panose="020B0604020202020204" pitchFamily="34" charset="0"/>
              <a:buChar char="•"/>
            </a:pPr>
            <a:r>
              <a:rPr lang="en-US" b="1">
                <a:effectLst/>
              </a:rPr>
              <a:t>Egen assistans är ett företag som hjälper funktionsnedsatta personer att själva ta kontrollen över vem som ska hjälpa en i vardagen om och när detta behövs. Idén med personlig assistans är att du som har en omfattande funktionsnedsättning ska kunna leva ett så självständigt liv som möjligt. Personlig assistans kan man få under hela eller delar av dygnet, beroende på sitt behov. Assistenterna hjälper dig med grundläggande behov, som att äta, tvätta och klä dig, men också med personliga behov som fritidsaktiviteter, träffa vänner, jobba, vara förälder och ta del i samhället. Du ska ha rätt att välja vem som ska arbeta som personlig assistent åt dig, men i praktiken är det inte alltid möjligt om du anlitar kommunen eller ett företag för din personliga assistans. Med hjälp av Egen assistans kan man bland annat starta ett eget företag för att få den person man verkligen vill ha i sin närhet. Gå  n på </a:t>
            </a:r>
            <a:r>
              <a:rPr lang="en-US" b="1" u="sng">
                <a:effectLst/>
                <a:hlinkClick r:id="rId3"/>
              </a:rPr>
              <a:t>https://egenassistans.se/</a:t>
            </a:r>
            <a:r>
              <a:rPr lang="en-US" b="1">
                <a:effectLst/>
              </a:rPr>
              <a:t> för att se över möjligheter till att få det så bra som möjligt på egna villkor.</a:t>
            </a:r>
          </a:p>
          <a:p>
            <a:pPr indent="-228600">
              <a:buFont typeface="Arial" panose="020B0604020202020204" pitchFamily="34" charset="0"/>
              <a:buChar char="•"/>
            </a:pPr>
            <a:r>
              <a:rPr lang="en-US" b="1">
                <a:effectLst/>
              </a:rPr>
              <a:t>Att Egen assistans har bestämt sig för att stötta Som United FF under 2021 gör oss otroligt glada. Vi som klubb har som mål att i framtiden kunna starta upp verksamhet med barn och ungdomar med funktionsnedsättning och med ett samarbete med företaget Egen assistans är vi närmare detta mål.</a:t>
            </a:r>
          </a:p>
          <a:p>
            <a:pPr indent="-228600">
              <a:buFont typeface="Arial" panose="020B0604020202020204" pitchFamily="34" charset="0"/>
              <a:buChar char="•"/>
            </a:pPr>
            <a:endParaRPr lang="en-US"/>
          </a:p>
        </p:txBody>
      </p:sp>
      <p:grpSp>
        <p:nvGrpSpPr>
          <p:cNvPr id="184" name="Group 118">
            <a:extLst>
              <a:ext uri="{FF2B5EF4-FFF2-40B4-BE49-F238E27FC236}">
                <a16:creationId xmlns:a16="http://schemas.microsoft.com/office/drawing/2014/main" id="{3EA7D759-6BEF-4CBD-A325-BCFA77832B3F}"/>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177940" y="4601497"/>
            <a:ext cx="1014060" cy="2017580"/>
            <a:chOff x="11177940" y="4601497"/>
            <a:chExt cx="1014060" cy="2017580"/>
          </a:xfrm>
        </p:grpSpPr>
        <p:sp>
          <p:nvSpPr>
            <p:cNvPr id="120" name="Isosceles Triangle 119">
              <a:extLst>
                <a:ext uri="{FF2B5EF4-FFF2-40B4-BE49-F238E27FC236}">
                  <a16:creationId xmlns:a16="http://schemas.microsoft.com/office/drawing/2014/main" id="{317405EC-53E3-473A-8B42-B9475D057B6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1067618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Rectangle 120">
              <a:extLst>
                <a:ext uri="{FF2B5EF4-FFF2-40B4-BE49-F238E27FC236}">
                  <a16:creationId xmlns:a16="http://schemas.microsoft.com/office/drawing/2014/main" id="{C03F2370-11B5-4E16-8AE5-B4854408B40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27850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62963344"/>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1" name="Rectangle 112">
            <a:extLst>
              <a:ext uri="{FF2B5EF4-FFF2-40B4-BE49-F238E27FC236}">
                <a16:creationId xmlns:a16="http://schemas.microsoft.com/office/drawing/2014/main" id="{637B2035-1FCB-439A-B421-095E136C7E0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Freeform: Shape 114">
            <a:extLst>
              <a:ext uri="{FF2B5EF4-FFF2-40B4-BE49-F238E27FC236}">
                <a16:creationId xmlns:a16="http://schemas.microsoft.com/office/drawing/2014/main" id="{B39A1F5A-E57E-4178-8F57-A18DC747E5E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91618" cy="5097980"/>
          </a:xfrm>
          <a:custGeom>
            <a:avLst/>
            <a:gdLst>
              <a:gd name="connsiteX0" fmla="*/ 0 w 6530408"/>
              <a:gd name="connsiteY0" fmla="*/ 0 h 5753325"/>
              <a:gd name="connsiteX1" fmla="*/ 6438980 w 6530408"/>
              <a:gd name="connsiteY1" fmla="*/ 0 h 5753325"/>
              <a:gd name="connsiteX2" fmla="*/ 6439047 w 6530408"/>
              <a:gd name="connsiteY2" fmla="*/ 147 h 5753325"/>
              <a:gd name="connsiteX3" fmla="*/ 6443456 w 6530408"/>
              <a:gd name="connsiteY3" fmla="*/ 130105 h 5753325"/>
              <a:gd name="connsiteX4" fmla="*/ 6447632 w 6530408"/>
              <a:gd name="connsiteY4" fmla="*/ 170016 h 5753325"/>
              <a:gd name="connsiteX5" fmla="*/ 6465936 w 6530408"/>
              <a:gd name="connsiteY5" fmla="*/ 274847 h 5753325"/>
              <a:gd name="connsiteX6" fmla="*/ 6506836 w 6530408"/>
              <a:gd name="connsiteY6" fmla="*/ 331778 h 5753325"/>
              <a:gd name="connsiteX7" fmla="*/ 6530408 w 6530408"/>
              <a:gd name="connsiteY7" fmla="*/ 427517 h 5753325"/>
              <a:gd name="connsiteX8" fmla="*/ 6516105 w 6530408"/>
              <a:gd name="connsiteY8" fmla="*/ 476071 h 5753325"/>
              <a:gd name="connsiteX9" fmla="*/ 6488360 w 6530408"/>
              <a:gd name="connsiteY9" fmla="*/ 535865 h 5753325"/>
              <a:gd name="connsiteX10" fmla="*/ 6492864 w 6530408"/>
              <a:gd name="connsiteY10" fmla="*/ 615799 h 5753325"/>
              <a:gd name="connsiteX11" fmla="*/ 6459988 w 6530408"/>
              <a:gd name="connsiteY11" fmla="*/ 707628 h 5753325"/>
              <a:gd name="connsiteX12" fmla="*/ 6453989 w 6530408"/>
              <a:gd name="connsiteY12" fmla="*/ 711876 h 5753325"/>
              <a:gd name="connsiteX13" fmla="*/ 6453209 w 6530408"/>
              <a:gd name="connsiteY13" fmla="*/ 719127 h 5753325"/>
              <a:gd name="connsiteX14" fmla="*/ 6457662 w 6530408"/>
              <a:gd name="connsiteY14" fmla="*/ 723331 h 5753325"/>
              <a:gd name="connsiteX15" fmla="*/ 6447445 w 6530408"/>
              <a:gd name="connsiteY15" fmla="*/ 780003 h 5753325"/>
              <a:gd name="connsiteX16" fmla="*/ 6426552 w 6530408"/>
              <a:gd name="connsiteY16" fmla="*/ 845805 h 5753325"/>
              <a:gd name="connsiteX17" fmla="*/ 6434072 w 6530408"/>
              <a:gd name="connsiteY17" fmla="*/ 910733 h 5753325"/>
              <a:gd name="connsiteX18" fmla="*/ 6432570 w 6530408"/>
              <a:gd name="connsiteY18" fmla="*/ 983394 h 5753325"/>
              <a:gd name="connsiteX19" fmla="*/ 6431878 w 6530408"/>
              <a:gd name="connsiteY19" fmla="*/ 1026728 h 5753325"/>
              <a:gd name="connsiteX20" fmla="*/ 6414269 w 6530408"/>
              <a:gd name="connsiteY20" fmla="*/ 1151111 h 5753325"/>
              <a:gd name="connsiteX21" fmla="*/ 6371722 w 6530408"/>
              <a:gd name="connsiteY21" fmla="*/ 1318080 h 5753325"/>
              <a:gd name="connsiteX22" fmla="*/ 6356023 w 6530408"/>
              <a:gd name="connsiteY22" fmla="*/ 1356227 h 5753325"/>
              <a:gd name="connsiteX23" fmla="*/ 6356157 w 6530408"/>
              <a:gd name="connsiteY23" fmla="*/ 1361967 h 5753325"/>
              <a:gd name="connsiteX24" fmla="*/ 6350613 w 6530408"/>
              <a:gd name="connsiteY24" fmla="*/ 1393569 h 5753325"/>
              <a:gd name="connsiteX25" fmla="*/ 6357062 w 6530408"/>
              <a:gd name="connsiteY25" fmla="*/ 1444071 h 5753325"/>
              <a:gd name="connsiteX26" fmla="*/ 6364832 w 6530408"/>
              <a:gd name="connsiteY26" fmla="*/ 1478763 h 5753325"/>
              <a:gd name="connsiteX27" fmla="*/ 6369745 w 6530408"/>
              <a:gd name="connsiteY27" fmla="*/ 1495680 h 5753325"/>
              <a:gd name="connsiteX28" fmla="*/ 6370898 w 6530408"/>
              <a:gd name="connsiteY28" fmla="*/ 1513331 h 5753325"/>
              <a:gd name="connsiteX29" fmla="*/ 6368801 w 6530408"/>
              <a:gd name="connsiteY29" fmla="*/ 1527414 h 5753325"/>
              <a:gd name="connsiteX30" fmla="*/ 6359177 w 6530408"/>
              <a:gd name="connsiteY30" fmla="*/ 1639513 h 5753325"/>
              <a:gd name="connsiteX31" fmla="*/ 6299489 w 6530408"/>
              <a:gd name="connsiteY31" fmla="*/ 1784860 h 5753325"/>
              <a:gd name="connsiteX32" fmla="*/ 6267878 w 6530408"/>
              <a:gd name="connsiteY32" fmla="*/ 1858572 h 5753325"/>
              <a:gd name="connsiteX33" fmla="*/ 6251146 w 6530408"/>
              <a:gd name="connsiteY33" fmla="*/ 1926167 h 5753325"/>
              <a:gd name="connsiteX34" fmla="*/ 6210686 w 6530408"/>
              <a:gd name="connsiteY34" fmla="*/ 2014834 h 5753325"/>
              <a:gd name="connsiteX35" fmla="*/ 6106652 w 6530408"/>
              <a:gd name="connsiteY35" fmla="*/ 2150572 h 5753325"/>
              <a:gd name="connsiteX36" fmla="*/ 6097813 w 6530408"/>
              <a:gd name="connsiteY36" fmla="*/ 2172208 h 5753325"/>
              <a:gd name="connsiteX37" fmla="*/ 6095990 w 6530408"/>
              <a:gd name="connsiteY37" fmla="*/ 2181185 h 5753325"/>
              <a:gd name="connsiteX38" fmla="*/ 6090126 w 6530408"/>
              <a:gd name="connsiteY38" fmla="*/ 2192533 h 5753325"/>
              <a:gd name="connsiteX39" fmla="*/ 6089503 w 6530408"/>
              <a:gd name="connsiteY39" fmla="*/ 2192543 h 5753325"/>
              <a:gd name="connsiteX40" fmla="*/ 6084946 w 6530408"/>
              <a:gd name="connsiteY40" fmla="*/ 2203694 h 5753325"/>
              <a:gd name="connsiteX41" fmla="*/ 5987861 w 6530408"/>
              <a:gd name="connsiteY41" fmla="*/ 2304868 h 5753325"/>
              <a:gd name="connsiteX42" fmla="*/ 5973439 w 6530408"/>
              <a:gd name="connsiteY42" fmla="*/ 2385635 h 5753325"/>
              <a:gd name="connsiteX43" fmla="*/ 5916727 w 6530408"/>
              <a:gd name="connsiteY43" fmla="*/ 2458777 h 5753325"/>
              <a:gd name="connsiteX44" fmla="*/ 5856524 w 6530408"/>
              <a:gd name="connsiteY44" fmla="*/ 2583281 h 5753325"/>
              <a:gd name="connsiteX45" fmla="*/ 5838091 w 6530408"/>
              <a:gd name="connsiteY45" fmla="*/ 2753474 h 5753325"/>
              <a:gd name="connsiteX46" fmla="*/ 5777471 w 6530408"/>
              <a:gd name="connsiteY46" fmla="*/ 2901570 h 5753325"/>
              <a:gd name="connsiteX47" fmla="*/ 5723992 w 6530408"/>
              <a:gd name="connsiteY47" fmla="*/ 2998752 h 5753325"/>
              <a:gd name="connsiteX48" fmla="*/ 5557886 w 6530408"/>
              <a:gd name="connsiteY48" fmla="*/ 3329735 h 5753325"/>
              <a:gd name="connsiteX49" fmla="*/ 5471501 w 6530408"/>
              <a:gd name="connsiteY49" fmla="*/ 3462221 h 5753325"/>
              <a:gd name="connsiteX50" fmla="*/ 5465154 w 6530408"/>
              <a:gd name="connsiteY50" fmla="*/ 3541065 h 5753325"/>
              <a:gd name="connsiteX51" fmla="*/ 5437889 w 6530408"/>
              <a:gd name="connsiteY51" fmla="*/ 3559927 h 5753325"/>
              <a:gd name="connsiteX52" fmla="*/ 5432770 w 6530408"/>
              <a:gd name="connsiteY52" fmla="*/ 3562948 h 5753325"/>
              <a:gd name="connsiteX53" fmla="*/ 5406795 w 6530408"/>
              <a:gd name="connsiteY53" fmla="*/ 3578594 h 5753325"/>
              <a:gd name="connsiteX54" fmla="*/ 5381495 w 6530408"/>
              <a:gd name="connsiteY54" fmla="*/ 3599883 h 5753325"/>
              <a:gd name="connsiteX55" fmla="*/ 5363689 w 6530408"/>
              <a:gd name="connsiteY55" fmla="*/ 3633299 h 5753325"/>
              <a:gd name="connsiteX56" fmla="*/ 5291870 w 6530408"/>
              <a:gd name="connsiteY56" fmla="*/ 3799039 h 5753325"/>
              <a:gd name="connsiteX57" fmla="*/ 5241600 w 6530408"/>
              <a:gd name="connsiteY57" fmla="*/ 3894238 h 5753325"/>
              <a:gd name="connsiteX58" fmla="*/ 5211041 w 6530408"/>
              <a:gd name="connsiteY58" fmla="*/ 3924184 h 5753325"/>
              <a:gd name="connsiteX59" fmla="*/ 5176073 w 6530408"/>
              <a:gd name="connsiteY59" fmla="*/ 3970179 h 5753325"/>
              <a:gd name="connsiteX60" fmla="*/ 5172826 w 6530408"/>
              <a:gd name="connsiteY60" fmla="*/ 3991773 h 5753325"/>
              <a:gd name="connsiteX61" fmla="*/ 5157053 w 6530408"/>
              <a:gd name="connsiteY61" fmla="*/ 3997708 h 5753325"/>
              <a:gd name="connsiteX62" fmla="*/ 5127922 w 6530408"/>
              <a:gd name="connsiteY62" fmla="*/ 4022660 h 5753325"/>
              <a:gd name="connsiteX63" fmla="*/ 5020872 w 6530408"/>
              <a:gd name="connsiteY63" fmla="*/ 4075951 h 5753325"/>
              <a:gd name="connsiteX64" fmla="*/ 4991410 w 6530408"/>
              <a:gd name="connsiteY64" fmla="*/ 4087598 h 5753325"/>
              <a:gd name="connsiteX65" fmla="*/ 4930112 w 6530408"/>
              <a:gd name="connsiteY65" fmla="*/ 4138459 h 5753325"/>
              <a:gd name="connsiteX66" fmla="*/ 4834224 w 6530408"/>
              <a:gd name="connsiteY66" fmla="*/ 4231643 h 5753325"/>
              <a:gd name="connsiteX67" fmla="*/ 4812599 w 6530408"/>
              <a:gd name="connsiteY67" fmla="*/ 4249449 h 5753325"/>
              <a:gd name="connsiteX68" fmla="*/ 4789188 w 6530408"/>
              <a:gd name="connsiteY68" fmla="*/ 4256678 h 5753325"/>
              <a:gd name="connsiteX69" fmla="*/ 4779554 w 6530408"/>
              <a:gd name="connsiteY69" fmla="*/ 4251313 h 5753325"/>
              <a:gd name="connsiteX70" fmla="*/ 4766885 w 6530408"/>
              <a:gd name="connsiteY70" fmla="*/ 4259812 h 5753325"/>
              <a:gd name="connsiteX71" fmla="*/ 4762510 w 6530408"/>
              <a:gd name="connsiteY71" fmla="*/ 4260383 h 5753325"/>
              <a:gd name="connsiteX72" fmla="*/ 4738416 w 6530408"/>
              <a:gd name="connsiteY72" fmla="*/ 4265355 h 5753325"/>
              <a:gd name="connsiteX73" fmla="*/ 4712007 w 6530408"/>
              <a:gd name="connsiteY73" fmla="*/ 4317892 h 5753325"/>
              <a:gd name="connsiteX74" fmla="*/ 4658930 w 6530408"/>
              <a:gd name="connsiteY74" fmla="*/ 4348041 h 5753325"/>
              <a:gd name="connsiteX75" fmla="*/ 4443526 w 6530408"/>
              <a:gd name="connsiteY75" fmla="*/ 4507851 h 5753325"/>
              <a:gd name="connsiteX76" fmla="*/ 4289766 w 6530408"/>
              <a:gd name="connsiteY76" fmla="*/ 4711450 h 5753325"/>
              <a:gd name="connsiteX77" fmla="*/ 4150870 w 6530408"/>
              <a:gd name="connsiteY77" fmla="*/ 4818480 h 5753325"/>
              <a:gd name="connsiteX78" fmla="*/ 4006639 w 6530408"/>
              <a:gd name="connsiteY78" fmla="*/ 4933815 h 5753325"/>
              <a:gd name="connsiteX79" fmla="*/ 3298210 w 6530408"/>
              <a:gd name="connsiteY79" fmla="*/ 5070790 h 5753325"/>
              <a:gd name="connsiteX80" fmla="*/ 2947678 w 6530408"/>
              <a:gd name="connsiteY80" fmla="*/ 5117869 h 5753325"/>
              <a:gd name="connsiteX81" fmla="*/ 2822169 w 6530408"/>
              <a:gd name="connsiteY81" fmla="*/ 5129396 h 5753325"/>
              <a:gd name="connsiteX82" fmla="*/ 2538773 w 6530408"/>
              <a:gd name="connsiteY82" fmla="*/ 5313397 h 5753325"/>
              <a:gd name="connsiteX83" fmla="*/ 2014500 w 6530408"/>
              <a:gd name="connsiteY83" fmla="*/ 5519744 h 5753325"/>
              <a:gd name="connsiteX84" fmla="*/ 1934391 w 6530408"/>
              <a:gd name="connsiteY84" fmla="*/ 5591335 h 5753325"/>
              <a:gd name="connsiteX85" fmla="*/ 1892550 w 6530408"/>
              <a:gd name="connsiteY85" fmla="*/ 5649708 h 5753325"/>
              <a:gd name="connsiteX86" fmla="*/ 1854769 w 6530408"/>
              <a:gd name="connsiteY86" fmla="*/ 5647691 h 5753325"/>
              <a:gd name="connsiteX87" fmla="*/ 1809461 w 6530408"/>
              <a:gd name="connsiteY87" fmla="*/ 5648628 h 5753325"/>
              <a:gd name="connsiteX88" fmla="*/ 1745150 w 6530408"/>
              <a:gd name="connsiteY88" fmla="*/ 5693879 h 5753325"/>
              <a:gd name="connsiteX89" fmla="*/ 1713375 w 6530408"/>
              <a:gd name="connsiteY89" fmla="*/ 5684672 h 5753325"/>
              <a:gd name="connsiteX90" fmla="*/ 1707808 w 6530408"/>
              <a:gd name="connsiteY90" fmla="*/ 5682611 h 5753325"/>
              <a:gd name="connsiteX91" fmla="*/ 1679313 w 6530408"/>
              <a:gd name="connsiteY91" fmla="*/ 5672360 h 5753325"/>
              <a:gd name="connsiteX92" fmla="*/ 1646933 w 6530408"/>
              <a:gd name="connsiteY92" fmla="*/ 5666227 h 5753325"/>
              <a:gd name="connsiteX93" fmla="*/ 1610055 w 6530408"/>
              <a:gd name="connsiteY93" fmla="*/ 5673643 h 5753325"/>
              <a:gd name="connsiteX94" fmla="*/ 1437641 w 6530408"/>
              <a:gd name="connsiteY94" fmla="*/ 5723266 h 5753325"/>
              <a:gd name="connsiteX95" fmla="*/ 1332869 w 6530408"/>
              <a:gd name="connsiteY95" fmla="*/ 5744752 h 5753325"/>
              <a:gd name="connsiteX96" fmla="*/ 1290525 w 6530408"/>
              <a:gd name="connsiteY96" fmla="*/ 5740036 h 5753325"/>
              <a:gd name="connsiteX97" fmla="*/ 1233107 w 6530408"/>
              <a:gd name="connsiteY97" fmla="*/ 5742106 h 5753325"/>
              <a:gd name="connsiteX98" fmla="*/ 1214532 w 6530408"/>
              <a:gd name="connsiteY98" fmla="*/ 5753325 h 5753325"/>
              <a:gd name="connsiteX99" fmla="*/ 1199955 w 6530408"/>
              <a:gd name="connsiteY99" fmla="*/ 5744831 h 5753325"/>
              <a:gd name="connsiteX100" fmla="*/ 1162337 w 6530408"/>
              <a:gd name="connsiteY100" fmla="*/ 5738048 h 5753325"/>
              <a:gd name="connsiteX101" fmla="*/ 1053457 w 6530408"/>
              <a:gd name="connsiteY101" fmla="*/ 5688676 h 5753325"/>
              <a:gd name="connsiteX102" fmla="*/ 1025798 w 6530408"/>
              <a:gd name="connsiteY102" fmla="*/ 5673166 h 5753325"/>
              <a:gd name="connsiteX103" fmla="*/ 947900 w 6530408"/>
              <a:gd name="connsiteY103" fmla="*/ 5657848 h 5753325"/>
              <a:gd name="connsiteX104" fmla="*/ 815627 w 6530408"/>
              <a:gd name="connsiteY104" fmla="*/ 5642557 h 5753325"/>
              <a:gd name="connsiteX105" fmla="*/ 788251 w 6530408"/>
              <a:gd name="connsiteY105" fmla="*/ 5637065 h 5753325"/>
              <a:gd name="connsiteX106" fmla="*/ 767822 w 6530408"/>
              <a:gd name="connsiteY106" fmla="*/ 5623450 h 5753325"/>
              <a:gd name="connsiteX107" fmla="*/ 765791 w 6530408"/>
              <a:gd name="connsiteY107" fmla="*/ 5612539 h 5753325"/>
              <a:gd name="connsiteX108" fmla="*/ 751230 w 6530408"/>
              <a:gd name="connsiteY108" fmla="*/ 5608092 h 5753325"/>
              <a:gd name="connsiteX109" fmla="*/ 748008 w 6530408"/>
              <a:gd name="connsiteY109" fmla="*/ 5605052 h 5753325"/>
              <a:gd name="connsiteX110" fmla="*/ 728871 w 6530408"/>
              <a:gd name="connsiteY110" fmla="*/ 5589469 h 5753325"/>
              <a:gd name="connsiteX111" fmla="*/ 671898 w 6530408"/>
              <a:gd name="connsiteY111" fmla="*/ 5602363 h 5753325"/>
              <a:gd name="connsiteX112" fmla="*/ 615065 w 6530408"/>
              <a:gd name="connsiteY112" fmla="*/ 5580257 h 5753325"/>
              <a:gd name="connsiteX113" fmla="*/ 355785 w 6530408"/>
              <a:gd name="connsiteY113" fmla="*/ 5514383 h 5753325"/>
              <a:gd name="connsiteX114" fmla="*/ 102269 w 6530408"/>
              <a:gd name="connsiteY114" fmla="*/ 5524347 h 5753325"/>
              <a:gd name="connsiteX115" fmla="*/ 13160 w 6530408"/>
              <a:gd name="connsiteY115" fmla="*/ 5514159 h 5753325"/>
              <a:gd name="connsiteX116" fmla="*/ 0 w 6530408"/>
              <a:gd name="connsiteY116" fmla="*/ 5511735 h 5753325"/>
              <a:gd name="connsiteX0" fmla="*/ 0 w 6530408"/>
              <a:gd name="connsiteY0" fmla="*/ 0 h 5753325"/>
              <a:gd name="connsiteX1" fmla="*/ 6438980 w 6530408"/>
              <a:gd name="connsiteY1" fmla="*/ 0 h 5753325"/>
              <a:gd name="connsiteX2" fmla="*/ 6439047 w 6530408"/>
              <a:gd name="connsiteY2" fmla="*/ 147 h 5753325"/>
              <a:gd name="connsiteX3" fmla="*/ 6443456 w 6530408"/>
              <a:gd name="connsiteY3" fmla="*/ 130105 h 5753325"/>
              <a:gd name="connsiteX4" fmla="*/ 6447632 w 6530408"/>
              <a:gd name="connsiteY4" fmla="*/ 170016 h 5753325"/>
              <a:gd name="connsiteX5" fmla="*/ 6465936 w 6530408"/>
              <a:gd name="connsiteY5" fmla="*/ 274847 h 5753325"/>
              <a:gd name="connsiteX6" fmla="*/ 6506836 w 6530408"/>
              <a:gd name="connsiteY6" fmla="*/ 331778 h 5753325"/>
              <a:gd name="connsiteX7" fmla="*/ 6530408 w 6530408"/>
              <a:gd name="connsiteY7" fmla="*/ 427517 h 5753325"/>
              <a:gd name="connsiteX8" fmla="*/ 6488360 w 6530408"/>
              <a:gd name="connsiteY8" fmla="*/ 535865 h 5753325"/>
              <a:gd name="connsiteX9" fmla="*/ 6492864 w 6530408"/>
              <a:gd name="connsiteY9" fmla="*/ 615799 h 5753325"/>
              <a:gd name="connsiteX10" fmla="*/ 6459988 w 6530408"/>
              <a:gd name="connsiteY10" fmla="*/ 707628 h 5753325"/>
              <a:gd name="connsiteX11" fmla="*/ 6453989 w 6530408"/>
              <a:gd name="connsiteY11" fmla="*/ 711876 h 5753325"/>
              <a:gd name="connsiteX12" fmla="*/ 6453209 w 6530408"/>
              <a:gd name="connsiteY12" fmla="*/ 719127 h 5753325"/>
              <a:gd name="connsiteX13" fmla="*/ 6457662 w 6530408"/>
              <a:gd name="connsiteY13" fmla="*/ 723331 h 5753325"/>
              <a:gd name="connsiteX14" fmla="*/ 6447445 w 6530408"/>
              <a:gd name="connsiteY14" fmla="*/ 780003 h 5753325"/>
              <a:gd name="connsiteX15" fmla="*/ 6426552 w 6530408"/>
              <a:gd name="connsiteY15" fmla="*/ 845805 h 5753325"/>
              <a:gd name="connsiteX16" fmla="*/ 6434072 w 6530408"/>
              <a:gd name="connsiteY16" fmla="*/ 910733 h 5753325"/>
              <a:gd name="connsiteX17" fmla="*/ 6432570 w 6530408"/>
              <a:gd name="connsiteY17" fmla="*/ 983394 h 5753325"/>
              <a:gd name="connsiteX18" fmla="*/ 6431878 w 6530408"/>
              <a:gd name="connsiteY18" fmla="*/ 1026728 h 5753325"/>
              <a:gd name="connsiteX19" fmla="*/ 6414269 w 6530408"/>
              <a:gd name="connsiteY19" fmla="*/ 1151111 h 5753325"/>
              <a:gd name="connsiteX20" fmla="*/ 6371722 w 6530408"/>
              <a:gd name="connsiteY20" fmla="*/ 1318080 h 5753325"/>
              <a:gd name="connsiteX21" fmla="*/ 6356023 w 6530408"/>
              <a:gd name="connsiteY21" fmla="*/ 1356227 h 5753325"/>
              <a:gd name="connsiteX22" fmla="*/ 6356157 w 6530408"/>
              <a:gd name="connsiteY22" fmla="*/ 1361967 h 5753325"/>
              <a:gd name="connsiteX23" fmla="*/ 6350613 w 6530408"/>
              <a:gd name="connsiteY23" fmla="*/ 1393569 h 5753325"/>
              <a:gd name="connsiteX24" fmla="*/ 6357062 w 6530408"/>
              <a:gd name="connsiteY24" fmla="*/ 1444071 h 5753325"/>
              <a:gd name="connsiteX25" fmla="*/ 6364832 w 6530408"/>
              <a:gd name="connsiteY25" fmla="*/ 1478763 h 5753325"/>
              <a:gd name="connsiteX26" fmla="*/ 6369745 w 6530408"/>
              <a:gd name="connsiteY26" fmla="*/ 1495680 h 5753325"/>
              <a:gd name="connsiteX27" fmla="*/ 6370898 w 6530408"/>
              <a:gd name="connsiteY27" fmla="*/ 1513331 h 5753325"/>
              <a:gd name="connsiteX28" fmla="*/ 6368801 w 6530408"/>
              <a:gd name="connsiteY28" fmla="*/ 1527414 h 5753325"/>
              <a:gd name="connsiteX29" fmla="*/ 6359177 w 6530408"/>
              <a:gd name="connsiteY29" fmla="*/ 1639513 h 5753325"/>
              <a:gd name="connsiteX30" fmla="*/ 6299489 w 6530408"/>
              <a:gd name="connsiteY30" fmla="*/ 1784860 h 5753325"/>
              <a:gd name="connsiteX31" fmla="*/ 6267878 w 6530408"/>
              <a:gd name="connsiteY31" fmla="*/ 1858572 h 5753325"/>
              <a:gd name="connsiteX32" fmla="*/ 6251146 w 6530408"/>
              <a:gd name="connsiteY32" fmla="*/ 1926167 h 5753325"/>
              <a:gd name="connsiteX33" fmla="*/ 6210686 w 6530408"/>
              <a:gd name="connsiteY33" fmla="*/ 2014834 h 5753325"/>
              <a:gd name="connsiteX34" fmla="*/ 6106652 w 6530408"/>
              <a:gd name="connsiteY34" fmla="*/ 2150572 h 5753325"/>
              <a:gd name="connsiteX35" fmla="*/ 6097813 w 6530408"/>
              <a:gd name="connsiteY35" fmla="*/ 2172208 h 5753325"/>
              <a:gd name="connsiteX36" fmla="*/ 6095990 w 6530408"/>
              <a:gd name="connsiteY36" fmla="*/ 2181185 h 5753325"/>
              <a:gd name="connsiteX37" fmla="*/ 6090126 w 6530408"/>
              <a:gd name="connsiteY37" fmla="*/ 2192533 h 5753325"/>
              <a:gd name="connsiteX38" fmla="*/ 6089503 w 6530408"/>
              <a:gd name="connsiteY38" fmla="*/ 2192543 h 5753325"/>
              <a:gd name="connsiteX39" fmla="*/ 6084946 w 6530408"/>
              <a:gd name="connsiteY39" fmla="*/ 2203694 h 5753325"/>
              <a:gd name="connsiteX40" fmla="*/ 5987861 w 6530408"/>
              <a:gd name="connsiteY40" fmla="*/ 2304868 h 5753325"/>
              <a:gd name="connsiteX41" fmla="*/ 5973439 w 6530408"/>
              <a:gd name="connsiteY41" fmla="*/ 2385635 h 5753325"/>
              <a:gd name="connsiteX42" fmla="*/ 5916727 w 6530408"/>
              <a:gd name="connsiteY42" fmla="*/ 2458777 h 5753325"/>
              <a:gd name="connsiteX43" fmla="*/ 5856524 w 6530408"/>
              <a:gd name="connsiteY43" fmla="*/ 2583281 h 5753325"/>
              <a:gd name="connsiteX44" fmla="*/ 5838091 w 6530408"/>
              <a:gd name="connsiteY44" fmla="*/ 2753474 h 5753325"/>
              <a:gd name="connsiteX45" fmla="*/ 5777471 w 6530408"/>
              <a:gd name="connsiteY45" fmla="*/ 2901570 h 5753325"/>
              <a:gd name="connsiteX46" fmla="*/ 5723992 w 6530408"/>
              <a:gd name="connsiteY46" fmla="*/ 2998752 h 5753325"/>
              <a:gd name="connsiteX47" fmla="*/ 5557886 w 6530408"/>
              <a:gd name="connsiteY47" fmla="*/ 3329735 h 5753325"/>
              <a:gd name="connsiteX48" fmla="*/ 5471501 w 6530408"/>
              <a:gd name="connsiteY48" fmla="*/ 3462221 h 5753325"/>
              <a:gd name="connsiteX49" fmla="*/ 5465154 w 6530408"/>
              <a:gd name="connsiteY49" fmla="*/ 3541065 h 5753325"/>
              <a:gd name="connsiteX50" fmla="*/ 5437889 w 6530408"/>
              <a:gd name="connsiteY50" fmla="*/ 3559927 h 5753325"/>
              <a:gd name="connsiteX51" fmla="*/ 5432770 w 6530408"/>
              <a:gd name="connsiteY51" fmla="*/ 3562948 h 5753325"/>
              <a:gd name="connsiteX52" fmla="*/ 5406795 w 6530408"/>
              <a:gd name="connsiteY52" fmla="*/ 3578594 h 5753325"/>
              <a:gd name="connsiteX53" fmla="*/ 5381495 w 6530408"/>
              <a:gd name="connsiteY53" fmla="*/ 3599883 h 5753325"/>
              <a:gd name="connsiteX54" fmla="*/ 5363689 w 6530408"/>
              <a:gd name="connsiteY54" fmla="*/ 3633299 h 5753325"/>
              <a:gd name="connsiteX55" fmla="*/ 5291870 w 6530408"/>
              <a:gd name="connsiteY55" fmla="*/ 3799039 h 5753325"/>
              <a:gd name="connsiteX56" fmla="*/ 5241600 w 6530408"/>
              <a:gd name="connsiteY56" fmla="*/ 3894238 h 5753325"/>
              <a:gd name="connsiteX57" fmla="*/ 5211041 w 6530408"/>
              <a:gd name="connsiteY57" fmla="*/ 3924184 h 5753325"/>
              <a:gd name="connsiteX58" fmla="*/ 5176073 w 6530408"/>
              <a:gd name="connsiteY58" fmla="*/ 3970179 h 5753325"/>
              <a:gd name="connsiteX59" fmla="*/ 5172826 w 6530408"/>
              <a:gd name="connsiteY59" fmla="*/ 3991773 h 5753325"/>
              <a:gd name="connsiteX60" fmla="*/ 5157053 w 6530408"/>
              <a:gd name="connsiteY60" fmla="*/ 3997708 h 5753325"/>
              <a:gd name="connsiteX61" fmla="*/ 5127922 w 6530408"/>
              <a:gd name="connsiteY61" fmla="*/ 4022660 h 5753325"/>
              <a:gd name="connsiteX62" fmla="*/ 5020872 w 6530408"/>
              <a:gd name="connsiteY62" fmla="*/ 4075951 h 5753325"/>
              <a:gd name="connsiteX63" fmla="*/ 4991410 w 6530408"/>
              <a:gd name="connsiteY63" fmla="*/ 4087598 h 5753325"/>
              <a:gd name="connsiteX64" fmla="*/ 4930112 w 6530408"/>
              <a:gd name="connsiteY64" fmla="*/ 4138459 h 5753325"/>
              <a:gd name="connsiteX65" fmla="*/ 4834224 w 6530408"/>
              <a:gd name="connsiteY65" fmla="*/ 4231643 h 5753325"/>
              <a:gd name="connsiteX66" fmla="*/ 4812599 w 6530408"/>
              <a:gd name="connsiteY66" fmla="*/ 4249449 h 5753325"/>
              <a:gd name="connsiteX67" fmla="*/ 4789188 w 6530408"/>
              <a:gd name="connsiteY67" fmla="*/ 4256678 h 5753325"/>
              <a:gd name="connsiteX68" fmla="*/ 4779554 w 6530408"/>
              <a:gd name="connsiteY68" fmla="*/ 4251313 h 5753325"/>
              <a:gd name="connsiteX69" fmla="*/ 4766885 w 6530408"/>
              <a:gd name="connsiteY69" fmla="*/ 4259812 h 5753325"/>
              <a:gd name="connsiteX70" fmla="*/ 4762510 w 6530408"/>
              <a:gd name="connsiteY70" fmla="*/ 4260383 h 5753325"/>
              <a:gd name="connsiteX71" fmla="*/ 4738416 w 6530408"/>
              <a:gd name="connsiteY71" fmla="*/ 4265355 h 5753325"/>
              <a:gd name="connsiteX72" fmla="*/ 4712007 w 6530408"/>
              <a:gd name="connsiteY72" fmla="*/ 4317892 h 5753325"/>
              <a:gd name="connsiteX73" fmla="*/ 4658930 w 6530408"/>
              <a:gd name="connsiteY73" fmla="*/ 4348041 h 5753325"/>
              <a:gd name="connsiteX74" fmla="*/ 4443526 w 6530408"/>
              <a:gd name="connsiteY74" fmla="*/ 4507851 h 5753325"/>
              <a:gd name="connsiteX75" fmla="*/ 4289766 w 6530408"/>
              <a:gd name="connsiteY75" fmla="*/ 4711450 h 5753325"/>
              <a:gd name="connsiteX76" fmla="*/ 4150870 w 6530408"/>
              <a:gd name="connsiteY76" fmla="*/ 4818480 h 5753325"/>
              <a:gd name="connsiteX77" fmla="*/ 4006639 w 6530408"/>
              <a:gd name="connsiteY77" fmla="*/ 4933815 h 5753325"/>
              <a:gd name="connsiteX78" fmla="*/ 3298210 w 6530408"/>
              <a:gd name="connsiteY78" fmla="*/ 5070790 h 5753325"/>
              <a:gd name="connsiteX79" fmla="*/ 2947678 w 6530408"/>
              <a:gd name="connsiteY79" fmla="*/ 5117869 h 5753325"/>
              <a:gd name="connsiteX80" fmla="*/ 2822169 w 6530408"/>
              <a:gd name="connsiteY80" fmla="*/ 5129396 h 5753325"/>
              <a:gd name="connsiteX81" fmla="*/ 2538773 w 6530408"/>
              <a:gd name="connsiteY81" fmla="*/ 5313397 h 5753325"/>
              <a:gd name="connsiteX82" fmla="*/ 2014500 w 6530408"/>
              <a:gd name="connsiteY82" fmla="*/ 5519744 h 5753325"/>
              <a:gd name="connsiteX83" fmla="*/ 1934391 w 6530408"/>
              <a:gd name="connsiteY83" fmla="*/ 5591335 h 5753325"/>
              <a:gd name="connsiteX84" fmla="*/ 1892550 w 6530408"/>
              <a:gd name="connsiteY84" fmla="*/ 5649708 h 5753325"/>
              <a:gd name="connsiteX85" fmla="*/ 1854769 w 6530408"/>
              <a:gd name="connsiteY85" fmla="*/ 5647691 h 5753325"/>
              <a:gd name="connsiteX86" fmla="*/ 1809461 w 6530408"/>
              <a:gd name="connsiteY86" fmla="*/ 5648628 h 5753325"/>
              <a:gd name="connsiteX87" fmla="*/ 1745150 w 6530408"/>
              <a:gd name="connsiteY87" fmla="*/ 5693879 h 5753325"/>
              <a:gd name="connsiteX88" fmla="*/ 1713375 w 6530408"/>
              <a:gd name="connsiteY88" fmla="*/ 5684672 h 5753325"/>
              <a:gd name="connsiteX89" fmla="*/ 1707808 w 6530408"/>
              <a:gd name="connsiteY89" fmla="*/ 5682611 h 5753325"/>
              <a:gd name="connsiteX90" fmla="*/ 1679313 w 6530408"/>
              <a:gd name="connsiteY90" fmla="*/ 5672360 h 5753325"/>
              <a:gd name="connsiteX91" fmla="*/ 1646933 w 6530408"/>
              <a:gd name="connsiteY91" fmla="*/ 5666227 h 5753325"/>
              <a:gd name="connsiteX92" fmla="*/ 1610055 w 6530408"/>
              <a:gd name="connsiteY92" fmla="*/ 5673643 h 5753325"/>
              <a:gd name="connsiteX93" fmla="*/ 1437641 w 6530408"/>
              <a:gd name="connsiteY93" fmla="*/ 5723266 h 5753325"/>
              <a:gd name="connsiteX94" fmla="*/ 1332869 w 6530408"/>
              <a:gd name="connsiteY94" fmla="*/ 5744752 h 5753325"/>
              <a:gd name="connsiteX95" fmla="*/ 1290525 w 6530408"/>
              <a:gd name="connsiteY95" fmla="*/ 5740036 h 5753325"/>
              <a:gd name="connsiteX96" fmla="*/ 1233107 w 6530408"/>
              <a:gd name="connsiteY96" fmla="*/ 5742106 h 5753325"/>
              <a:gd name="connsiteX97" fmla="*/ 1214532 w 6530408"/>
              <a:gd name="connsiteY97" fmla="*/ 5753325 h 5753325"/>
              <a:gd name="connsiteX98" fmla="*/ 1199955 w 6530408"/>
              <a:gd name="connsiteY98" fmla="*/ 5744831 h 5753325"/>
              <a:gd name="connsiteX99" fmla="*/ 1162337 w 6530408"/>
              <a:gd name="connsiteY99" fmla="*/ 5738048 h 5753325"/>
              <a:gd name="connsiteX100" fmla="*/ 1053457 w 6530408"/>
              <a:gd name="connsiteY100" fmla="*/ 5688676 h 5753325"/>
              <a:gd name="connsiteX101" fmla="*/ 1025798 w 6530408"/>
              <a:gd name="connsiteY101" fmla="*/ 5673166 h 5753325"/>
              <a:gd name="connsiteX102" fmla="*/ 947900 w 6530408"/>
              <a:gd name="connsiteY102" fmla="*/ 5657848 h 5753325"/>
              <a:gd name="connsiteX103" fmla="*/ 815627 w 6530408"/>
              <a:gd name="connsiteY103" fmla="*/ 5642557 h 5753325"/>
              <a:gd name="connsiteX104" fmla="*/ 788251 w 6530408"/>
              <a:gd name="connsiteY104" fmla="*/ 5637065 h 5753325"/>
              <a:gd name="connsiteX105" fmla="*/ 767822 w 6530408"/>
              <a:gd name="connsiteY105" fmla="*/ 5623450 h 5753325"/>
              <a:gd name="connsiteX106" fmla="*/ 765791 w 6530408"/>
              <a:gd name="connsiteY106" fmla="*/ 5612539 h 5753325"/>
              <a:gd name="connsiteX107" fmla="*/ 751230 w 6530408"/>
              <a:gd name="connsiteY107" fmla="*/ 5608092 h 5753325"/>
              <a:gd name="connsiteX108" fmla="*/ 748008 w 6530408"/>
              <a:gd name="connsiteY108" fmla="*/ 5605052 h 5753325"/>
              <a:gd name="connsiteX109" fmla="*/ 728871 w 6530408"/>
              <a:gd name="connsiteY109" fmla="*/ 5589469 h 5753325"/>
              <a:gd name="connsiteX110" fmla="*/ 671898 w 6530408"/>
              <a:gd name="connsiteY110" fmla="*/ 5602363 h 5753325"/>
              <a:gd name="connsiteX111" fmla="*/ 615065 w 6530408"/>
              <a:gd name="connsiteY111" fmla="*/ 5580257 h 5753325"/>
              <a:gd name="connsiteX112" fmla="*/ 355785 w 6530408"/>
              <a:gd name="connsiteY112" fmla="*/ 5514383 h 5753325"/>
              <a:gd name="connsiteX113" fmla="*/ 102269 w 6530408"/>
              <a:gd name="connsiteY113" fmla="*/ 5524347 h 5753325"/>
              <a:gd name="connsiteX114" fmla="*/ 13160 w 6530408"/>
              <a:gd name="connsiteY114" fmla="*/ 5514159 h 5753325"/>
              <a:gd name="connsiteX115" fmla="*/ 0 w 6530408"/>
              <a:gd name="connsiteY115" fmla="*/ 5511735 h 5753325"/>
              <a:gd name="connsiteX116" fmla="*/ 0 w 6530408"/>
              <a:gd name="connsiteY116" fmla="*/ 0 h 5753325"/>
              <a:gd name="connsiteX0" fmla="*/ 0 w 6506836"/>
              <a:gd name="connsiteY0" fmla="*/ 0 h 5753325"/>
              <a:gd name="connsiteX1" fmla="*/ 6438980 w 6506836"/>
              <a:gd name="connsiteY1" fmla="*/ 0 h 5753325"/>
              <a:gd name="connsiteX2" fmla="*/ 6439047 w 6506836"/>
              <a:gd name="connsiteY2" fmla="*/ 147 h 5753325"/>
              <a:gd name="connsiteX3" fmla="*/ 6443456 w 6506836"/>
              <a:gd name="connsiteY3" fmla="*/ 130105 h 5753325"/>
              <a:gd name="connsiteX4" fmla="*/ 6447632 w 6506836"/>
              <a:gd name="connsiteY4" fmla="*/ 170016 h 5753325"/>
              <a:gd name="connsiteX5" fmla="*/ 6465936 w 6506836"/>
              <a:gd name="connsiteY5" fmla="*/ 274847 h 5753325"/>
              <a:gd name="connsiteX6" fmla="*/ 6506836 w 6506836"/>
              <a:gd name="connsiteY6" fmla="*/ 331778 h 5753325"/>
              <a:gd name="connsiteX7" fmla="*/ 6488360 w 6506836"/>
              <a:gd name="connsiteY7" fmla="*/ 535865 h 5753325"/>
              <a:gd name="connsiteX8" fmla="*/ 6492864 w 6506836"/>
              <a:gd name="connsiteY8" fmla="*/ 615799 h 5753325"/>
              <a:gd name="connsiteX9" fmla="*/ 6459988 w 6506836"/>
              <a:gd name="connsiteY9" fmla="*/ 707628 h 5753325"/>
              <a:gd name="connsiteX10" fmla="*/ 6453989 w 6506836"/>
              <a:gd name="connsiteY10" fmla="*/ 711876 h 5753325"/>
              <a:gd name="connsiteX11" fmla="*/ 6453209 w 6506836"/>
              <a:gd name="connsiteY11" fmla="*/ 719127 h 5753325"/>
              <a:gd name="connsiteX12" fmla="*/ 6457662 w 6506836"/>
              <a:gd name="connsiteY12" fmla="*/ 723331 h 5753325"/>
              <a:gd name="connsiteX13" fmla="*/ 6447445 w 6506836"/>
              <a:gd name="connsiteY13" fmla="*/ 780003 h 5753325"/>
              <a:gd name="connsiteX14" fmla="*/ 6426552 w 6506836"/>
              <a:gd name="connsiteY14" fmla="*/ 845805 h 5753325"/>
              <a:gd name="connsiteX15" fmla="*/ 6434072 w 6506836"/>
              <a:gd name="connsiteY15" fmla="*/ 910733 h 5753325"/>
              <a:gd name="connsiteX16" fmla="*/ 6432570 w 6506836"/>
              <a:gd name="connsiteY16" fmla="*/ 983394 h 5753325"/>
              <a:gd name="connsiteX17" fmla="*/ 6431878 w 6506836"/>
              <a:gd name="connsiteY17" fmla="*/ 1026728 h 5753325"/>
              <a:gd name="connsiteX18" fmla="*/ 6414269 w 6506836"/>
              <a:gd name="connsiteY18" fmla="*/ 1151111 h 5753325"/>
              <a:gd name="connsiteX19" fmla="*/ 6371722 w 6506836"/>
              <a:gd name="connsiteY19" fmla="*/ 1318080 h 5753325"/>
              <a:gd name="connsiteX20" fmla="*/ 6356023 w 6506836"/>
              <a:gd name="connsiteY20" fmla="*/ 1356227 h 5753325"/>
              <a:gd name="connsiteX21" fmla="*/ 6356157 w 6506836"/>
              <a:gd name="connsiteY21" fmla="*/ 1361967 h 5753325"/>
              <a:gd name="connsiteX22" fmla="*/ 6350613 w 6506836"/>
              <a:gd name="connsiteY22" fmla="*/ 1393569 h 5753325"/>
              <a:gd name="connsiteX23" fmla="*/ 6357062 w 6506836"/>
              <a:gd name="connsiteY23" fmla="*/ 1444071 h 5753325"/>
              <a:gd name="connsiteX24" fmla="*/ 6364832 w 6506836"/>
              <a:gd name="connsiteY24" fmla="*/ 1478763 h 5753325"/>
              <a:gd name="connsiteX25" fmla="*/ 6369745 w 6506836"/>
              <a:gd name="connsiteY25" fmla="*/ 1495680 h 5753325"/>
              <a:gd name="connsiteX26" fmla="*/ 6370898 w 6506836"/>
              <a:gd name="connsiteY26" fmla="*/ 1513331 h 5753325"/>
              <a:gd name="connsiteX27" fmla="*/ 6368801 w 6506836"/>
              <a:gd name="connsiteY27" fmla="*/ 1527414 h 5753325"/>
              <a:gd name="connsiteX28" fmla="*/ 6359177 w 6506836"/>
              <a:gd name="connsiteY28" fmla="*/ 1639513 h 5753325"/>
              <a:gd name="connsiteX29" fmla="*/ 6299489 w 6506836"/>
              <a:gd name="connsiteY29" fmla="*/ 1784860 h 5753325"/>
              <a:gd name="connsiteX30" fmla="*/ 6267878 w 6506836"/>
              <a:gd name="connsiteY30" fmla="*/ 1858572 h 5753325"/>
              <a:gd name="connsiteX31" fmla="*/ 6251146 w 6506836"/>
              <a:gd name="connsiteY31" fmla="*/ 1926167 h 5753325"/>
              <a:gd name="connsiteX32" fmla="*/ 6210686 w 6506836"/>
              <a:gd name="connsiteY32" fmla="*/ 2014834 h 5753325"/>
              <a:gd name="connsiteX33" fmla="*/ 6106652 w 6506836"/>
              <a:gd name="connsiteY33" fmla="*/ 2150572 h 5753325"/>
              <a:gd name="connsiteX34" fmla="*/ 6097813 w 6506836"/>
              <a:gd name="connsiteY34" fmla="*/ 2172208 h 5753325"/>
              <a:gd name="connsiteX35" fmla="*/ 6095990 w 6506836"/>
              <a:gd name="connsiteY35" fmla="*/ 2181185 h 5753325"/>
              <a:gd name="connsiteX36" fmla="*/ 6090126 w 6506836"/>
              <a:gd name="connsiteY36" fmla="*/ 2192533 h 5753325"/>
              <a:gd name="connsiteX37" fmla="*/ 6089503 w 6506836"/>
              <a:gd name="connsiteY37" fmla="*/ 2192543 h 5753325"/>
              <a:gd name="connsiteX38" fmla="*/ 6084946 w 6506836"/>
              <a:gd name="connsiteY38" fmla="*/ 2203694 h 5753325"/>
              <a:gd name="connsiteX39" fmla="*/ 5987861 w 6506836"/>
              <a:gd name="connsiteY39" fmla="*/ 2304868 h 5753325"/>
              <a:gd name="connsiteX40" fmla="*/ 5973439 w 6506836"/>
              <a:gd name="connsiteY40" fmla="*/ 2385635 h 5753325"/>
              <a:gd name="connsiteX41" fmla="*/ 5916727 w 6506836"/>
              <a:gd name="connsiteY41" fmla="*/ 2458777 h 5753325"/>
              <a:gd name="connsiteX42" fmla="*/ 5856524 w 6506836"/>
              <a:gd name="connsiteY42" fmla="*/ 2583281 h 5753325"/>
              <a:gd name="connsiteX43" fmla="*/ 5838091 w 6506836"/>
              <a:gd name="connsiteY43" fmla="*/ 2753474 h 5753325"/>
              <a:gd name="connsiteX44" fmla="*/ 5777471 w 6506836"/>
              <a:gd name="connsiteY44" fmla="*/ 2901570 h 5753325"/>
              <a:gd name="connsiteX45" fmla="*/ 5723992 w 6506836"/>
              <a:gd name="connsiteY45" fmla="*/ 2998752 h 5753325"/>
              <a:gd name="connsiteX46" fmla="*/ 5557886 w 6506836"/>
              <a:gd name="connsiteY46" fmla="*/ 3329735 h 5753325"/>
              <a:gd name="connsiteX47" fmla="*/ 5471501 w 6506836"/>
              <a:gd name="connsiteY47" fmla="*/ 3462221 h 5753325"/>
              <a:gd name="connsiteX48" fmla="*/ 5465154 w 6506836"/>
              <a:gd name="connsiteY48" fmla="*/ 3541065 h 5753325"/>
              <a:gd name="connsiteX49" fmla="*/ 5437889 w 6506836"/>
              <a:gd name="connsiteY49" fmla="*/ 3559927 h 5753325"/>
              <a:gd name="connsiteX50" fmla="*/ 5432770 w 6506836"/>
              <a:gd name="connsiteY50" fmla="*/ 3562948 h 5753325"/>
              <a:gd name="connsiteX51" fmla="*/ 5406795 w 6506836"/>
              <a:gd name="connsiteY51" fmla="*/ 3578594 h 5753325"/>
              <a:gd name="connsiteX52" fmla="*/ 5381495 w 6506836"/>
              <a:gd name="connsiteY52" fmla="*/ 3599883 h 5753325"/>
              <a:gd name="connsiteX53" fmla="*/ 5363689 w 6506836"/>
              <a:gd name="connsiteY53" fmla="*/ 3633299 h 5753325"/>
              <a:gd name="connsiteX54" fmla="*/ 5291870 w 6506836"/>
              <a:gd name="connsiteY54" fmla="*/ 3799039 h 5753325"/>
              <a:gd name="connsiteX55" fmla="*/ 5241600 w 6506836"/>
              <a:gd name="connsiteY55" fmla="*/ 3894238 h 5753325"/>
              <a:gd name="connsiteX56" fmla="*/ 5211041 w 6506836"/>
              <a:gd name="connsiteY56" fmla="*/ 3924184 h 5753325"/>
              <a:gd name="connsiteX57" fmla="*/ 5176073 w 6506836"/>
              <a:gd name="connsiteY57" fmla="*/ 3970179 h 5753325"/>
              <a:gd name="connsiteX58" fmla="*/ 5172826 w 6506836"/>
              <a:gd name="connsiteY58" fmla="*/ 3991773 h 5753325"/>
              <a:gd name="connsiteX59" fmla="*/ 5157053 w 6506836"/>
              <a:gd name="connsiteY59" fmla="*/ 3997708 h 5753325"/>
              <a:gd name="connsiteX60" fmla="*/ 5127922 w 6506836"/>
              <a:gd name="connsiteY60" fmla="*/ 4022660 h 5753325"/>
              <a:gd name="connsiteX61" fmla="*/ 5020872 w 6506836"/>
              <a:gd name="connsiteY61" fmla="*/ 4075951 h 5753325"/>
              <a:gd name="connsiteX62" fmla="*/ 4991410 w 6506836"/>
              <a:gd name="connsiteY62" fmla="*/ 4087598 h 5753325"/>
              <a:gd name="connsiteX63" fmla="*/ 4930112 w 6506836"/>
              <a:gd name="connsiteY63" fmla="*/ 4138459 h 5753325"/>
              <a:gd name="connsiteX64" fmla="*/ 4834224 w 6506836"/>
              <a:gd name="connsiteY64" fmla="*/ 4231643 h 5753325"/>
              <a:gd name="connsiteX65" fmla="*/ 4812599 w 6506836"/>
              <a:gd name="connsiteY65" fmla="*/ 4249449 h 5753325"/>
              <a:gd name="connsiteX66" fmla="*/ 4789188 w 6506836"/>
              <a:gd name="connsiteY66" fmla="*/ 4256678 h 5753325"/>
              <a:gd name="connsiteX67" fmla="*/ 4779554 w 6506836"/>
              <a:gd name="connsiteY67" fmla="*/ 4251313 h 5753325"/>
              <a:gd name="connsiteX68" fmla="*/ 4766885 w 6506836"/>
              <a:gd name="connsiteY68" fmla="*/ 4259812 h 5753325"/>
              <a:gd name="connsiteX69" fmla="*/ 4762510 w 6506836"/>
              <a:gd name="connsiteY69" fmla="*/ 4260383 h 5753325"/>
              <a:gd name="connsiteX70" fmla="*/ 4738416 w 6506836"/>
              <a:gd name="connsiteY70" fmla="*/ 4265355 h 5753325"/>
              <a:gd name="connsiteX71" fmla="*/ 4712007 w 6506836"/>
              <a:gd name="connsiteY71" fmla="*/ 4317892 h 5753325"/>
              <a:gd name="connsiteX72" fmla="*/ 4658930 w 6506836"/>
              <a:gd name="connsiteY72" fmla="*/ 4348041 h 5753325"/>
              <a:gd name="connsiteX73" fmla="*/ 4443526 w 6506836"/>
              <a:gd name="connsiteY73" fmla="*/ 4507851 h 5753325"/>
              <a:gd name="connsiteX74" fmla="*/ 4289766 w 6506836"/>
              <a:gd name="connsiteY74" fmla="*/ 4711450 h 5753325"/>
              <a:gd name="connsiteX75" fmla="*/ 4150870 w 6506836"/>
              <a:gd name="connsiteY75" fmla="*/ 4818480 h 5753325"/>
              <a:gd name="connsiteX76" fmla="*/ 4006639 w 6506836"/>
              <a:gd name="connsiteY76" fmla="*/ 4933815 h 5753325"/>
              <a:gd name="connsiteX77" fmla="*/ 3298210 w 6506836"/>
              <a:gd name="connsiteY77" fmla="*/ 5070790 h 5753325"/>
              <a:gd name="connsiteX78" fmla="*/ 2947678 w 6506836"/>
              <a:gd name="connsiteY78" fmla="*/ 5117869 h 5753325"/>
              <a:gd name="connsiteX79" fmla="*/ 2822169 w 6506836"/>
              <a:gd name="connsiteY79" fmla="*/ 5129396 h 5753325"/>
              <a:gd name="connsiteX80" fmla="*/ 2538773 w 6506836"/>
              <a:gd name="connsiteY80" fmla="*/ 5313397 h 5753325"/>
              <a:gd name="connsiteX81" fmla="*/ 2014500 w 6506836"/>
              <a:gd name="connsiteY81" fmla="*/ 5519744 h 5753325"/>
              <a:gd name="connsiteX82" fmla="*/ 1934391 w 6506836"/>
              <a:gd name="connsiteY82" fmla="*/ 5591335 h 5753325"/>
              <a:gd name="connsiteX83" fmla="*/ 1892550 w 6506836"/>
              <a:gd name="connsiteY83" fmla="*/ 5649708 h 5753325"/>
              <a:gd name="connsiteX84" fmla="*/ 1854769 w 6506836"/>
              <a:gd name="connsiteY84" fmla="*/ 5647691 h 5753325"/>
              <a:gd name="connsiteX85" fmla="*/ 1809461 w 6506836"/>
              <a:gd name="connsiteY85" fmla="*/ 5648628 h 5753325"/>
              <a:gd name="connsiteX86" fmla="*/ 1745150 w 6506836"/>
              <a:gd name="connsiteY86" fmla="*/ 5693879 h 5753325"/>
              <a:gd name="connsiteX87" fmla="*/ 1713375 w 6506836"/>
              <a:gd name="connsiteY87" fmla="*/ 5684672 h 5753325"/>
              <a:gd name="connsiteX88" fmla="*/ 1707808 w 6506836"/>
              <a:gd name="connsiteY88" fmla="*/ 5682611 h 5753325"/>
              <a:gd name="connsiteX89" fmla="*/ 1679313 w 6506836"/>
              <a:gd name="connsiteY89" fmla="*/ 5672360 h 5753325"/>
              <a:gd name="connsiteX90" fmla="*/ 1646933 w 6506836"/>
              <a:gd name="connsiteY90" fmla="*/ 5666227 h 5753325"/>
              <a:gd name="connsiteX91" fmla="*/ 1610055 w 6506836"/>
              <a:gd name="connsiteY91" fmla="*/ 5673643 h 5753325"/>
              <a:gd name="connsiteX92" fmla="*/ 1437641 w 6506836"/>
              <a:gd name="connsiteY92" fmla="*/ 5723266 h 5753325"/>
              <a:gd name="connsiteX93" fmla="*/ 1332869 w 6506836"/>
              <a:gd name="connsiteY93" fmla="*/ 5744752 h 5753325"/>
              <a:gd name="connsiteX94" fmla="*/ 1290525 w 6506836"/>
              <a:gd name="connsiteY94" fmla="*/ 5740036 h 5753325"/>
              <a:gd name="connsiteX95" fmla="*/ 1233107 w 6506836"/>
              <a:gd name="connsiteY95" fmla="*/ 5742106 h 5753325"/>
              <a:gd name="connsiteX96" fmla="*/ 1214532 w 6506836"/>
              <a:gd name="connsiteY96" fmla="*/ 5753325 h 5753325"/>
              <a:gd name="connsiteX97" fmla="*/ 1199955 w 6506836"/>
              <a:gd name="connsiteY97" fmla="*/ 5744831 h 5753325"/>
              <a:gd name="connsiteX98" fmla="*/ 1162337 w 6506836"/>
              <a:gd name="connsiteY98" fmla="*/ 5738048 h 5753325"/>
              <a:gd name="connsiteX99" fmla="*/ 1053457 w 6506836"/>
              <a:gd name="connsiteY99" fmla="*/ 5688676 h 5753325"/>
              <a:gd name="connsiteX100" fmla="*/ 1025798 w 6506836"/>
              <a:gd name="connsiteY100" fmla="*/ 5673166 h 5753325"/>
              <a:gd name="connsiteX101" fmla="*/ 947900 w 6506836"/>
              <a:gd name="connsiteY101" fmla="*/ 5657848 h 5753325"/>
              <a:gd name="connsiteX102" fmla="*/ 815627 w 6506836"/>
              <a:gd name="connsiteY102" fmla="*/ 5642557 h 5753325"/>
              <a:gd name="connsiteX103" fmla="*/ 788251 w 6506836"/>
              <a:gd name="connsiteY103" fmla="*/ 5637065 h 5753325"/>
              <a:gd name="connsiteX104" fmla="*/ 767822 w 6506836"/>
              <a:gd name="connsiteY104" fmla="*/ 5623450 h 5753325"/>
              <a:gd name="connsiteX105" fmla="*/ 765791 w 6506836"/>
              <a:gd name="connsiteY105" fmla="*/ 5612539 h 5753325"/>
              <a:gd name="connsiteX106" fmla="*/ 751230 w 6506836"/>
              <a:gd name="connsiteY106" fmla="*/ 5608092 h 5753325"/>
              <a:gd name="connsiteX107" fmla="*/ 748008 w 6506836"/>
              <a:gd name="connsiteY107" fmla="*/ 5605052 h 5753325"/>
              <a:gd name="connsiteX108" fmla="*/ 728871 w 6506836"/>
              <a:gd name="connsiteY108" fmla="*/ 5589469 h 5753325"/>
              <a:gd name="connsiteX109" fmla="*/ 671898 w 6506836"/>
              <a:gd name="connsiteY109" fmla="*/ 5602363 h 5753325"/>
              <a:gd name="connsiteX110" fmla="*/ 615065 w 6506836"/>
              <a:gd name="connsiteY110" fmla="*/ 5580257 h 5753325"/>
              <a:gd name="connsiteX111" fmla="*/ 355785 w 6506836"/>
              <a:gd name="connsiteY111" fmla="*/ 5514383 h 5753325"/>
              <a:gd name="connsiteX112" fmla="*/ 102269 w 6506836"/>
              <a:gd name="connsiteY112" fmla="*/ 5524347 h 5753325"/>
              <a:gd name="connsiteX113" fmla="*/ 13160 w 6506836"/>
              <a:gd name="connsiteY113" fmla="*/ 5514159 h 5753325"/>
              <a:gd name="connsiteX114" fmla="*/ 0 w 6506836"/>
              <a:gd name="connsiteY114" fmla="*/ 5511735 h 5753325"/>
              <a:gd name="connsiteX115" fmla="*/ 0 w 6506836"/>
              <a:gd name="connsiteY115"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465936 w 6492864"/>
              <a:gd name="connsiteY5" fmla="*/ 274847 h 5753325"/>
              <a:gd name="connsiteX6" fmla="*/ 6488360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396598 w 6492864"/>
              <a:gd name="connsiteY5" fmla="*/ 274847 h 5753325"/>
              <a:gd name="connsiteX6" fmla="*/ 6488360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396598 w 6492864"/>
              <a:gd name="connsiteY5" fmla="*/ 274847 h 5753325"/>
              <a:gd name="connsiteX6" fmla="*/ 6375685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62955"/>
              <a:gd name="connsiteY0" fmla="*/ 0 h 5753325"/>
              <a:gd name="connsiteX1" fmla="*/ 6438980 w 6462955"/>
              <a:gd name="connsiteY1" fmla="*/ 0 h 5753325"/>
              <a:gd name="connsiteX2" fmla="*/ 6439047 w 6462955"/>
              <a:gd name="connsiteY2" fmla="*/ 147 h 5753325"/>
              <a:gd name="connsiteX3" fmla="*/ 6443456 w 6462955"/>
              <a:gd name="connsiteY3" fmla="*/ 130105 h 5753325"/>
              <a:gd name="connsiteX4" fmla="*/ 6447632 w 6462955"/>
              <a:gd name="connsiteY4" fmla="*/ 170016 h 5753325"/>
              <a:gd name="connsiteX5" fmla="*/ 6396598 w 6462955"/>
              <a:gd name="connsiteY5" fmla="*/ 274847 h 5753325"/>
              <a:gd name="connsiteX6" fmla="*/ 6375685 w 6462955"/>
              <a:gd name="connsiteY6" fmla="*/ 535865 h 5753325"/>
              <a:gd name="connsiteX7" fmla="*/ 6354187 w 6462955"/>
              <a:gd name="connsiteY7" fmla="*/ 615799 h 5753325"/>
              <a:gd name="connsiteX8" fmla="*/ 6459988 w 6462955"/>
              <a:gd name="connsiteY8" fmla="*/ 707628 h 5753325"/>
              <a:gd name="connsiteX9" fmla="*/ 6453989 w 6462955"/>
              <a:gd name="connsiteY9" fmla="*/ 711876 h 5753325"/>
              <a:gd name="connsiteX10" fmla="*/ 6453209 w 6462955"/>
              <a:gd name="connsiteY10" fmla="*/ 719127 h 5753325"/>
              <a:gd name="connsiteX11" fmla="*/ 6457662 w 6462955"/>
              <a:gd name="connsiteY11" fmla="*/ 723331 h 5753325"/>
              <a:gd name="connsiteX12" fmla="*/ 6447445 w 6462955"/>
              <a:gd name="connsiteY12" fmla="*/ 780003 h 5753325"/>
              <a:gd name="connsiteX13" fmla="*/ 6426552 w 6462955"/>
              <a:gd name="connsiteY13" fmla="*/ 845805 h 5753325"/>
              <a:gd name="connsiteX14" fmla="*/ 6434072 w 6462955"/>
              <a:gd name="connsiteY14" fmla="*/ 910733 h 5753325"/>
              <a:gd name="connsiteX15" fmla="*/ 6432570 w 6462955"/>
              <a:gd name="connsiteY15" fmla="*/ 983394 h 5753325"/>
              <a:gd name="connsiteX16" fmla="*/ 6431878 w 6462955"/>
              <a:gd name="connsiteY16" fmla="*/ 1026728 h 5753325"/>
              <a:gd name="connsiteX17" fmla="*/ 6414269 w 6462955"/>
              <a:gd name="connsiteY17" fmla="*/ 1151111 h 5753325"/>
              <a:gd name="connsiteX18" fmla="*/ 6371722 w 6462955"/>
              <a:gd name="connsiteY18" fmla="*/ 1318080 h 5753325"/>
              <a:gd name="connsiteX19" fmla="*/ 6356023 w 6462955"/>
              <a:gd name="connsiteY19" fmla="*/ 1356227 h 5753325"/>
              <a:gd name="connsiteX20" fmla="*/ 6356157 w 6462955"/>
              <a:gd name="connsiteY20" fmla="*/ 1361967 h 5753325"/>
              <a:gd name="connsiteX21" fmla="*/ 6350613 w 6462955"/>
              <a:gd name="connsiteY21" fmla="*/ 1393569 h 5753325"/>
              <a:gd name="connsiteX22" fmla="*/ 6357062 w 6462955"/>
              <a:gd name="connsiteY22" fmla="*/ 1444071 h 5753325"/>
              <a:gd name="connsiteX23" fmla="*/ 6364832 w 6462955"/>
              <a:gd name="connsiteY23" fmla="*/ 1478763 h 5753325"/>
              <a:gd name="connsiteX24" fmla="*/ 6369745 w 6462955"/>
              <a:gd name="connsiteY24" fmla="*/ 1495680 h 5753325"/>
              <a:gd name="connsiteX25" fmla="*/ 6370898 w 6462955"/>
              <a:gd name="connsiteY25" fmla="*/ 1513331 h 5753325"/>
              <a:gd name="connsiteX26" fmla="*/ 6368801 w 6462955"/>
              <a:gd name="connsiteY26" fmla="*/ 1527414 h 5753325"/>
              <a:gd name="connsiteX27" fmla="*/ 6359177 w 6462955"/>
              <a:gd name="connsiteY27" fmla="*/ 1639513 h 5753325"/>
              <a:gd name="connsiteX28" fmla="*/ 6299489 w 6462955"/>
              <a:gd name="connsiteY28" fmla="*/ 1784860 h 5753325"/>
              <a:gd name="connsiteX29" fmla="*/ 6267878 w 6462955"/>
              <a:gd name="connsiteY29" fmla="*/ 1858572 h 5753325"/>
              <a:gd name="connsiteX30" fmla="*/ 6251146 w 6462955"/>
              <a:gd name="connsiteY30" fmla="*/ 1926167 h 5753325"/>
              <a:gd name="connsiteX31" fmla="*/ 6210686 w 6462955"/>
              <a:gd name="connsiteY31" fmla="*/ 2014834 h 5753325"/>
              <a:gd name="connsiteX32" fmla="*/ 6106652 w 6462955"/>
              <a:gd name="connsiteY32" fmla="*/ 2150572 h 5753325"/>
              <a:gd name="connsiteX33" fmla="*/ 6097813 w 6462955"/>
              <a:gd name="connsiteY33" fmla="*/ 2172208 h 5753325"/>
              <a:gd name="connsiteX34" fmla="*/ 6095990 w 6462955"/>
              <a:gd name="connsiteY34" fmla="*/ 2181185 h 5753325"/>
              <a:gd name="connsiteX35" fmla="*/ 6090126 w 6462955"/>
              <a:gd name="connsiteY35" fmla="*/ 2192533 h 5753325"/>
              <a:gd name="connsiteX36" fmla="*/ 6089503 w 6462955"/>
              <a:gd name="connsiteY36" fmla="*/ 2192543 h 5753325"/>
              <a:gd name="connsiteX37" fmla="*/ 6084946 w 6462955"/>
              <a:gd name="connsiteY37" fmla="*/ 2203694 h 5753325"/>
              <a:gd name="connsiteX38" fmla="*/ 5987861 w 6462955"/>
              <a:gd name="connsiteY38" fmla="*/ 2304868 h 5753325"/>
              <a:gd name="connsiteX39" fmla="*/ 5973439 w 6462955"/>
              <a:gd name="connsiteY39" fmla="*/ 2385635 h 5753325"/>
              <a:gd name="connsiteX40" fmla="*/ 5916727 w 6462955"/>
              <a:gd name="connsiteY40" fmla="*/ 2458777 h 5753325"/>
              <a:gd name="connsiteX41" fmla="*/ 5856524 w 6462955"/>
              <a:gd name="connsiteY41" fmla="*/ 2583281 h 5753325"/>
              <a:gd name="connsiteX42" fmla="*/ 5838091 w 6462955"/>
              <a:gd name="connsiteY42" fmla="*/ 2753474 h 5753325"/>
              <a:gd name="connsiteX43" fmla="*/ 5777471 w 6462955"/>
              <a:gd name="connsiteY43" fmla="*/ 2901570 h 5753325"/>
              <a:gd name="connsiteX44" fmla="*/ 5723992 w 6462955"/>
              <a:gd name="connsiteY44" fmla="*/ 2998752 h 5753325"/>
              <a:gd name="connsiteX45" fmla="*/ 5557886 w 6462955"/>
              <a:gd name="connsiteY45" fmla="*/ 3329735 h 5753325"/>
              <a:gd name="connsiteX46" fmla="*/ 5471501 w 6462955"/>
              <a:gd name="connsiteY46" fmla="*/ 3462221 h 5753325"/>
              <a:gd name="connsiteX47" fmla="*/ 5465154 w 6462955"/>
              <a:gd name="connsiteY47" fmla="*/ 3541065 h 5753325"/>
              <a:gd name="connsiteX48" fmla="*/ 5437889 w 6462955"/>
              <a:gd name="connsiteY48" fmla="*/ 3559927 h 5753325"/>
              <a:gd name="connsiteX49" fmla="*/ 5432770 w 6462955"/>
              <a:gd name="connsiteY49" fmla="*/ 3562948 h 5753325"/>
              <a:gd name="connsiteX50" fmla="*/ 5406795 w 6462955"/>
              <a:gd name="connsiteY50" fmla="*/ 3578594 h 5753325"/>
              <a:gd name="connsiteX51" fmla="*/ 5381495 w 6462955"/>
              <a:gd name="connsiteY51" fmla="*/ 3599883 h 5753325"/>
              <a:gd name="connsiteX52" fmla="*/ 5363689 w 6462955"/>
              <a:gd name="connsiteY52" fmla="*/ 3633299 h 5753325"/>
              <a:gd name="connsiteX53" fmla="*/ 5291870 w 6462955"/>
              <a:gd name="connsiteY53" fmla="*/ 3799039 h 5753325"/>
              <a:gd name="connsiteX54" fmla="*/ 5241600 w 6462955"/>
              <a:gd name="connsiteY54" fmla="*/ 3894238 h 5753325"/>
              <a:gd name="connsiteX55" fmla="*/ 5211041 w 6462955"/>
              <a:gd name="connsiteY55" fmla="*/ 3924184 h 5753325"/>
              <a:gd name="connsiteX56" fmla="*/ 5176073 w 6462955"/>
              <a:gd name="connsiteY56" fmla="*/ 3970179 h 5753325"/>
              <a:gd name="connsiteX57" fmla="*/ 5172826 w 6462955"/>
              <a:gd name="connsiteY57" fmla="*/ 3991773 h 5753325"/>
              <a:gd name="connsiteX58" fmla="*/ 5157053 w 6462955"/>
              <a:gd name="connsiteY58" fmla="*/ 3997708 h 5753325"/>
              <a:gd name="connsiteX59" fmla="*/ 5127922 w 6462955"/>
              <a:gd name="connsiteY59" fmla="*/ 4022660 h 5753325"/>
              <a:gd name="connsiteX60" fmla="*/ 5020872 w 6462955"/>
              <a:gd name="connsiteY60" fmla="*/ 4075951 h 5753325"/>
              <a:gd name="connsiteX61" fmla="*/ 4991410 w 6462955"/>
              <a:gd name="connsiteY61" fmla="*/ 4087598 h 5753325"/>
              <a:gd name="connsiteX62" fmla="*/ 4930112 w 6462955"/>
              <a:gd name="connsiteY62" fmla="*/ 4138459 h 5753325"/>
              <a:gd name="connsiteX63" fmla="*/ 4834224 w 6462955"/>
              <a:gd name="connsiteY63" fmla="*/ 4231643 h 5753325"/>
              <a:gd name="connsiteX64" fmla="*/ 4812599 w 6462955"/>
              <a:gd name="connsiteY64" fmla="*/ 4249449 h 5753325"/>
              <a:gd name="connsiteX65" fmla="*/ 4789188 w 6462955"/>
              <a:gd name="connsiteY65" fmla="*/ 4256678 h 5753325"/>
              <a:gd name="connsiteX66" fmla="*/ 4779554 w 6462955"/>
              <a:gd name="connsiteY66" fmla="*/ 4251313 h 5753325"/>
              <a:gd name="connsiteX67" fmla="*/ 4766885 w 6462955"/>
              <a:gd name="connsiteY67" fmla="*/ 4259812 h 5753325"/>
              <a:gd name="connsiteX68" fmla="*/ 4762510 w 6462955"/>
              <a:gd name="connsiteY68" fmla="*/ 4260383 h 5753325"/>
              <a:gd name="connsiteX69" fmla="*/ 4738416 w 6462955"/>
              <a:gd name="connsiteY69" fmla="*/ 4265355 h 5753325"/>
              <a:gd name="connsiteX70" fmla="*/ 4712007 w 6462955"/>
              <a:gd name="connsiteY70" fmla="*/ 4317892 h 5753325"/>
              <a:gd name="connsiteX71" fmla="*/ 4658930 w 6462955"/>
              <a:gd name="connsiteY71" fmla="*/ 4348041 h 5753325"/>
              <a:gd name="connsiteX72" fmla="*/ 4443526 w 6462955"/>
              <a:gd name="connsiteY72" fmla="*/ 4507851 h 5753325"/>
              <a:gd name="connsiteX73" fmla="*/ 4289766 w 6462955"/>
              <a:gd name="connsiteY73" fmla="*/ 4711450 h 5753325"/>
              <a:gd name="connsiteX74" fmla="*/ 4150870 w 6462955"/>
              <a:gd name="connsiteY74" fmla="*/ 4818480 h 5753325"/>
              <a:gd name="connsiteX75" fmla="*/ 4006639 w 6462955"/>
              <a:gd name="connsiteY75" fmla="*/ 4933815 h 5753325"/>
              <a:gd name="connsiteX76" fmla="*/ 3298210 w 6462955"/>
              <a:gd name="connsiteY76" fmla="*/ 5070790 h 5753325"/>
              <a:gd name="connsiteX77" fmla="*/ 2947678 w 6462955"/>
              <a:gd name="connsiteY77" fmla="*/ 5117869 h 5753325"/>
              <a:gd name="connsiteX78" fmla="*/ 2822169 w 6462955"/>
              <a:gd name="connsiteY78" fmla="*/ 5129396 h 5753325"/>
              <a:gd name="connsiteX79" fmla="*/ 2538773 w 6462955"/>
              <a:gd name="connsiteY79" fmla="*/ 5313397 h 5753325"/>
              <a:gd name="connsiteX80" fmla="*/ 2014500 w 6462955"/>
              <a:gd name="connsiteY80" fmla="*/ 5519744 h 5753325"/>
              <a:gd name="connsiteX81" fmla="*/ 1934391 w 6462955"/>
              <a:gd name="connsiteY81" fmla="*/ 5591335 h 5753325"/>
              <a:gd name="connsiteX82" fmla="*/ 1892550 w 6462955"/>
              <a:gd name="connsiteY82" fmla="*/ 5649708 h 5753325"/>
              <a:gd name="connsiteX83" fmla="*/ 1854769 w 6462955"/>
              <a:gd name="connsiteY83" fmla="*/ 5647691 h 5753325"/>
              <a:gd name="connsiteX84" fmla="*/ 1809461 w 6462955"/>
              <a:gd name="connsiteY84" fmla="*/ 5648628 h 5753325"/>
              <a:gd name="connsiteX85" fmla="*/ 1745150 w 6462955"/>
              <a:gd name="connsiteY85" fmla="*/ 5693879 h 5753325"/>
              <a:gd name="connsiteX86" fmla="*/ 1713375 w 6462955"/>
              <a:gd name="connsiteY86" fmla="*/ 5684672 h 5753325"/>
              <a:gd name="connsiteX87" fmla="*/ 1707808 w 6462955"/>
              <a:gd name="connsiteY87" fmla="*/ 5682611 h 5753325"/>
              <a:gd name="connsiteX88" fmla="*/ 1679313 w 6462955"/>
              <a:gd name="connsiteY88" fmla="*/ 5672360 h 5753325"/>
              <a:gd name="connsiteX89" fmla="*/ 1646933 w 6462955"/>
              <a:gd name="connsiteY89" fmla="*/ 5666227 h 5753325"/>
              <a:gd name="connsiteX90" fmla="*/ 1610055 w 6462955"/>
              <a:gd name="connsiteY90" fmla="*/ 5673643 h 5753325"/>
              <a:gd name="connsiteX91" fmla="*/ 1437641 w 6462955"/>
              <a:gd name="connsiteY91" fmla="*/ 5723266 h 5753325"/>
              <a:gd name="connsiteX92" fmla="*/ 1332869 w 6462955"/>
              <a:gd name="connsiteY92" fmla="*/ 5744752 h 5753325"/>
              <a:gd name="connsiteX93" fmla="*/ 1290525 w 6462955"/>
              <a:gd name="connsiteY93" fmla="*/ 5740036 h 5753325"/>
              <a:gd name="connsiteX94" fmla="*/ 1233107 w 6462955"/>
              <a:gd name="connsiteY94" fmla="*/ 5742106 h 5753325"/>
              <a:gd name="connsiteX95" fmla="*/ 1214532 w 6462955"/>
              <a:gd name="connsiteY95" fmla="*/ 5753325 h 5753325"/>
              <a:gd name="connsiteX96" fmla="*/ 1199955 w 6462955"/>
              <a:gd name="connsiteY96" fmla="*/ 5744831 h 5753325"/>
              <a:gd name="connsiteX97" fmla="*/ 1162337 w 6462955"/>
              <a:gd name="connsiteY97" fmla="*/ 5738048 h 5753325"/>
              <a:gd name="connsiteX98" fmla="*/ 1053457 w 6462955"/>
              <a:gd name="connsiteY98" fmla="*/ 5688676 h 5753325"/>
              <a:gd name="connsiteX99" fmla="*/ 1025798 w 6462955"/>
              <a:gd name="connsiteY99" fmla="*/ 5673166 h 5753325"/>
              <a:gd name="connsiteX100" fmla="*/ 947900 w 6462955"/>
              <a:gd name="connsiteY100" fmla="*/ 5657848 h 5753325"/>
              <a:gd name="connsiteX101" fmla="*/ 815627 w 6462955"/>
              <a:gd name="connsiteY101" fmla="*/ 5642557 h 5753325"/>
              <a:gd name="connsiteX102" fmla="*/ 788251 w 6462955"/>
              <a:gd name="connsiteY102" fmla="*/ 5637065 h 5753325"/>
              <a:gd name="connsiteX103" fmla="*/ 767822 w 6462955"/>
              <a:gd name="connsiteY103" fmla="*/ 5623450 h 5753325"/>
              <a:gd name="connsiteX104" fmla="*/ 765791 w 6462955"/>
              <a:gd name="connsiteY104" fmla="*/ 5612539 h 5753325"/>
              <a:gd name="connsiteX105" fmla="*/ 751230 w 6462955"/>
              <a:gd name="connsiteY105" fmla="*/ 5608092 h 5753325"/>
              <a:gd name="connsiteX106" fmla="*/ 748008 w 6462955"/>
              <a:gd name="connsiteY106" fmla="*/ 5605052 h 5753325"/>
              <a:gd name="connsiteX107" fmla="*/ 728871 w 6462955"/>
              <a:gd name="connsiteY107" fmla="*/ 5589469 h 5753325"/>
              <a:gd name="connsiteX108" fmla="*/ 671898 w 6462955"/>
              <a:gd name="connsiteY108" fmla="*/ 5602363 h 5753325"/>
              <a:gd name="connsiteX109" fmla="*/ 615065 w 6462955"/>
              <a:gd name="connsiteY109" fmla="*/ 5580257 h 5753325"/>
              <a:gd name="connsiteX110" fmla="*/ 355785 w 6462955"/>
              <a:gd name="connsiteY110" fmla="*/ 5514383 h 5753325"/>
              <a:gd name="connsiteX111" fmla="*/ 102269 w 6462955"/>
              <a:gd name="connsiteY111" fmla="*/ 5524347 h 5753325"/>
              <a:gd name="connsiteX112" fmla="*/ 13160 w 6462955"/>
              <a:gd name="connsiteY112" fmla="*/ 5514159 h 5753325"/>
              <a:gd name="connsiteX113" fmla="*/ 0 w 6462955"/>
              <a:gd name="connsiteY113" fmla="*/ 5511735 h 5753325"/>
              <a:gd name="connsiteX114" fmla="*/ 0 w 6462955"/>
              <a:gd name="connsiteY114"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453989 w 6459988"/>
              <a:gd name="connsiteY9" fmla="*/ 711876 h 5753325"/>
              <a:gd name="connsiteX10" fmla="*/ 6453209 w 6459988"/>
              <a:gd name="connsiteY10" fmla="*/ 719127 h 5753325"/>
              <a:gd name="connsiteX11" fmla="*/ 6344988 w 6459988"/>
              <a:gd name="connsiteY11" fmla="*/ 697330 h 5753325"/>
              <a:gd name="connsiteX12" fmla="*/ 6447445 w 6459988"/>
              <a:gd name="connsiteY12" fmla="*/ 780003 h 5753325"/>
              <a:gd name="connsiteX13" fmla="*/ 6426552 w 6459988"/>
              <a:gd name="connsiteY13" fmla="*/ 845805 h 5753325"/>
              <a:gd name="connsiteX14" fmla="*/ 6434072 w 6459988"/>
              <a:gd name="connsiteY14" fmla="*/ 910733 h 5753325"/>
              <a:gd name="connsiteX15" fmla="*/ 6432570 w 6459988"/>
              <a:gd name="connsiteY15" fmla="*/ 983394 h 5753325"/>
              <a:gd name="connsiteX16" fmla="*/ 6431878 w 6459988"/>
              <a:gd name="connsiteY16" fmla="*/ 1026728 h 5753325"/>
              <a:gd name="connsiteX17" fmla="*/ 6414269 w 6459988"/>
              <a:gd name="connsiteY17" fmla="*/ 1151111 h 5753325"/>
              <a:gd name="connsiteX18" fmla="*/ 6371722 w 6459988"/>
              <a:gd name="connsiteY18" fmla="*/ 1318080 h 5753325"/>
              <a:gd name="connsiteX19" fmla="*/ 6356023 w 6459988"/>
              <a:gd name="connsiteY19" fmla="*/ 1356227 h 5753325"/>
              <a:gd name="connsiteX20" fmla="*/ 6356157 w 6459988"/>
              <a:gd name="connsiteY20" fmla="*/ 1361967 h 5753325"/>
              <a:gd name="connsiteX21" fmla="*/ 6350613 w 6459988"/>
              <a:gd name="connsiteY21" fmla="*/ 1393569 h 5753325"/>
              <a:gd name="connsiteX22" fmla="*/ 6357062 w 6459988"/>
              <a:gd name="connsiteY22" fmla="*/ 1444071 h 5753325"/>
              <a:gd name="connsiteX23" fmla="*/ 6364832 w 6459988"/>
              <a:gd name="connsiteY23" fmla="*/ 1478763 h 5753325"/>
              <a:gd name="connsiteX24" fmla="*/ 6369745 w 6459988"/>
              <a:gd name="connsiteY24" fmla="*/ 1495680 h 5753325"/>
              <a:gd name="connsiteX25" fmla="*/ 6370898 w 6459988"/>
              <a:gd name="connsiteY25" fmla="*/ 1513331 h 5753325"/>
              <a:gd name="connsiteX26" fmla="*/ 6368801 w 6459988"/>
              <a:gd name="connsiteY26" fmla="*/ 1527414 h 5753325"/>
              <a:gd name="connsiteX27" fmla="*/ 6359177 w 6459988"/>
              <a:gd name="connsiteY27" fmla="*/ 1639513 h 5753325"/>
              <a:gd name="connsiteX28" fmla="*/ 6299489 w 6459988"/>
              <a:gd name="connsiteY28" fmla="*/ 1784860 h 5753325"/>
              <a:gd name="connsiteX29" fmla="*/ 6267878 w 6459988"/>
              <a:gd name="connsiteY29" fmla="*/ 1858572 h 5753325"/>
              <a:gd name="connsiteX30" fmla="*/ 6251146 w 6459988"/>
              <a:gd name="connsiteY30" fmla="*/ 1926167 h 5753325"/>
              <a:gd name="connsiteX31" fmla="*/ 6210686 w 6459988"/>
              <a:gd name="connsiteY31" fmla="*/ 2014834 h 5753325"/>
              <a:gd name="connsiteX32" fmla="*/ 6106652 w 6459988"/>
              <a:gd name="connsiteY32" fmla="*/ 2150572 h 5753325"/>
              <a:gd name="connsiteX33" fmla="*/ 6097813 w 6459988"/>
              <a:gd name="connsiteY33" fmla="*/ 2172208 h 5753325"/>
              <a:gd name="connsiteX34" fmla="*/ 6095990 w 6459988"/>
              <a:gd name="connsiteY34" fmla="*/ 2181185 h 5753325"/>
              <a:gd name="connsiteX35" fmla="*/ 6090126 w 6459988"/>
              <a:gd name="connsiteY35" fmla="*/ 2192533 h 5753325"/>
              <a:gd name="connsiteX36" fmla="*/ 6089503 w 6459988"/>
              <a:gd name="connsiteY36" fmla="*/ 2192543 h 5753325"/>
              <a:gd name="connsiteX37" fmla="*/ 6084946 w 6459988"/>
              <a:gd name="connsiteY37" fmla="*/ 2203694 h 5753325"/>
              <a:gd name="connsiteX38" fmla="*/ 5987861 w 6459988"/>
              <a:gd name="connsiteY38" fmla="*/ 2304868 h 5753325"/>
              <a:gd name="connsiteX39" fmla="*/ 5973439 w 6459988"/>
              <a:gd name="connsiteY39" fmla="*/ 2385635 h 5753325"/>
              <a:gd name="connsiteX40" fmla="*/ 5916727 w 6459988"/>
              <a:gd name="connsiteY40" fmla="*/ 2458777 h 5753325"/>
              <a:gd name="connsiteX41" fmla="*/ 5856524 w 6459988"/>
              <a:gd name="connsiteY41" fmla="*/ 2583281 h 5753325"/>
              <a:gd name="connsiteX42" fmla="*/ 5838091 w 6459988"/>
              <a:gd name="connsiteY42" fmla="*/ 2753474 h 5753325"/>
              <a:gd name="connsiteX43" fmla="*/ 5777471 w 6459988"/>
              <a:gd name="connsiteY43" fmla="*/ 2901570 h 5753325"/>
              <a:gd name="connsiteX44" fmla="*/ 5723992 w 6459988"/>
              <a:gd name="connsiteY44" fmla="*/ 2998752 h 5753325"/>
              <a:gd name="connsiteX45" fmla="*/ 5557886 w 6459988"/>
              <a:gd name="connsiteY45" fmla="*/ 3329735 h 5753325"/>
              <a:gd name="connsiteX46" fmla="*/ 5471501 w 6459988"/>
              <a:gd name="connsiteY46" fmla="*/ 3462221 h 5753325"/>
              <a:gd name="connsiteX47" fmla="*/ 5465154 w 6459988"/>
              <a:gd name="connsiteY47" fmla="*/ 3541065 h 5753325"/>
              <a:gd name="connsiteX48" fmla="*/ 5437889 w 6459988"/>
              <a:gd name="connsiteY48" fmla="*/ 3559927 h 5753325"/>
              <a:gd name="connsiteX49" fmla="*/ 5432770 w 6459988"/>
              <a:gd name="connsiteY49" fmla="*/ 3562948 h 5753325"/>
              <a:gd name="connsiteX50" fmla="*/ 5406795 w 6459988"/>
              <a:gd name="connsiteY50" fmla="*/ 3578594 h 5753325"/>
              <a:gd name="connsiteX51" fmla="*/ 5381495 w 6459988"/>
              <a:gd name="connsiteY51" fmla="*/ 3599883 h 5753325"/>
              <a:gd name="connsiteX52" fmla="*/ 5363689 w 6459988"/>
              <a:gd name="connsiteY52" fmla="*/ 3633299 h 5753325"/>
              <a:gd name="connsiteX53" fmla="*/ 5291870 w 6459988"/>
              <a:gd name="connsiteY53" fmla="*/ 3799039 h 5753325"/>
              <a:gd name="connsiteX54" fmla="*/ 5241600 w 6459988"/>
              <a:gd name="connsiteY54" fmla="*/ 3894238 h 5753325"/>
              <a:gd name="connsiteX55" fmla="*/ 5211041 w 6459988"/>
              <a:gd name="connsiteY55" fmla="*/ 3924184 h 5753325"/>
              <a:gd name="connsiteX56" fmla="*/ 5176073 w 6459988"/>
              <a:gd name="connsiteY56" fmla="*/ 3970179 h 5753325"/>
              <a:gd name="connsiteX57" fmla="*/ 5172826 w 6459988"/>
              <a:gd name="connsiteY57" fmla="*/ 3991773 h 5753325"/>
              <a:gd name="connsiteX58" fmla="*/ 5157053 w 6459988"/>
              <a:gd name="connsiteY58" fmla="*/ 3997708 h 5753325"/>
              <a:gd name="connsiteX59" fmla="*/ 5127922 w 6459988"/>
              <a:gd name="connsiteY59" fmla="*/ 4022660 h 5753325"/>
              <a:gd name="connsiteX60" fmla="*/ 5020872 w 6459988"/>
              <a:gd name="connsiteY60" fmla="*/ 4075951 h 5753325"/>
              <a:gd name="connsiteX61" fmla="*/ 4991410 w 6459988"/>
              <a:gd name="connsiteY61" fmla="*/ 4087598 h 5753325"/>
              <a:gd name="connsiteX62" fmla="*/ 4930112 w 6459988"/>
              <a:gd name="connsiteY62" fmla="*/ 4138459 h 5753325"/>
              <a:gd name="connsiteX63" fmla="*/ 4834224 w 6459988"/>
              <a:gd name="connsiteY63" fmla="*/ 4231643 h 5753325"/>
              <a:gd name="connsiteX64" fmla="*/ 4812599 w 6459988"/>
              <a:gd name="connsiteY64" fmla="*/ 4249449 h 5753325"/>
              <a:gd name="connsiteX65" fmla="*/ 4789188 w 6459988"/>
              <a:gd name="connsiteY65" fmla="*/ 4256678 h 5753325"/>
              <a:gd name="connsiteX66" fmla="*/ 4779554 w 6459988"/>
              <a:gd name="connsiteY66" fmla="*/ 4251313 h 5753325"/>
              <a:gd name="connsiteX67" fmla="*/ 4766885 w 6459988"/>
              <a:gd name="connsiteY67" fmla="*/ 4259812 h 5753325"/>
              <a:gd name="connsiteX68" fmla="*/ 4762510 w 6459988"/>
              <a:gd name="connsiteY68" fmla="*/ 4260383 h 5753325"/>
              <a:gd name="connsiteX69" fmla="*/ 4738416 w 6459988"/>
              <a:gd name="connsiteY69" fmla="*/ 4265355 h 5753325"/>
              <a:gd name="connsiteX70" fmla="*/ 4712007 w 6459988"/>
              <a:gd name="connsiteY70" fmla="*/ 4317892 h 5753325"/>
              <a:gd name="connsiteX71" fmla="*/ 4658930 w 6459988"/>
              <a:gd name="connsiteY71" fmla="*/ 4348041 h 5753325"/>
              <a:gd name="connsiteX72" fmla="*/ 4443526 w 6459988"/>
              <a:gd name="connsiteY72" fmla="*/ 4507851 h 5753325"/>
              <a:gd name="connsiteX73" fmla="*/ 4289766 w 6459988"/>
              <a:gd name="connsiteY73" fmla="*/ 4711450 h 5753325"/>
              <a:gd name="connsiteX74" fmla="*/ 4150870 w 6459988"/>
              <a:gd name="connsiteY74" fmla="*/ 4818480 h 5753325"/>
              <a:gd name="connsiteX75" fmla="*/ 4006639 w 6459988"/>
              <a:gd name="connsiteY75" fmla="*/ 4933815 h 5753325"/>
              <a:gd name="connsiteX76" fmla="*/ 3298210 w 6459988"/>
              <a:gd name="connsiteY76" fmla="*/ 5070790 h 5753325"/>
              <a:gd name="connsiteX77" fmla="*/ 2947678 w 6459988"/>
              <a:gd name="connsiteY77" fmla="*/ 5117869 h 5753325"/>
              <a:gd name="connsiteX78" fmla="*/ 2822169 w 6459988"/>
              <a:gd name="connsiteY78" fmla="*/ 5129396 h 5753325"/>
              <a:gd name="connsiteX79" fmla="*/ 2538773 w 6459988"/>
              <a:gd name="connsiteY79" fmla="*/ 5313397 h 5753325"/>
              <a:gd name="connsiteX80" fmla="*/ 2014500 w 6459988"/>
              <a:gd name="connsiteY80" fmla="*/ 5519744 h 5753325"/>
              <a:gd name="connsiteX81" fmla="*/ 1934391 w 6459988"/>
              <a:gd name="connsiteY81" fmla="*/ 5591335 h 5753325"/>
              <a:gd name="connsiteX82" fmla="*/ 1892550 w 6459988"/>
              <a:gd name="connsiteY82" fmla="*/ 5649708 h 5753325"/>
              <a:gd name="connsiteX83" fmla="*/ 1854769 w 6459988"/>
              <a:gd name="connsiteY83" fmla="*/ 5647691 h 5753325"/>
              <a:gd name="connsiteX84" fmla="*/ 1809461 w 6459988"/>
              <a:gd name="connsiteY84" fmla="*/ 5648628 h 5753325"/>
              <a:gd name="connsiteX85" fmla="*/ 1745150 w 6459988"/>
              <a:gd name="connsiteY85" fmla="*/ 5693879 h 5753325"/>
              <a:gd name="connsiteX86" fmla="*/ 1713375 w 6459988"/>
              <a:gd name="connsiteY86" fmla="*/ 5684672 h 5753325"/>
              <a:gd name="connsiteX87" fmla="*/ 1707808 w 6459988"/>
              <a:gd name="connsiteY87" fmla="*/ 5682611 h 5753325"/>
              <a:gd name="connsiteX88" fmla="*/ 1679313 w 6459988"/>
              <a:gd name="connsiteY88" fmla="*/ 5672360 h 5753325"/>
              <a:gd name="connsiteX89" fmla="*/ 1646933 w 6459988"/>
              <a:gd name="connsiteY89" fmla="*/ 5666227 h 5753325"/>
              <a:gd name="connsiteX90" fmla="*/ 1610055 w 6459988"/>
              <a:gd name="connsiteY90" fmla="*/ 5673643 h 5753325"/>
              <a:gd name="connsiteX91" fmla="*/ 1437641 w 6459988"/>
              <a:gd name="connsiteY91" fmla="*/ 5723266 h 5753325"/>
              <a:gd name="connsiteX92" fmla="*/ 1332869 w 6459988"/>
              <a:gd name="connsiteY92" fmla="*/ 5744752 h 5753325"/>
              <a:gd name="connsiteX93" fmla="*/ 1290525 w 6459988"/>
              <a:gd name="connsiteY93" fmla="*/ 5740036 h 5753325"/>
              <a:gd name="connsiteX94" fmla="*/ 1233107 w 6459988"/>
              <a:gd name="connsiteY94" fmla="*/ 5742106 h 5753325"/>
              <a:gd name="connsiteX95" fmla="*/ 1214532 w 6459988"/>
              <a:gd name="connsiteY95" fmla="*/ 5753325 h 5753325"/>
              <a:gd name="connsiteX96" fmla="*/ 1199955 w 6459988"/>
              <a:gd name="connsiteY96" fmla="*/ 5744831 h 5753325"/>
              <a:gd name="connsiteX97" fmla="*/ 1162337 w 6459988"/>
              <a:gd name="connsiteY97" fmla="*/ 5738048 h 5753325"/>
              <a:gd name="connsiteX98" fmla="*/ 1053457 w 6459988"/>
              <a:gd name="connsiteY98" fmla="*/ 5688676 h 5753325"/>
              <a:gd name="connsiteX99" fmla="*/ 1025798 w 6459988"/>
              <a:gd name="connsiteY99" fmla="*/ 5673166 h 5753325"/>
              <a:gd name="connsiteX100" fmla="*/ 947900 w 6459988"/>
              <a:gd name="connsiteY100" fmla="*/ 5657848 h 5753325"/>
              <a:gd name="connsiteX101" fmla="*/ 815627 w 6459988"/>
              <a:gd name="connsiteY101" fmla="*/ 5642557 h 5753325"/>
              <a:gd name="connsiteX102" fmla="*/ 788251 w 6459988"/>
              <a:gd name="connsiteY102" fmla="*/ 5637065 h 5753325"/>
              <a:gd name="connsiteX103" fmla="*/ 767822 w 6459988"/>
              <a:gd name="connsiteY103" fmla="*/ 5623450 h 5753325"/>
              <a:gd name="connsiteX104" fmla="*/ 765791 w 6459988"/>
              <a:gd name="connsiteY104" fmla="*/ 5612539 h 5753325"/>
              <a:gd name="connsiteX105" fmla="*/ 751230 w 6459988"/>
              <a:gd name="connsiteY105" fmla="*/ 5608092 h 5753325"/>
              <a:gd name="connsiteX106" fmla="*/ 748008 w 6459988"/>
              <a:gd name="connsiteY106" fmla="*/ 5605052 h 5753325"/>
              <a:gd name="connsiteX107" fmla="*/ 728871 w 6459988"/>
              <a:gd name="connsiteY107" fmla="*/ 5589469 h 5753325"/>
              <a:gd name="connsiteX108" fmla="*/ 671898 w 6459988"/>
              <a:gd name="connsiteY108" fmla="*/ 5602363 h 5753325"/>
              <a:gd name="connsiteX109" fmla="*/ 615065 w 6459988"/>
              <a:gd name="connsiteY109" fmla="*/ 5580257 h 5753325"/>
              <a:gd name="connsiteX110" fmla="*/ 355785 w 6459988"/>
              <a:gd name="connsiteY110" fmla="*/ 5514383 h 5753325"/>
              <a:gd name="connsiteX111" fmla="*/ 102269 w 6459988"/>
              <a:gd name="connsiteY111" fmla="*/ 5524347 h 5753325"/>
              <a:gd name="connsiteX112" fmla="*/ 13160 w 6459988"/>
              <a:gd name="connsiteY112" fmla="*/ 5514159 h 5753325"/>
              <a:gd name="connsiteX113" fmla="*/ 0 w 6459988"/>
              <a:gd name="connsiteY113" fmla="*/ 5511735 h 5753325"/>
              <a:gd name="connsiteX114" fmla="*/ 0 w 6459988"/>
              <a:gd name="connsiteY114"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453989 w 6459988"/>
              <a:gd name="connsiteY9" fmla="*/ 711876 h 5753325"/>
              <a:gd name="connsiteX10" fmla="*/ 6344988 w 6459988"/>
              <a:gd name="connsiteY10" fmla="*/ 697330 h 5753325"/>
              <a:gd name="connsiteX11" fmla="*/ 6447445 w 6459988"/>
              <a:gd name="connsiteY11" fmla="*/ 780003 h 5753325"/>
              <a:gd name="connsiteX12" fmla="*/ 6426552 w 6459988"/>
              <a:gd name="connsiteY12" fmla="*/ 845805 h 5753325"/>
              <a:gd name="connsiteX13" fmla="*/ 6434072 w 6459988"/>
              <a:gd name="connsiteY13" fmla="*/ 910733 h 5753325"/>
              <a:gd name="connsiteX14" fmla="*/ 6432570 w 6459988"/>
              <a:gd name="connsiteY14" fmla="*/ 983394 h 5753325"/>
              <a:gd name="connsiteX15" fmla="*/ 6431878 w 6459988"/>
              <a:gd name="connsiteY15" fmla="*/ 1026728 h 5753325"/>
              <a:gd name="connsiteX16" fmla="*/ 6414269 w 6459988"/>
              <a:gd name="connsiteY16" fmla="*/ 1151111 h 5753325"/>
              <a:gd name="connsiteX17" fmla="*/ 6371722 w 6459988"/>
              <a:gd name="connsiteY17" fmla="*/ 1318080 h 5753325"/>
              <a:gd name="connsiteX18" fmla="*/ 6356023 w 6459988"/>
              <a:gd name="connsiteY18" fmla="*/ 1356227 h 5753325"/>
              <a:gd name="connsiteX19" fmla="*/ 6356157 w 6459988"/>
              <a:gd name="connsiteY19" fmla="*/ 1361967 h 5753325"/>
              <a:gd name="connsiteX20" fmla="*/ 6350613 w 6459988"/>
              <a:gd name="connsiteY20" fmla="*/ 1393569 h 5753325"/>
              <a:gd name="connsiteX21" fmla="*/ 6357062 w 6459988"/>
              <a:gd name="connsiteY21" fmla="*/ 1444071 h 5753325"/>
              <a:gd name="connsiteX22" fmla="*/ 6364832 w 6459988"/>
              <a:gd name="connsiteY22" fmla="*/ 1478763 h 5753325"/>
              <a:gd name="connsiteX23" fmla="*/ 6369745 w 6459988"/>
              <a:gd name="connsiteY23" fmla="*/ 1495680 h 5753325"/>
              <a:gd name="connsiteX24" fmla="*/ 6370898 w 6459988"/>
              <a:gd name="connsiteY24" fmla="*/ 1513331 h 5753325"/>
              <a:gd name="connsiteX25" fmla="*/ 6368801 w 6459988"/>
              <a:gd name="connsiteY25" fmla="*/ 1527414 h 5753325"/>
              <a:gd name="connsiteX26" fmla="*/ 6359177 w 6459988"/>
              <a:gd name="connsiteY26" fmla="*/ 1639513 h 5753325"/>
              <a:gd name="connsiteX27" fmla="*/ 6299489 w 6459988"/>
              <a:gd name="connsiteY27" fmla="*/ 1784860 h 5753325"/>
              <a:gd name="connsiteX28" fmla="*/ 6267878 w 6459988"/>
              <a:gd name="connsiteY28" fmla="*/ 1858572 h 5753325"/>
              <a:gd name="connsiteX29" fmla="*/ 6251146 w 6459988"/>
              <a:gd name="connsiteY29" fmla="*/ 1926167 h 5753325"/>
              <a:gd name="connsiteX30" fmla="*/ 6210686 w 6459988"/>
              <a:gd name="connsiteY30" fmla="*/ 2014834 h 5753325"/>
              <a:gd name="connsiteX31" fmla="*/ 6106652 w 6459988"/>
              <a:gd name="connsiteY31" fmla="*/ 2150572 h 5753325"/>
              <a:gd name="connsiteX32" fmla="*/ 6097813 w 6459988"/>
              <a:gd name="connsiteY32" fmla="*/ 2172208 h 5753325"/>
              <a:gd name="connsiteX33" fmla="*/ 6095990 w 6459988"/>
              <a:gd name="connsiteY33" fmla="*/ 2181185 h 5753325"/>
              <a:gd name="connsiteX34" fmla="*/ 6090126 w 6459988"/>
              <a:gd name="connsiteY34" fmla="*/ 2192533 h 5753325"/>
              <a:gd name="connsiteX35" fmla="*/ 6089503 w 6459988"/>
              <a:gd name="connsiteY35" fmla="*/ 2192543 h 5753325"/>
              <a:gd name="connsiteX36" fmla="*/ 6084946 w 6459988"/>
              <a:gd name="connsiteY36" fmla="*/ 2203694 h 5753325"/>
              <a:gd name="connsiteX37" fmla="*/ 5987861 w 6459988"/>
              <a:gd name="connsiteY37" fmla="*/ 2304868 h 5753325"/>
              <a:gd name="connsiteX38" fmla="*/ 5973439 w 6459988"/>
              <a:gd name="connsiteY38" fmla="*/ 2385635 h 5753325"/>
              <a:gd name="connsiteX39" fmla="*/ 5916727 w 6459988"/>
              <a:gd name="connsiteY39" fmla="*/ 2458777 h 5753325"/>
              <a:gd name="connsiteX40" fmla="*/ 5856524 w 6459988"/>
              <a:gd name="connsiteY40" fmla="*/ 2583281 h 5753325"/>
              <a:gd name="connsiteX41" fmla="*/ 5838091 w 6459988"/>
              <a:gd name="connsiteY41" fmla="*/ 2753474 h 5753325"/>
              <a:gd name="connsiteX42" fmla="*/ 5777471 w 6459988"/>
              <a:gd name="connsiteY42" fmla="*/ 2901570 h 5753325"/>
              <a:gd name="connsiteX43" fmla="*/ 5723992 w 6459988"/>
              <a:gd name="connsiteY43" fmla="*/ 2998752 h 5753325"/>
              <a:gd name="connsiteX44" fmla="*/ 5557886 w 6459988"/>
              <a:gd name="connsiteY44" fmla="*/ 3329735 h 5753325"/>
              <a:gd name="connsiteX45" fmla="*/ 5471501 w 6459988"/>
              <a:gd name="connsiteY45" fmla="*/ 3462221 h 5753325"/>
              <a:gd name="connsiteX46" fmla="*/ 5465154 w 6459988"/>
              <a:gd name="connsiteY46" fmla="*/ 3541065 h 5753325"/>
              <a:gd name="connsiteX47" fmla="*/ 5437889 w 6459988"/>
              <a:gd name="connsiteY47" fmla="*/ 3559927 h 5753325"/>
              <a:gd name="connsiteX48" fmla="*/ 5432770 w 6459988"/>
              <a:gd name="connsiteY48" fmla="*/ 3562948 h 5753325"/>
              <a:gd name="connsiteX49" fmla="*/ 5406795 w 6459988"/>
              <a:gd name="connsiteY49" fmla="*/ 3578594 h 5753325"/>
              <a:gd name="connsiteX50" fmla="*/ 5381495 w 6459988"/>
              <a:gd name="connsiteY50" fmla="*/ 3599883 h 5753325"/>
              <a:gd name="connsiteX51" fmla="*/ 5363689 w 6459988"/>
              <a:gd name="connsiteY51" fmla="*/ 3633299 h 5753325"/>
              <a:gd name="connsiteX52" fmla="*/ 5291870 w 6459988"/>
              <a:gd name="connsiteY52" fmla="*/ 3799039 h 5753325"/>
              <a:gd name="connsiteX53" fmla="*/ 5241600 w 6459988"/>
              <a:gd name="connsiteY53" fmla="*/ 3894238 h 5753325"/>
              <a:gd name="connsiteX54" fmla="*/ 5211041 w 6459988"/>
              <a:gd name="connsiteY54" fmla="*/ 3924184 h 5753325"/>
              <a:gd name="connsiteX55" fmla="*/ 5176073 w 6459988"/>
              <a:gd name="connsiteY55" fmla="*/ 3970179 h 5753325"/>
              <a:gd name="connsiteX56" fmla="*/ 5172826 w 6459988"/>
              <a:gd name="connsiteY56" fmla="*/ 3991773 h 5753325"/>
              <a:gd name="connsiteX57" fmla="*/ 5157053 w 6459988"/>
              <a:gd name="connsiteY57" fmla="*/ 3997708 h 5753325"/>
              <a:gd name="connsiteX58" fmla="*/ 5127922 w 6459988"/>
              <a:gd name="connsiteY58" fmla="*/ 4022660 h 5753325"/>
              <a:gd name="connsiteX59" fmla="*/ 5020872 w 6459988"/>
              <a:gd name="connsiteY59" fmla="*/ 4075951 h 5753325"/>
              <a:gd name="connsiteX60" fmla="*/ 4991410 w 6459988"/>
              <a:gd name="connsiteY60" fmla="*/ 4087598 h 5753325"/>
              <a:gd name="connsiteX61" fmla="*/ 4930112 w 6459988"/>
              <a:gd name="connsiteY61" fmla="*/ 4138459 h 5753325"/>
              <a:gd name="connsiteX62" fmla="*/ 4834224 w 6459988"/>
              <a:gd name="connsiteY62" fmla="*/ 4231643 h 5753325"/>
              <a:gd name="connsiteX63" fmla="*/ 4812599 w 6459988"/>
              <a:gd name="connsiteY63" fmla="*/ 4249449 h 5753325"/>
              <a:gd name="connsiteX64" fmla="*/ 4789188 w 6459988"/>
              <a:gd name="connsiteY64" fmla="*/ 4256678 h 5753325"/>
              <a:gd name="connsiteX65" fmla="*/ 4779554 w 6459988"/>
              <a:gd name="connsiteY65" fmla="*/ 4251313 h 5753325"/>
              <a:gd name="connsiteX66" fmla="*/ 4766885 w 6459988"/>
              <a:gd name="connsiteY66" fmla="*/ 4259812 h 5753325"/>
              <a:gd name="connsiteX67" fmla="*/ 4762510 w 6459988"/>
              <a:gd name="connsiteY67" fmla="*/ 4260383 h 5753325"/>
              <a:gd name="connsiteX68" fmla="*/ 4738416 w 6459988"/>
              <a:gd name="connsiteY68" fmla="*/ 4265355 h 5753325"/>
              <a:gd name="connsiteX69" fmla="*/ 4712007 w 6459988"/>
              <a:gd name="connsiteY69" fmla="*/ 4317892 h 5753325"/>
              <a:gd name="connsiteX70" fmla="*/ 4658930 w 6459988"/>
              <a:gd name="connsiteY70" fmla="*/ 4348041 h 5753325"/>
              <a:gd name="connsiteX71" fmla="*/ 4443526 w 6459988"/>
              <a:gd name="connsiteY71" fmla="*/ 4507851 h 5753325"/>
              <a:gd name="connsiteX72" fmla="*/ 4289766 w 6459988"/>
              <a:gd name="connsiteY72" fmla="*/ 4711450 h 5753325"/>
              <a:gd name="connsiteX73" fmla="*/ 4150870 w 6459988"/>
              <a:gd name="connsiteY73" fmla="*/ 4818480 h 5753325"/>
              <a:gd name="connsiteX74" fmla="*/ 4006639 w 6459988"/>
              <a:gd name="connsiteY74" fmla="*/ 4933815 h 5753325"/>
              <a:gd name="connsiteX75" fmla="*/ 3298210 w 6459988"/>
              <a:gd name="connsiteY75" fmla="*/ 5070790 h 5753325"/>
              <a:gd name="connsiteX76" fmla="*/ 2947678 w 6459988"/>
              <a:gd name="connsiteY76" fmla="*/ 5117869 h 5753325"/>
              <a:gd name="connsiteX77" fmla="*/ 2822169 w 6459988"/>
              <a:gd name="connsiteY77" fmla="*/ 5129396 h 5753325"/>
              <a:gd name="connsiteX78" fmla="*/ 2538773 w 6459988"/>
              <a:gd name="connsiteY78" fmla="*/ 5313397 h 5753325"/>
              <a:gd name="connsiteX79" fmla="*/ 2014500 w 6459988"/>
              <a:gd name="connsiteY79" fmla="*/ 5519744 h 5753325"/>
              <a:gd name="connsiteX80" fmla="*/ 1934391 w 6459988"/>
              <a:gd name="connsiteY80" fmla="*/ 5591335 h 5753325"/>
              <a:gd name="connsiteX81" fmla="*/ 1892550 w 6459988"/>
              <a:gd name="connsiteY81" fmla="*/ 5649708 h 5753325"/>
              <a:gd name="connsiteX82" fmla="*/ 1854769 w 6459988"/>
              <a:gd name="connsiteY82" fmla="*/ 5647691 h 5753325"/>
              <a:gd name="connsiteX83" fmla="*/ 1809461 w 6459988"/>
              <a:gd name="connsiteY83" fmla="*/ 5648628 h 5753325"/>
              <a:gd name="connsiteX84" fmla="*/ 1745150 w 6459988"/>
              <a:gd name="connsiteY84" fmla="*/ 5693879 h 5753325"/>
              <a:gd name="connsiteX85" fmla="*/ 1713375 w 6459988"/>
              <a:gd name="connsiteY85" fmla="*/ 5684672 h 5753325"/>
              <a:gd name="connsiteX86" fmla="*/ 1707808 w 6459988"/>
              <a:gd name="connsiteY86" fmla="*/ 5682611 h 5753325"/>
              <a:gd name="connsiteX87" fmla="*/ 1679313 w 6459988"/>
              <a:gd name="connsiteY87" fmla="*/ 5672360 h 5753325"/>
              <a:gd name="connsiteX88" fmla="*/ 1646933 w 6459988"/>
              <a:gd name="connsiteY88" fmla="*/ 5666227 h 5753325"/>
              <a:gd name="connsiteX89" fmla="*/ 1610055 w 6459988"/>
              <a:gd name="connsiteY89" fmla="*/ 5673643 h 5753325"/>
              <a:gd name="connsiteX90" fmla="*/ 1437641 w 6459988"/>
              <a:gd name="connsiteY90" fmla="*/ 5723266 h 5753325"/>
              <a:gd name="connsiteX91" fmla="*/ 1332869 w 6459988"/>
              <a:gd name="connsiteY91" fmla="*/ 5744752 h 5753325"/>
              <a:gd name="connsiteX92" fmla="*/ 1290525 w 6459988"/>
              <a:gd name="connsiteY92" fmla="*/ 5740036 h 5753325"/>
              <a:gd name="connsiteX93" fmla="*/ 1233107 w 6459988"/>
              <a:gd name="connsiteY93" fmla="*/ 5742106 h 5753325"/>
              <a:gd name="connsiteX94" fmla="*/ 1214532 w 6459988"/>
              <a:gd name="connsiteY94" fmla="*/ 5753325 h 5753325"/>
              <a:gd name="connsiteX95" fmla="*/ 1199955 w 6459988"/>
              <a:gd name="connsiteY95" fmla="*/ 5744831 h 5753325"/>
              <a:gd name="connsiteX96" fmla="*/ 1162337 w 6459988"/>
              <a:gd name="connsiteY96" fmla="*/ 5738048 h 5753325"/>
              <a:gd name="connsiteX97" fmla="*/ 1053457 w 6459988"/>
              <a:gd name="connsiteY97" fmla="*/ 5688676 h 5753325"/>
              <a:gd name="connsiteX98" fmla="*/ 1025798 w 6459988"/>
              <a:gd name="connsiteY98" fmla="*/ 5673166 h 5753325"/>
              <a:gd name="connsiteX99" fmla="*/ 947900 w 6459988"/>
              <a:gd name="connsiteY99" fmla="*/ 5657848 h 5753325"/>
              <a:gd name="connsiteX100" fmla="*/ 815627 w 6459988"/>
              <a:gd name="connsiteY100" fmla="*/ 5642557 h 5753325"/>
              <a:gd name="connsiteX101" fmla="*/ 788251 w 6459988"/>
              <a:gd name="connsiteY101" fmla="*/ 5637065 h 5753325"/>
              <a:gd name="connsiteX102" fmla="*/ 767822 w 6459988"/>
              <a:gd name="connsiteY102" fmla="*/ 5623450 h 5753325"/>
              <a:gd name="connsiteX103" fmla="*/ 765791 w 6459988"/>
              <a:gd name="connsiteY103" fmla="*/ 5612539 h 5753325"/>
              <a:gd name="connsiteX104" fmla="*/ 751230 w 6459988"/>
              <a:gd name="connsiteY104" fmla="*/ 5608092 h 5753325"/>
              <a:gd name="connsiteX105" fmla="*/ 748008 w 6459988"/>
              <a:gd name="connsiteY105" fmla="*/ 5605052 h 5753325"/>
              <a:gd name="connsiteX106" fmla="*/ 728871 w 6459988"/>
              <a:gd name="connsiteY106" fmla="*/ 5589469 h 5753325"/>
              <a:gd name="connsiteX107" fmla="*/ 671898 w 6459988"/>
              <a:gd name="connsiteY107" fmla="*/ 5602363 h 5753325"/>
              <a:gd name="connsiteX108" fmla="*/ 615065 w 6459988"/>
              <a:gd name="connsiteY108" fmla="*/ 5580257 h 5753325"/>
              <a:gd name="connsiteX109" fmla="*/ 355785 w 6459988"/>
              <a:gd name="connsiteY109" fmla="*/ 5514383 h 5753325"/>
              <a:gd name="connsiteX110" fmla="*/ 102269 w 6459988"/>
              <a:gd name="connsiteY110" fmla="*/ 5524347 h 5753325"/>
              <a:gd name="connsiteX111" fmla="*/ 13160 w 6459988"/>
              <a:gd name="connsiteY111" fmla="*/ 5514159 h 5753325"/>
              <a:gd name="connsiteX112" fmla="*/ 0 w 6459988"/>
              <a:gd name="connsiteY112" fmla="*/ 5511735 h 5753325"/>
              <a:gd name="connsiteX113" fmla="*/ 0 w 6459988"/>
              <a:gd name="connsiteY113"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344988 w 6459988"/>
              <a:gd name="connsiteY9" fmla="*/ 697330 h 5753325"/>
              <a:gd name="connsiteX10" fmla="*/ 6447445 w 6459988"/>
              <a:gd name="connsiteY10" fmla="*/ 780003 h 5753325"/>
              <a:gd name="connsiteX11" fmla="*/ 6426552 w 6459988"/>
              <a:gd name="connsiteY11" fmla="*/ 845805 h 5753325"/>
              <a:gd name="connsiteX12" fmla="*/ 6434072 w 6459988"/>
              <a:gd name="connsiteY12" fmla="*/ 910733 h 5753325"/>
              <a:gd name="connsiteX13" fmla="*/ 6432570 w 6459988"/>
              <a:gd name="connsiteY13" fmla="*/ 983394 h 5753325"/>
              <a:gd name="connsiteX14" fmla="*/ 6431878 w 6459988"/>
              <a:gd name="connsiteY14" fmla="*/ 1026728 h 5753325"/>
              <a:gd name="connsiteX15" fmla="*/ 6414269 w 6459988"/>
              <a:gd name="connsiteY15" fmla="*/ 1151111 h 5753325"/>
              <a:gd name="connsiteX16" fmla="*/ 6371722 w 6459988"/>
              <a:gd name="connsiteY16" fmla="*/ 1318080 h 5753325"/>
              <a:gd name="connsiteX17" fmla="*/ 6356023 w 6459988"/>
              <a:gd name="connsiteY17" fmla="*/ 1356227 h 5753325"/>
              <a:gd name="connsiteX18" fmla="*/ 6356157 w 6459988"/>
              <a:gd name="connsiteY18" fmla="*/ 1361967 h 5753325"/>
              <a:gd name="connsiteX19" fmla="*/ 6350613 w 6459988"/>
              <a:gd name="connsiteY19" fmla="*/ 1393569 h 5753325"/>
              <a:gd name="connsiteX20" fmla="*/ 6357062 w 6459988"/>
              <a:gd name="connsiteY20" fmla="*/ 1444071 h 5753325"/>
              <a:gd name="connsiteX21" fmla="*/ 6364832 w 6459988"/>
              <a:gd name="connsiteY21" fmla="*/ 1478763 h 5753325"/>
              <a:gd name="connsiteX22" fmla="*/ 6369745 w 6459988"/>
              <a:gd name="connsiteY22" fmla="*/ 1495680 h 5753325"/>
              <a:gd name="connsiteX23" fmla="*/ 6370898 w 6459988"/>
              <a:gd name="connsiteY23" fmla="*/ 1513331 h 5753325"/>
              <a:gd name="connsiteX24" fmla="*/ 6368801 w 6459988"/>
              <a:gd name="connsiteY24" fmla="*/ 1527414 h 5753325"/>
              <a:gd name="connsiteX25" fmla="*/ 6359177 w 6459988"/>
              <a:gd name="connsiteY25" fmla="*/ 1639513 h 5753325"/>
              <a:gd name="connsiteX26" fmla="*/ 6299489 w 6459988"/>
              <a:gd name="connsiteY26" fmla="*/ 1784860 h 5753325"/>
              <a:gd name="connsiteX27" fmla="*/ 6267878 w 6459988"/>
              <a:gd name="connsiteY27" fmla="*/ 1858572 h 5753325"/>
              <a:gd name="connsiteX28" fmla="*/ 6251146 w 6459988"/>
              <a:gd name="connsiteY28" fmla="*/ 1926167 h 5753325"/>
              <a:gd name="connsiteX29" fmla="*/ 6210686 w 6459988"/>
              <a:gd name="connsiteY29" fmla="*/ 2014834 h 5753325"/>
              <a:gd name="connsiteX30" fmla="*/ 6106652 w 6459988"/>
              <a:gd name="connsiteY30" fmla="*/ 2150572 h 5753325"/>
              <a:gd name="connsiteX31" fmla="*/ 6097813 w 6459988"/>
              <a:gd name="connsiteY31" fmla="*/ 2172208 h 5753325"/>
              <a:gd name="connsiteX32" fmla="*/ 6095990 w 6459988"/>
              <a:gd name="connsiteY32" fmla="*/ 2181185 h 5753325"/>
              <a:gd name="connsiteX33" fmla="*/ 6090126 w 6459988"/>
              <a:gd name="connsiteY33" fmla="*/ 2192533 h 5753325"/>
              <a:gd name="connsiteX34" fmla="*/ 6089503 w 6459988"/>
              <a:gd name="connsiteY34" fmla="*/ 2192543 h 5753325"/>
              <a:gd name="connsiteX35" fmla="*/ 6084946 w 6459988"/>
              <a:gd name="connsiteY35" fmla="*/ 2203694 h 5753325"/>
              <a:gd name="connsiteX36" fmla="*/ 5987861 w 6459988"/>
              <a:gd name="connsiteY36" fmla="*/ 2304868 h 5753325"/>
              <a:gd name="connsiteX37" fmla="*/ 5973439 w 6459988"/>
              <a:gd name="connsiteY37" fmla="*/ 2385635 h 5753325"/>
              <a:gd name="connsiteX38" fmla="*/ 5916727 w 6459988"/>
              <a:gd name="connsiteY38" fmla="*/ 2458777 h 5753325"/>
              <a:gd name="connsiteX39" fmla="*/ 5856524 w 6459988"/>
              <a:gd name="connsiteY39" fmla="*/ 2583281 h 5753325"/>
              <a:gd name="connsiteX40" fmla="*/ 5838091 w 6459988"/>
              <a:gd name="connsiteY40" fmla="*/ 2753474 h 5753325"/>
              <a:gd name="connsiteX41" fmla="*/ 5777471 w 6459988"/>
              <a:gd name="connsiteY41" fmla="*/ 2901570 h 5753325"/>
              <a:gd name="connsiteX42" fmla="*/ 5723992 w 6459988"/>
              <a:gd name="connsiteY42" fmla="*/ 2998752 h 5753325"/>
              <a:gd name="connsiteX43" fmla="*/ 5557886 w 6459988"/>
              <a:gd name="connsiteY43" fmla="*/ 3329735 h 5753325"/>
              <a:gd name="connsiteX44" fmla="*/ 5471501 w 6459988"/>
              <a:gd name="connsiteY44" fmla="*/ 3462221 h 5753325"/>
              <a:gd name="connsiteX45" fmla="*/ 5465154 w 6459988"/>
              <a:gd name="connsiteY45" fmla="*/ 3541065 h 5753325"/>
              <a:gd name="connsiteX46" fmla="*/ 5437889 w 6459988"/>
              <a:gd name="connsiteY46" fmla="*/ 3559927 h 5753325"/>
              <a:gd name="connsiteX47" fmla="*/ 5432770 w 6459988"/>
              <a:gd name="connsiteY47" fmla="*/ 3562948 h 5753325"/>
              <a:gd name="connsiteX48" fmla="*/ 5406795 w 6459988"/>
              <a:gd name="connsiteY48" fmla="*/ 3578594 h 5753325"/>
              <a:gd name="connsiteX49" fmla="*/ 5381495 w 6459988"/>
              <a:gd name="connsiteY49" fmla="*/ 3599883 h 5753325"/>
              <a:gd name="connsiteX50" fmla="*/ 5363689 w 6459988"/>
              <a:gd name="connsiteY50" fmla="*/ 3633299 h 5753325"/>
              <a:gd name="connsiteX51" fmla="*/ 5291870 w 6459988"/>
              <a:gd name="connsiteY51" fmla="*/ 3799039 h 5753325"/>
              <a:gd name="connsiteX52" fmla="*/ 5241600 w 6459988"/>
              <a:gd name="connsiteY52" fmla="*/ 3894238 h 5753325"/>
              <a:gd name="connsiteX53" fmla="*/ 5211041 w 6459988"/>
              <a:gd name="connsiteY53" fmla="*/ 3924184 h 5753325"/>
              <a:gd name="connsiteX54" fmla="*/ 5176073 w 6459988"/>
              <a:gd name="connsiteY54" fmla="*/ 3970179 h 5753325"/>
              <a:gd name="connsiteX55" fmla="*/ 5172826 w 6459988"/>
              <a:gd name="connsiteY55" fmla="*/ 3991773 h 5753325"/>
              <a:gd name="connsiteX56" fmla="*/ 5157053 w 6459988"/>
              <a:gd name="connsiteY56" fmla="*/ 3997708 h 5753325"/>
              <a:gd name="connsiteX57" fmla="*/ 5127922 w 6459988"/>
              <a:gd name="connsiteY57" fmla="*/ 4022660 h 5753325"/>
              <a:gd name="connsiteX58" fmla="*/ 5020872 w 6459988"/>
              <a:gd name="connsiteY58" fmla="*/ 4075951 h 5753325"/>
              <a:gd name="connsiteX59" fmla="*/ 4991410 w 6459988"/>
              <a:gd name="connsiteY59" fmla="*/ 4087598 h 5753325"/>
              <a:gd name="connsiteX60" fmla="*/ 4930112 w 6459988"/>
              <a:gd name="connsiteY60" fmla="*/ 4138459 h 5753325"/>
              <a:gd name="connsiteX61" fmla="*/ 4834224 w 6459988"/>
              <a:gd name="connsiteY61" fmla="*/ 4231643 h 5753325"/>
              <a:gd name="connsiteX62" fmla="*/ 4812599 w 6459988"/>
              <a:gd name="connsiteY62" fmla="*/ 4249449 h 5753325"/>
              <a:gd name="connsiteX63" fmla="*/ 4789188 w 6459988"/>
              <a:gd name="connsiteY63" fmla="*/ 4256678 h 5753325"/>
              <a:gd name="connsiteX64" fmla="*/ 4779554 w 6459988"/>
              <a:gd name="connsiteY64" fmla="*/ 4251313 h 5753325"/>
              <a:gd name="connsiteX65" fmla="*/ 4766885 w 6459988"/>
              <a:gd name="connsiteY65" fmla="*/ 4259812 h 5753325"/>
              <a:gd name="connsiteX66" fmla="*/ 4762510 w 6459988"/>
              <a:gd name="connsiteY66" fmla="*/ 4260383 h 5753325"/>
              <a:gd name="connsiteX67" fmla="*/ 4738416 w 6459988"/>
              <a:gd name="connsiteY67" fmla="*/ 4265355 h 5753325"/>
              <a:gd name="connsiteX68" fmla="*/ 4712007 w 6459988"/>
              <a:gd name="connsiteY68" fmla="*/ 4317892 h 5753325"/>
              <a:gd name="connsiteX69" fmla="*/ 4658930 w 6459988"/>
              <a:gd name="connsiteY69" fmla="*/ 4348041 h 5753325"/>
              <a:gd name="connsiteX70" fmla="*/ 4443526 w 6459988"/>
              <a:gd name="connsiteY70" fmla="*/ 4507851 h 5753325"/>
              <a:gd name="connsiteX71" fmla="*/ 4289766 w 6459988"/>
              <a:gd name="connsiteY71" fmla="*/ 4711450 h 5753325"/>
              <a:gd name="connsiteX72" fmla="*/ 4150870 w 6459988"/>
              <a:gd name="connsiteY72" fmla="*/ 4818480 h 5753325"/>
              <a:gd name="connsiteX73" fmla="*/ 4006639 w 6459988"/>
              <a:gd name="connsiteY73" fmla="*/ 4933815 h 5753325"/>
              <a:gd name="connsiteX74" fmla="*/ 3298210 w 6459988"/>
              <a:gd name="connsiteY74" fmla="*/ 5070790 h 5753325"/>
              <a:gd name="connsiteX75" fmla="*/ 2947678 w 6459988"/>
              <a:gd name="connsiteY75" fmla="*/ 5117869 h 5753325"/>
              <a:gd name="connsiteX76" fmla="*/ 2822169 w 6459988"/>
              <a:gd name="connsiteY76" fmla="*/ 5129396 h 5753325"/>
              <a:gd name="connsiteX77" fmla="*/ 2538773 w 6459988"/>
              <a:gd name="connsiteY77" fmla="*/ 5313397 h 5753325"/>
              <a:gd name="connsiteX78" fmla="*/ 2014500 w 6459988"/>
              <a:gd name="connsiteY78" fmla="*/ 5519744 h 5753325"/>
              <a:gd name="connsiteX79" fmla="*/ 1934391 w 6459988"/>
              <a:gd name="connsiteY79" fmla="*/ 5591335 h 5753325"/>
              <a:gd name="connsiteX80" fmla="*/ 1892550 w 6459988"/>
              <a:gd name="connsiteY80" fmla="*/ 5649708 h 5753325"/>
              <a:gd name="connsiteX81" fmla="*/ 1854769 w 6459988"/>
              <a:gd name="connsiteY81" fmla="*/ 5647691 h 5753325"/>
              <a:gd name="connsiteX82" fmla="*/ 1809461 w 6459988"/>
              <a:gd name="connsiteY82" fmla="*/ 5648628 h 5753325"/>
              <a:gd name="connsiteX83" fmla="*/ 1745150 w 6459988"/>
              <a:gd name="connsiteY83" fmla="*/ 5693879 h 5753325"/>
              <a:gd name="connsiteX84" fmla="*/ 1713375 w 6459988"/>
              <a:gd name="connsiteY84" fmla="*/ 5684672 h 5753325"/>
              <a:gd name="connsiteX85" fmla="*/ 1707808 w 6459988"/>
              <a:gd name="connsiteY85" fmla="*/ 5682611 h 5753325"/>
              <a:gd name="connsiteX86" fmla="*/ 1679313 w 6459988"/>
              <a:gd name="connsiteY86" fmla="*/ 5672360 h 5753325"/>
              <a:gd name="connsiteX87" fmla="*/ 1646933 w 6459988"/>
              <a:gd name="connsiteY87" fmla="*/ 5666227 h 5753325"/>
              <a:gd name="connsiteX88" fmla="*/ 1610055 w 6459988"/>
              <a:gd name="connsiteY88" fmla="*/ 5673643 h 5753325"/>
              <a:gd name="connsiteX89" fmla="*/ 1437641 w 6459988"/>
              <a:gd name="connsiteY89" fmla="*/ 5723266 h 5753325"/>
              <a:gd name="connsiteX90" fmla="*/ 1332869 w 6459988"/>
              <a:gd name="connsiteY90" fmla="*/ 5744752 h 5753325"/>
              <a:gd name="connsiteX91" fmla="*/ 1290525 w 6459988"/>
              <a:gd name="connsiteY91" fmla="*/ 5740036 h 5753325"/>
              <a:gd name="connsiteX92" fmla="*/ 1233107 w 6459988"/>
              <a:gd name="connsiteY92" fmla="*/ 5742106 h 5753325"/>
              <a:gd name="connsiteX93" fmla="*/ 1214532 w 6459988"/>
              <a:gd name="connsiteY93" fmla="*/ 5753325 h 5753325"/>
              <a:gd name="connsiteX94" fmla="*/ 1199955 w 6459988"/>
              <a:gd name="connsiteY94" fmla="*/ 5744831 h 5753325"/>
              <a:gd name="connsiteX95" fmla="*/ 1162337 w 6459988"/>
              <a:gd name="connsiteY95" fmla="*/ 5738048 h 5753325"/>
              <a:gd name="connsiteX96" fmla="*/ 1053457 w 6459988"/>
              <a:gd name="connsiteY96" fmla="*/ 5688676 h 5753325"/>
              <a:gd name="connsiteX97" fmla="*/ 1025798 w 6459988"/>
              <a:gd name="connsiteY97" fmla="*/ 5673166 h 5753325"/>
              <a:gd name="connsiteX98" fmla="*/ 947900 w 6459988"/>
              <a:gd name="connsiteY98" fmla="*/ 5657848 h 5753325"/>
              <a:gd name="connsiteX99" fmla="*/ 815627 w 6459988"/>
              <a:gd name="connsiteY99" fmla="*/ 5642557 h 5753325"/>
              <a:gd name="connsiteX100" fmla="*/ 788251 w 6459988"/>
              <a:gd name="connsiteY100" fmla="*/ 5637065 h 5753325"/>
              <a:gd name="connsiteX101" fmla="*/ 767822 w 6459988"/>
              <a:gd name="connsiteY101" fmla="*/ 5623450 h 5753325"/>
              <a:gd name="connsiteX102" fmla="*/ 765791 w 6459988"/>
              <a:gd name="connsiteY102" fmla="*/ 5612539 h 5753325"/>
              <a:gd name="connsiteX103" fmla="*/ 751230 w 6459988"/>
              <a:gd name="connsiteY103" fmla="*/ 5608092 h 5753325"/>
              <a:gd name="connsiteX104" fmla="*/ 748008 w 6459988"/>
              <a:gd name="connsiteY104" fmla="*/ 5605052 h 5753325"/>
              <a:gd name="connsiteX105" fmla="*/ 728871 w 6459988"/>
              <a:gd name="connsiteY105" fmla="*/ 5589469 h 5753325"/>
              <a:gd name="connsiteX106" fmla="*/ 671898 w 6459988"/>
              <a:gd name="connsiteY106" fmla="*/ 5602363 h 5753325"/>
              <a:gd name="connsiteX107" fmla="*/ 615065 w 6459988"/>
              <a:gd name="connsiteY107" fmla="*/ 5580257 h 5753325"/>
              <a:gd name="connsiteX108" fmla="*/ 355785 w 6459988"/>
              <a:gd name="connsiteY108" fmla="*/ 5514383 h 5753325"/>
              <a:gd name="connsiteX109" fmla="*/ 102269 w 6459988"/>
              <a:gd name="connsiteY109" fmla="*/ 5524347 h 5753325"/>
              <a:gd name="connsiteX110" fmla="*/ 13160 w 6459988"/>
              <a:gd name="connsiteY110" fmla="*/ 5514159 h 5753325"/>
              <a:gd name="connsiteX111" fmla="*/ 0 w 6459988"/>
              <a:gd name="connsiteY111" fmla="*/ 5511735 h 5753325"/>
              <a:gd name="connsiteX112" fmla="*/ 0 w 6459988"/>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75685 w 6447632"/>
              <a:gd name="connsiteY6" fmla="*/ 535865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447445 w 6447632"/>
              <a:gd name="connsiteY10" fmla="*/ 780003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75685 w 6447632"/>
              <a:gd name="connsiteY6" fmla="*/ 535865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362266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05877 w 6447632"/>
              <a:gd name="connsiteY14" fmla="*/ 1026728 h 5753325"/>
              <a:gd name="connsiteX15" fmla="*/ 6362266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05877 w 6447632"/>
              <a:gd name="connsiteY13" fmla="*/ 1026728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405877 w 6447632"/>
              <a:gd name="connsiteY13" fmla="*/ 1026728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04423 w 6447632"/>
              <a:gd name="connsiteY7" fmla="*/ 582623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20797 w 6447632"/>
              <a:gd name="connsiteY14" fmla="*/ 1146964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09888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20797 w 6447632"/>
              <a:gd name="connsiteY14" fmla="*/ 1146964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3456"/>
              <a:gd name="connsiteY0" fmla="*/ 0 h 5753325"/>
              <a:gd name="connsiteX1" fmla="*/ 6438980 w 6443456"/>
              <a:gd name="connsiteY1" fmla="*/ 0 h 5753325"/>
              <a:gd name="connsiteX2" fmla="*/ 6439047 w 6443456"/>
              <a:gd name="connsiteY2" fmla="*/ 147 h 5753325"/>
              <a:gd name="connsiteX3" fmla="*/ 6443456 w 6443456"/>
              <a:gd name="connsiteY3" fmla="*/ 130105 h 5753325"/>
              <a:gd name="connsiteX4" fmla="*/ 6422751 w 6443456"/>
              <a:gd name="connsiteY4" fmla="*/ 174163 h 5753325"/>
              <a:gd name="connsiteX5" fmla="*/ 6396598 w 6443456"/>
              <a:gd name="connsiteY5" fmla="*/ 274847 h 5753325"/>
              <a:gd name="connsiteX6" fmla="*/ 6337615 w 6443456"/>
              <a:gd name="connsiteY6" fmla="*/ 471794 h 5753325"/>
              <a:gd name="connsiteX7" fmla="*/ 6304423 w 6443456"/>
              <a:gd name="connsiteY7" fmla="*/ 582623 h 5753325"/>
              <a:gd name="connsiteX8" fmla="*/ 6303977 w 6443456"/>
              <a:gd name="connsiteY8" fmla="*/ 664291 h 5753325"/>
              <a:gd name="connsiteX9" fmla="*/ 6299372 w 6443456"/>
              <a:gd name="connsiteY9" fmla="*/ 697330 h 5753325"/>
              <a:gd name="connsiteX10" fmla="*/ 6309888 w 6443456"/>
              <a:gd name="connsiteY10" fmla="*/ 754001 h 5753325"/>
              <a:gd name="connsiteX11" fmla="*/ 6339879 w 6443456"/>
              <a:gd name="connsiteY11" fmla="*/ 811136 h 5753325"/>
              <a:gd name="connsiteX12" fmla="*/ 6330065 w 6443456"/>
              <a:gd name="connsiteY12" fmla="*/ 893399 h 5753325"/>
              <a:gd name="connsiteX13" fmla="*/ 6328618 w 6443456"/>
              <a:gd name="connsiteY13" fmla="*/ 1009766 h 5753325"/>
              <a:gd name="connsiteX14" fmla="*/ 6320797 w 6443456"/>
              <a:gd name="connsiteY14" fmla="*/ 1146964 h 5753325"/>
              <a:gd name="connsiteX15" fmla="*/ 6334400 w 6443456"/>
              <a:gd name="connsiteY15" fmla="*/ 1280757 h 5753325"/>
              <a:gd name="connsiteX16" fmla="*/ 6356023 w 6443456"/>
              <a:gd name="connsiteY16" fmla="*/ 1356227 h 5753325"/>
              <a:gd name="connsiteX17" fmla="*/ 6356157 w 6443456"/>
              <a:gd name="connsiteY17" fmla="*/ 1361967 h 5753325"/>
              <a:gd name="connsiteX18" fmla="*/ 6350613 w 6443456"/>
              <a:gd name="connsiteY18" fmla="*/ 1393569 h 5753325"/>
              <a:gd name="connsiteX19" fmla="*/ 6357062 w 6443456"/>
              <a:gd name="connsiteY19" fmla="*/ 1444071 h 5753325"/>
              <a:gd name="connsiteX20" fmla="*/ 6364832 w 6443456"/>
              <a:gd name="connsiteY20" fmla="*/ 1478763 h 5753325"/>
              <a:gd name="connsiteX21" fmla="*/ 6369745 w 6443456"/>
              <a:gd name="connsiteY21" fmla="*/ 1495680 h 5753325"/>
              <a:gd name="connsiteX22" fmla="*/ 6370898 w 6443456"/>
              <a:gd name="connsiteY22" fmla="*/ 1513331 h 5753325"/>
              <a:gd name="connsiteX23" fmla="*/ 6339773 w 6443456"/>
              <a:gd name="connsiteY23" fmla="*/ 1527414 h 5753325"/>
              <a:gd name="connsiteX24" fmla="*/ 6321854 w 6443456"/>
              <a:gd name="connsiteY24" fmla="*/ 1635366 h 5753325"/>
              <a:gd name="connsiteX25" fmla="*/ 6299489 w 6443456"/>
              <a:gd name="connsiteY25" fmla="*/ 1784860 h 5753325"/>
              <a:gd name="connsiteX26" fmla="*/ 6267878 w 6443456"/>
              <a:gd name="connsiteY26" fmla="*/ 1858572 h 5753325"/>
              <a:gd name="connsiteX27" fmla="*/ 6251146 w 6443456"/>
              <a:gd name="connsiteY27" fmla="*/ 1926167 h 5753325"/>
              <a:gd name="connsiteX28" fmla="*/ 6210686 w 6443456"/>
              <a:gd name="connsiteY28" fmla="*/ 2014834 h 5753325"/>
              <a:gd name="connsiteX29" fmla="*/ 6106652 w 6443456"/>
              <a:gd name="connsiteY29" fmla="*/ 2150572 h 5753325"/>
              <a:gd name="connsiteX30" fmla="*/ 6097813 w 6443456"/>
              <a:gd name="connsiteY30" fmla="*/ 2172208 h 5753325"/>
              <a:gd name="connsiteX31" fmla="*/ 6095990 w 6443456"/>
              <a:gd name="connsiteY31" fmla="*/ 2181185 h 5753325"/>
              <a:gd name="connsiteX32" fmla="*/ 6090126 w 6443456"/>
              <a:gd name="connsiteY32" fmla="*/ 2192533 h 5753325"/>
              <a:gd name="connsiteX33" fmla="*/ 6089503 w 6443456"/>
              <a:gd name="connsiteY33" fmla="*/ 2192543 h 5753325"/>
              <a:gd name="connsiteX34" fmla="*/ 6084946 w 6443456"/>
              <a:gd name="connsiteY34" fmla="*/ 2203694 h 5753325"/>
              <a:gd name="connsiteX35" fmla="*/ 5987861 w 6443456"/>
              <a:gd name="connsiteY35" fmla="*/ 2304868 h 5753325"/>
              <a:gd name="connsiteX36" fmla="*/ 5973439 w 6443456"/>
              <a:gd name="connsiteY36" fmla="*/ 2385635 h 5753325"/>
              <a:gd name="connsiteX37" fmla="*/ 5916727 w 6443456"/>
              <a:gd name="connsiteY37" fmla="*/ 2458777 h 5753325"/>
              <a:gd name="connsiteX38" fmla="*/ 5856524 w 6443456"/>
              <a:gd name="connsiteY38" fmla="*/ 2583281 h 5753325"/>
              <a:gd name="connsiteX39" fmla="*/ 5838091 w 6443456"/>
              <a:gd name="connsiteY39" fmla="*/ 2753474 h 5753325"/>
              <a:gd name="connsiteX40" fmla="*/ 5744296 w 6443456"/>
              <a:gd name="connsiteY40" fmla="*/ 2893276 h 5753325"/>
              <a:gd name="connsiteX41" fmla="*/ 5682522 w 6443456"/>
              <a:gd name="connsiteY41" fmla="*/ 3044368 h 5753325"/>
              <a:gd name="connsiteX42" fmla="*/ 5557886 w 6443456"/>
              <a:gd name="connsiteY42" fmla="*/ 3304853 h 5753325"/>
              <a:gd name="connsiteX43" fmla="*/ 5483942 w 6443456"/>
              <a:gd name="connsiteY43" fmla="*/ 3416604 h 5753325"/>
              <a:gd name="connsiteX44" fmla="*/ 5461007 w 6443456"/>
              <a:gd name="connsiteY44" fmla="*/ 3503742 h 5753325"/>
              <a:gd name="connsiteX45" fmla="*/ 5437889 w 6443456"/>
              <a:gd name="connsiteY45" fmla="*/ 3559927 h 5753325"/>
              <a:gd name="connsiteX46" fmla="*/ 5432770 w 6443456"/>
              <a:gd name="connsiteY46" fmla="*/ 3562948 h 5753325"/>
              <a:gd name="connsiteX47" fmla="*/ 5406795 w 6443456"/>
              <a:gd name="connsiteY47" fmla="*/ 3578594 h 5753325"/>
              <a:gd name="connsiteX48" fmla="*/ 5381495 w 6443456"/>
              <a:gd name="connsiteY48" fmla="*/ 3599883 h 5753325"/>
              <a:gd name="connsiteX49" fmla="*/ 5363689 w 6443456"/>
              <a:gd name="connsiteY49" fmla="*/ 3633299 h 5753325"/>
              <a:gd name="connsiteX50" fmla="*/ 5291870 w 6443456"/>
              <a:gd name="connsiteY50" fmla="*/ 3799039 h 5753325"/>
              <a:gd name="connsiteX51" fmla="*/ 5241600 w 6443456"/>
              <a:gd name="connsiteY51" fmla="*/ 3894238 h 5753325"/>
              <a:gd name="connsiteX52" fmla="*/ 5211041 w 6443456"/>
              <a:gd name="connsiteY52" fmla="*/ 3924184 h 5753325"/>
              <a:gd name="connsiteX53" fmla="*/ 5176073 w 6443456"/>
              <a:gd name="connsiteY53" fmla="*/ 3970179 h 5753325"/>
              <a:gd name="connsiteX54" fmla="*/ 5172826 w 6443456"/>
              <a:gd name="connsiteY54" fmla="*/ 3991773 h 5753325"/>
              <a:gd name="connsiteX55" fmla="*/ 5157053 w 6443456"/>
              <a:gd name="connsiteY55" fmla="*/ 3997708 h 5753325"/>
              <a:gd name="connsiteX56" fmla="*/ 5127922 w 6443456"/>
              <a:gd name="connsiteY56" fmla="*/ 4022660 h 5753325"/>
              <a:gd name="connsiteX57" fmla="*/ 5020872 w 6443456"/>
              <a:gd name="connsiteY57" fmla="*/ 4075951 h 5753325"/>
              <a:gd name="connsiteX58" fmla="*/ 4991410 w 6443456"/>
              <a:gd name="connsiteY58" fmla="*/ 4087598 h 5753325"/>
              <a:gd name="connsiteX59" fmla="*/ 4930112 w 6443456"/>
              <a:gd name="connsiteY59" fmla="*/ 4138459 h 5753325"/>
              <a:gd name="connsiteX60" fmla="*/ 4834224 w 6443456"/>
              <a:gd name="connsiteY60" fmla="*/ 4231643 h 5753325"/>
              <a:gd name="connsiteX61" fmla="*/ 4812599 w 6443456"/>
              <a:gd name="connsiteY61" fmla="*/ 4249449 h 5753325"/>
              <a:gd name="connsiteX62" fmla="*/ 4789188 w 6443456"/>
              <a:gd name="connsiteY62" fmla="*/ 4256678 h 5753325"/>
              <a:gd name="connsiteX63" fmla="*/ 4779554 w 6443456"/>
              <a:gd name="connsiteY63" fmla="*/ 4251313 h 5753325"/>
              <a:gd name="connsiteX64" fmla="*/ 4766885 w 6443456"/>
              <a:gd name="connsiteY64" fmla="*/ 4259812 h 5753325"/>
              <a:gd name="connsiteX65" fmla="*/ 4762510 w 6443456"/>
              <a:gd name="connsiteY65" fmla="*/ 4260383 h 5753325"/>
              <a:gd name="connsiteX66" fmla="*/ 4738416 w 6443456"/>
              <a:gd name="connsiteY66" fmla="*/ 4265355 h 5753325"/>
              <a:gd name="connsiteX67" fmla="*/ 4712007 w 6443456"/>
              <a:gd name="connsiteY67" fmla="*/ 4317892 h 5753325"/>
              <a:gd name="connsiteX68" fmla="*/ 4658930 w 6443456"/>
              <a:gd name="connsiteY68" fmla="*/ 4348041 h 5753325"/>
              <a:gd name="connsiteX69" fmla="*/ 4443526 w 6443456"/>
              <a:gd name="connsiteY69" fmla="*/ 4507851 h 5753325"/>
              <a:gd name="connsiteX70" fmla="*/ 4289766 w 6443456"/>
              <a:gd name="connsiteY70" fmla="*/ 4711450 h 5753325"/>
              <a:gd name="connsiteX71" fmla="*/ 4150870 w 6443456"/>
              <a:gd name="connsiteY71" fmla="*/ 4818480 h 5753325"/>
              <a:gd name="connsiteX72" fmla="*/ 4006639 w 6443456"/>
              <a:gd name="connsiteY72" fmla="*/ 4933815 h 5753325"/>
              <a:gd name="connsiteX73" fmla="*/ 3298210 w 6443456"/>
              <a:gd name="connsiteY73" fmla="*/ 5070790 h 5753325"/>
              <a:gd name="connsiteX74" fmla="*/ 2947678 w 6443456"/>
              <a:gd name="connsiteY74" fmla="*/ 5117869 h 5753325"/>
              <a:gd name="connsiteX75" fmla="*/ 2822169 w 6443456"/>
              <a:gd name="connsiteY75" fmla="*/ 5129396 h 5753325"/>
              <a:gd name="connsiteX76" fmla="*/ 2538773 w 6443456"/>
              <a:gd name="connsiteY76" fmla="*/ 5313397 h 5753325"/>
              <a:gd name="connsiteX77" fmla="*/ 2014500 w 6443456"/>
              <a:gd name="connsiteY77" fmla="*/ 5519744 h 5753325"/>
              <a:gd name="connsiteX78" fmla="*/ 1934391 w 6443456"/>
              <a:gd name="connsiteY78" fmla="*/ 5591335 h 5753325"/>
              <a:gd name="connsiteX79" fmla="*/ 1892550 w 6443456"/>
              <a:gd name="connsiteY79" fmla="*/ 5649708 h 5753325"/>
              <a:gd name="connsiteX80" fmla="*/ 1854769 w 6443456"/>
              <a:gd name="connsiteY80" fmla="*/ 5647691 h 5753325"/>
              <a:gd name="connsiteX81" fmla="*/ 1809461 w 6443456"/>
              <a:gd name="connsiteY81" fmla="*/ 5648628 h 5753325"/>
              <a:gd name="connsiteX82" fmla="*/ 1745150 w 6443456"/>
              <a:gd name="connsiteY82" fmla="*/ 5693879 h 5753325"/>
              <a:gd name="connsiteX83" fmla="*/ 1713375 w 6443456"/>
              <a:gd name="connsiteY83" fmla="*/ 5684672 h 5753325"/>
              <a:gd name="connsiteX84" fmla="*/ 1707808 w 6443456"/>
              <a:gd name="connsiteY84" fmla="*/ 5682611 h 5753325"/>
              <a:gd name="connsiteX85" fmla="*/ 1679313 w 6443456"/>
              <a:gd name="connsiteY85" fmla="*/ 5672360 h 5753325"/>
              <a:gd name="connsiteX86" fmla="*/ 1646933 w 6443456"/>
              <a:gd name="connsiteY86" fmla="*/ 5666227 h 5753325"/>
              <a:gd name="connsiteX87" fmla="*/ 1610055 w 6443456"/>
              <a:gd name="connsiteY87" fmla="*/ 5673643 h 5753325"/>
              <a:gd name="connsiteX88" fmla="*/ 1437641 w 6443456"/>
              <a:gd name="connsiteY88" fmla="*/ 5723266 h 5753325"/>
              <a:gd name="connsiteX89" fmla="*/ 1332869 w 6443456"/>
              <a:gd name="connsiteY89" fmla="*/ 5744752 h 5753325"/>
              <a:gd name="connsiteX90" fmla="*/ 1290525 w 6443456"/>
              <a:gd name="connsiteY90" fmla="*/ 5740036 h 5753325"/>
              <a:gd name="connsiteX91" fmla="*/ 1233107 w 6443456"/>
              <a:gd name="connsiteY91" fmla="*/ 5742106 h 5753325"/>
              <a:gd name="connsiteX92" fmla="*/ 1214532 w 6443456"/>
              <a:gd name="connsiteY92" fmla="*/ 5753325 h 5753325"/>
              <a:gd name="connsiteX93" fmla="*/ 1199955 w 6443456"/>
              <a:gd name="connsiteY93" fmla="*/ 5744831 h 5753325"/>
              <a:gd name="connsiteX94" fmla="*/ 1162337 w 6443456"/>
              <a:gd name="connsiteY94" fmla="*/ 5738048 h 5753325"/>
              <a:gd name="connsiteX95" fmla="*/ 1053457 w 6443456"/>
              <a:gd name="connsiteY95" fmla="*/ 5688676 h 5753325"/>
              <a:gd name="connsiteX96" fmla="*/ 1025798 w 6443456"/>
              <a:gd name="connsiteY96" fmla="*/ 5673166 h 5753325"/>
              <a:gd name="connsiteX97" fmla="*/ 947900 w 6443456"/>
              <a:gd name="connsiteY97" fmla="*/ 5657848 h 5753325"/>
              <a:gd name="connsiteX98" fmla="*/ 815627 w 6443456"/>
              <a:gd name="connsiteY98" fmla="*/ 5642557 h 5753325"/>
              <a:gd name="connsiteX99" fmla="*/ 788251 w 6443456"/>
              <a:gd name="connsiteY99" fmla="*/ 5637065 h 5753325"/>
              <a:gd name="connsiteX100" fmla="*/ 767822 w 6443456"/>
              <a:gd name="connsiteY100" fmla="*/ 5623450 h 5753325"/>
              <a:gd name="connsiteX101" fmla="*/ 765791 w 6443456"/>
              <a:gd name="connsiteY101" fmla="*/ 5612539 h 5753325"/>
              <a:gd name="connsiteX102" fmla="*/ 751230 w 6443456"/>
              <a:gd name="connsiteY102" fmla="*/ 5608092 h 5753325"/>
              <a:gd name="connsiteX103" fmla="*/ 748008 w 6443456"/>
              <a:gd name="connsiteY103" fmla="*/ 5605052 h 5753325"/>
              <a:gd name="connsiteX104" fmla="*/ 728871 w 6443456"/>
              <a:gd name="connsiteY104" fmla="*/ 5589469 h 5753325"/>
              <a:gd name="connsiteX105" fmla="*/ 671898 w 6443456"/>
              <a:gd name="connsiteY105" fmla="*/ 5602363 h 5753325"/>
              <a:gd name="connsiteX106" fmla="*/ 615065 w 6443456"/>
              <a:gd name="connsiteY106" fmla="*/ 5580257 h 5753325"/>
              <a:gd name="connsiteX107" fmla="*/ 355785 w 6443456"/>
              <a:gd name="connsiteY107" fmla="*/ 5514383 h 5753325"/>
              <a:gd name="connsiteX108" fmla="*/ 102269 w 6443456"/>
              <a:gd name="connsiteY108" fmla="*/ 5524347 h 5753325"/>
              <a:gd name="connsiteX109" fmla="*/ 13160 w 6443456"/>
              <a:gd name="connsiteY109" fmla="*/ 5514159 h 5753325"/>
              <a:gd name="connsiteX110" fmla="*/ 0 w 6443456"/>
              <a:gd name="connsiteY110" fmla="*/ 5511735 h 5753325"/>
              <a:gd name="connsiteX111" fmla="*/ 0 w 6443456"/>
              <a:gd name="connsiteY111" fmla="*/ 0 h 5753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6443456" h="5753325">
                <a:moveTo>
                  <a:pt x="0" y="0"/>
                </a:moveTo>
                <a:lnTo>
                  <a:pt x="6438980" y="0"/>
                </a:lnTo>
                <a:cubicBezTo>
                  <a:pt x="6439002" y="49"/>
                  <a:pt x="6439025" y="98"/>
                  <a:pt x="6439047" y="147"/>
                </a:cubicBezTo>
                <a:lnTo>
                  <a:pt x="6443456" y="130105"/>
                </a:lnTo>
                <a:cubicBezTo>
                  <a:pt x="6430828" y="154008"/>
                  <a:pt x="6411458" y="168030"/>
                  <a:pt x="6422751" y="174163"/>
                </a:cubicBezTo>
                <a:cubicBezTo>
                  <a:pt x="6418487" y="214830"/>
                  <a:pt x="6390727" y="235497"/>
                  <a:pt x="6396598" y="274847"/>
                </a:cubicBezTo>
                <a:cubicBezTo>
                  <a:pt x="6403386" y="335822"/>
                  <a:pt x="6333127" y="414969"/>
                  <a:pt x="6337615" y="471794"/>
                </a:cubicBezTo>
                <a:cubicBezTo>
                  <a:pt x="6324407" y="534783"/>
                  <a:pt x="6296331" y="556933"/>
                  <a:pt x="6304423" y="582623"/>
                </a:cubicBezTo>
                <a:cubicBezTo>
                  <a:pt x="6293676" y="611941"/>
                  <a:pt x="6296956" y="631352"/>
                  <a:pt x="6303977" y="664291"/>
                </a:cubicBezTo>
                <a:cubicBezTo>
                  <a:pt x="6302444" y="677879"/>
                  <a:pt x="6301462" y="685268"/>
                  <a:pt x="6299372" y="697330"/>
                </a:cubicBezTo>
                <a:cubicBezTo>
                  <a:pt x="6314387" y="714913"/>
                  <a:pt x="6313827" y="721408"/>
                  <a:pt x="6309888" y="754001"/>
                </a:cubicBezTo>
                <a:cubicBezTo>
                  <a:pt x="6306930" y="769492"/>
                  <a:pt x="6343751" y="814234"/>
                  <a:pt x="6339879" y="811136"/>
                </a:cubicBezTo>
                <a:lnTo>
                  <a:pt x="6330065" y="893399"/>
                </a:lnTo>
                <a:cubicBezTo>
                  <a:pt x="6341065" y="929331"/>
                  <a:pt x="6340586" y="969703"/>
                  <a:pt x="6328618" y="1009766"/>
                </a:cubicBezTo>
                <a:cubicBezTo>
                  <a:pt x="6286987" y="1110847"/>
                  <a:pt x="6336677" y="1067927"/>
                  <a:pt x="6320797" y="1146964"/>
                </a:cubicBezTo>
                <a:cubicBezTo>
                  <a:pt x="6308238" y="1199586"/>
                  <a:pt x="6355190" y="1221191"/>
                  <a:pt x="6334400" y="1280757"/>
                </a:cubicBezTo>
                <a:lnTo>
                  <a:pt x="6356023" y="1356227"/>
                </a:lnTo>
                <a:cubicBezTo>
                  <a:pt x="6356068" y="1358140"/>
                  <a:pt x="6356112" y="1360054"/>
                  <a:pt x="6356157" y="1361967"/>
                </a:cubicBezTo>
                <a:cubicBezTo>
                  <a:pt x="6355533" y="1373512"/>
                  <a:pt x="6353847" y="1384370"/>
                  <a:pt x="6350613" y="1393569"/>
                </a:cubicBezTo>
                <a:cubicBezTo>
                  <a:pt x="6364468" y="1383914"/>
                  <a:pt x="6345614" y="1435855"/>
                  <a:pt x="6357062" y="1444071"/>
                </a:cubicBezTo>
                <a:cubicBezTo>
                  <a:pt x="6366618" y="1448518"/>
                  <a:pt x="6363125" y="1465312"/>
                  <a:pt x="6364832" y="1478763"/>
                </a:cubicBezTo>
                <a:cubicBezTo>
                  <a:pt x="6367033" y="1481449"/>
                  <a:pt x="6368644" y="1487606"/>
                  <a:pt x="6369745" y="1495680"/>
                </a:cubicBezTo>
                <a:cubicBezTo>
                  <a:pt x="6370129" y="1501564"/>
                  <a:pt x="6370514" y="1507447"/>
                  <a:pt x="6370898" y="1513331"/>
                </a:cubicBezTo>
                <a:lnTo>
                  <a:pt x="6339773" y="1527414"/>
                </a:lnTo>
                <a:cubicBezTo>
                  <a:pt x="6334226" y="1566662"/>
                  <a:pt x="6321052" y="1604564"/>
                  <a:pt x="6321854" y="1635366"/>
                </a:cubicBezTo>
                <a:cubicBezTo>
                  <a:pt x="6320655" y="1701187"/>
                  <a:pt x="6292278" y="1721205"/>
                  <a:pt x="6299489" y="1784860"/>
                </a:cubicBezTo>
                <a:cubicBezTo>
                  <a:pt x="6294212" y="1831400"/>
                  <a:pt x="6277478" y="1829559"/>
                  <a:pt x="6267878" y="1858572"/>
                </a:cubicBezTo>
                <a:lnTo>
                  <a:pt x="6251146" y="1926167"/>
                </a:lnTo>
                <a:lnTo>
                  <a:pt x="6210686" y="2014834"/>
                </a:lnTo>
                <a:lnTo>
                  <a:pt x="6106652" y="2150572"/>
                </a:lnTo>
                <a:lnTo>
                  <a:pt x="6097813" y="2172208"/>
                </a:lnTo>
                <a:lnTo>
                  <a:pt x="6095990" y="2181185"/>
                </a:lnTo>
                <a:cubicBezTo>
                  <a:pt x="6094176" y="2187056"/>
                  <a:pt x="6092249" y="2190556"/>
                  <a:pt x="6090126" y="2192533"/>
                </a:cubicBezTo>
                <a:lnTo>
                  <a:pt x="6089503" y="2192543"/>
                </a:lnTo>
                <a:lnTo>
                  <a:pt x="6084946" y="2203694"/>
                </a:lnTo>
                <a:cubicBezTo>
                  <a:pt x="6068006" y="2222414"/>
                  <a:pt x="6006445" y="2274546"/>
                  <a:pt x="5987861" y="2304868"/>
                </a:cubicBezTo>
                <a:lnTo>
                  <a:pt x="5973439" y="2385635"/>
                </a:lnTo>
                <a:lnTo>
                  <a:pt x="5916727" y="2458777"/>
                </a:lnTo>
                <a:cubicBezTo>
                  <a:pt x="5897241" y="2491718"/>
                  <a:pt x="5869630" y="2534165"/>
                  <a:pt x="5856524" y="2583281"/>
                </a:cubicBezTo>
                <a:cubicBezTo>
                  <a:pt x="5857506" y="2592319"/>
                  <a:pt x="5833326" y="2744711"/>
                  <a:pt x="5838091" y="2753474"/>
                </a:cubicBezTo>
                <a:cubicBezTo>
                  <a:pt x="5785248" y="2871502"/>
                  <a:pt x="5778642" y="2803565"/>
                  <a:pt x="5744296" y="2893276"/>
                </a:cubicBezTo>
                <a:cubicBezTo>
                  <a:pt x="5695297" y="2988328"/>
                  <a:pt x="5724634" y="2958553"/>
                  <a:pt x="5682522" y="3044368"/>
                </a:cubicBezTo>
                <a:cubicBezTo>
                  <a:pt x="5632185" y="3125072"/>
                  <a:pt x="5597317" y="3217236"/>
                  <a:pt x="5557886" y="3304853"/>
                </a:cubicBezTo>
                <a:cubicBezTo>
                  <a:pt x="5482395" y="3325072"/>
                  <a:pt x="5519234" y="3371478"/>
                  <a:pt x="5483942" y="3416604"/>
                </a:cubicBezTo>
                <a:cubicBezTo>
                  <a:pt x="5462927" y="3437263"/>
                  <a:pt x="5484515" y="3475608"/>
                  <a:pt x="5461007" y="3503742"/>
                </a:cubicBezTo>
                <a:cubicBezTo>
                  <a:pt x="5452964" y="3510933"/>
                  <a:pt x="5447709" y="3554203"/>
                  <a:pt x="5437889" y="3559927"/>
                </a:cubicBezTo>
                <a:lnTo>
                  <a:pt x="5432770" y="3562948"/>
                </a:lnTo>
                <a:lnTo>
                  <a:pt x="5406795" y="3578594"/>
                </a:lnTo>
                <a:lnTo>
                  <a:pt x="5381495" y="3599883"/>
                </a:lnTo>
                <a:cubicBezTo>
                  <a:pt x="5373777" y="3608845"/>
                  <a:pt x="5367528" y="3619642"/>
                  <a:pt x="5363689" y="3633299"/>
                </a:cubicBezTo>
                <a:cubicBezTo>
                  <a:pt x="5370837" y="3689178"/>
                  <a:pt x="5280250" y="3728687"/>
                  <a:pt x="5291870" y="3799039"/>
                </a:cubicBezTo>
                <a:cubicBezTo>
                  <a:pt x="5291660" y="3823262"/>
                  <a:pt x="5263601" y="3888134"/>
                  <a:pt x="5241600" y="3894238"/>
                </a:cubicBezTo>
                <a:cubicBezTo>
                  <a:pt x="5232312" y="3906493"/>
                  <a:pt x="5231731" y="3924583"/>
                  <a:pt x="5211041" y="3924184"/>
                </a:cubicBezTo>
                <a:cubicBezTo>
                  <a:pt x="5184976" y="3926521"/>
                  <a:pt x="5198956" y="3986438"/>
                  <a:pt x="5176073" y="3970179"/>
                </a:cubicBezTo>
                <a:lnTo>
                  <a:pt x="5172826" y="3991773"/>
                </a:lnTo>
                <a:lnTo>
                  <a:pt x="5157053" y="3997708"/>
                </a:lnTo>
                <a:cubicBezTo>
                  <a:pt x="5140589" y="4003541"/>
                  <a:pt x="5128715" y="4008828"/>
                  <a:pt x="5127922" y="4022660"/>
                </a:cubicBezTo>
                <a:cubicBezTo>
                  <a:pt x="5105225" y="4035701"/>
                  <a:pt x="5043623" y="4065128"/>
                  <a:pt x="5020872" y="4075951"/>
                </a:cubicBezTo>
                <a:cubicBezTo>
                  <a:pt x="5006705" y="4069570"/>
                  <a:pt x="5001251" y="4081880"/>
                  <a:pt x="4991410" y="4087598"/>
                </a:cubicBezTo>
                <a:cubicBezTo>
                  <a:pt x="4974522" y="4085320"/>
                  <a:pt x="4937025" y="4121806"/>
                  <a:pt x="4930112" y="4138459"/>
                </a:cubicBezTo>
                <a:cubicBezTo>
                  <a:pt x="4918473" y="4190437"/>
                  <a:pt x="4844909" y="4190974"/>
                  <a:pt x="4834224" y="4231643"/>
                </a:cubicBezTo>
                <a:cubicBezTo>
                  <a:pt x="4827758" y="4239937"/>
                  <a:pt x="4820427" y="4245543"/>
                  <a:pt x="4812599" y="4249449"/>
                </a:cubicBezTo>
                <a:lnTo>
                  <a:pt x="4789188" y="4256678"/>
                </a:lnTo>
                <a:lnTo>
                  <a:pt x="4779554" y="4251313"/>
                </a:lnTo>
                <a:lnTo>
                  <a:pt x="4766885" y="4259812"/>
                </a:lnTo>
                <a:lnTo>
                  <a:pt x="4762510" y="4260383"/>
                </a:lnTo>
                <a:cubicBezTo>
                  <a:pt x="4754131" y="4261437"/>
                  <a:pt x="4745977" y="4262766"/>
                  <a:pt x="4738416" y="4265355"/>
                </a:cubicBezTo>
                <a:cubicBezTo>
                  <a:pt x="4764694" y="4302719"/>
                  <a:pt x="4678447" y="4293536"/>
                  <a:pt x="4712007" y="4317892"/>
                </a:cubicBezTo>
                <a:cubicBezTo>
                  <a:pt x="4675039" y="4338619"/>
                  <a:pt x="4716682" y="4356361"/>
                  <a:pt x="4658930" y="4348041"/>
                </a:cubicBezTo>
                <a:cubicBezTo>
                  <a:pt x="4614182" y="4379702"/>
                  <a:pt x="4505053" y="4447283"/>
                  <a:pt x="4443526" y="4507851"/>
                </a:cubicBezTo>
                <a:cubicBezTo>
                  <a:pt x="4410144" y="4540439"/>
                  <a:pt x="4338540" y="4659677"/>
                  <a:pt x="4289766" y="4711450"/>
                </a:cubicBezTo>
                <a:cubicBezTo>
                  <a:pt x="4238344" y="4747694"/>
                  <a:pt x="4215457" y="4807131"/>
                  <a:pt x="4150870" y="4818480"/>
                </a:cubicBezTo>
                <a:cubicBezTo>
                  <a:pt x="4103683" y="4855538"/>
                  <a:pt x="4148748" y="4891762"/>
                  <a:pt x="4006639" y="4933815"/>
                </a:cubicBezTo>
                <a:cubicBezTo>
                  <a:pt x="3736045" y="4990755"/>
                  <a:pt x="3474704" y="5040115"/>
                  <a:pt x="3298210" y="5070790"/>
                </a:cubicBezTo>
                <a:cubicBezTo>
                  <a:pt x="3121717" y="5101466"/>
                  <a:pt x="3041810" y="5115566"/>
                  <a:pt x="2947678" y="5117869"/>
                </a:cubicBezTo>
                <a:cubicBezTo>
                  <a:pt x="2853544" y="5120174"/>
                  <a:pt x="2858560" y="5135060"/>
                  <a:pt x="2822169" y="5129396"/>
                </a:cubicBezTo>
                <a:lnTo>
                  <a:pt x="2538773" y="5313397"/>
                </a:lnTo>
                <a:cubicBezTo>
                  <a:pt x="2405817" y="5334661"/>
                  <a:pt x="2144167" y="5431620"/>
                  <a:pt x="2014500" y="5519744"/>
                </a:cubicBezTo>
                <a:cubicBezTo>
                  <a:pt x="1982084" y="5541774"/>
                  <a:pt x="1956346" y="5565847"/>
                  <a:pt x="1934391" y="5591335"/>
                </a:cubicBezTo>
                <a:lnTo>
                  <a:pt x="1892550" y="5649708"/>
                </a:lnTo>
                <a:lnTo>
                  <a:pt x="1854769" y="5647691"/>
                </a:lnTo>
                <a:cubicBezTo>
                  <a:pt x="1838936" y="5647705"/>
                  <a:pt x="1823701" y="5648312"/>
                  <a:pt x="1809461" y="5648628"/>
                </a:cubicBezTo>
                <a:cubicBezTo>
                  <a:pt x="1834147" y="5698228"/>
                  <a:pt x="1737274" y="5633540"/>
                  <a:pt x="1745150" y="5693879"/>
                </a:cubicBezTo>
                <a:cubicBezTo>
                  <a:pt x="1734532" y="5692199"/>
                  <a:pt x="1724002" y="5688669"/>
                  <a:pt x="1713375" y="5684672"/>
                </a:cubicBezTo>
                <a:lnTo>
                  <a:pt x="1707808" y="5682611"/>
                </a:lnTo>
                <a:lnTo>
                  <a:pt x="1679313" y="5672360"/>
                </a:lnTo>
                <a:lnTo>
                  <a:pt x="1646933" y="5666227"/>
                </a:lnTo>
                <a:cubicBezTo>
                  <a:pt x="1635170" y="5665926"/>
                  <a:pt x="1622939" y="5667937"/>
                  <a:pt x="1610055" y="5673643"/>
                </a:cubicBezTo>
                <a:cubicBezTo>
                  <a:pt x="1571890" y="5714775"/>
                  <a:pt x="1484024" y="5669440"/>
                  <a:pt x="1437641" y="5723266"/>
                </a:cubicBezTo>
                <a:cubicBezTo>
                  <a:pt x="1418992" y="5738521"/>
                  <a:pt x="1351540" y="5757985"/>
                  <a:pt x="1332869" y="5744752"/>
                </a:cubicBezTo>
                <a:cubicBezTo>
                  <a:pt x="1317589" y="5745326"/>
                  <a:pt x="1303391" y="5756388"/>
                  <a:pt x="1290525" y="5740036"/>
                </a:cubicBezTo>
                <a:cubicBezTo>
                  <a:pt x="1272146" y="5721242"/>
                  <a:pt x="1235243" y="5770261"/>
                  <a:pt x="1233107" y="5742106"/>
                </a:cubicBezTo>
                <a:lnTo>
                  <a:pt x="1214532" y="5753325"/>
                </a:lnTo>
                <a:lnTo>
                  <a:pt x="1199955" y="5744831"/>
                </a:lnTo>
                <a:cubicBezTo>
                  <a:pt x="1185016" y="5735734"/>
                  <a:pt x="1173414" y="5729861"/>
                  <a:pt x="1162337" y="5738048"/>
                </a:cubicBezTo>
                <a:cubicBezTo>
                  <a:pt x="1137920" y="5728689"/>
                  <a:pt x="1076212" y="5699490"/>
                  <a:pt x="1053457" y="5688676"/>
                </a:cubicBezTo>
                <a:cubicBezTo>
                  <a:pt x="1049315" y="5673592"/>
                  <a:pt x="1036434" y="5677184"/>
                  <a:pt x="1025798" y="5673166"/>
                </a:cubicBezTo>
                <a:cubicBezTo>
                  <a:pt x="1016787" y="5658576"/>
                  <a:pt x="965030" y="5652626"/>
                  <a:pt x="947900" y="5657848"/>
                </a:cubicBezTo>
                <a:cubicBezTo>
                  <a:pt x="900757" y="5681878"/>
                  <a:pt x="853518" y="5624981"/>
                  <a:pt x="815627" y="5642557"/>
                </a:cubicBezTo>
                <a:cubicBezTo>
                  <a:pt x="805172" y="5642805"/>
                  <a:pt x="796221" y="5640669"/>
                  <a:pt x="788251" y="5637065"/>
                </a:cubicBezTo>
                <a:lnTo>
                  <a:pt x="767822" y="5623450"/>
                </a:lnTo>
                <a:lnTo>
                  <a:pt x="765791" y="5612539"/>
                </a:lnTo>
                <a:lnTo>
                  <a:pt x="751230" y="5608092"/>
                </a:lnTo>
                <a:lnTo>
                  <a:pt x="748008" y="5605052"/>
                </a:lnTo>
                <a:cubicBezTo>
                  <a:pt x="741868" y="5599203"/>
                  <a:pt x="735661" y="5593704"/>
                  <a:pt x="728871" y="5589469"/>
                </a:cubicBezTo>
                <a:cubicBezTo>
                  <a:pt x="717035" y="5633700"/>
                  <a:pt x="669153" y="5560747"/>
                  <a:pt x="671898" y="5602363"/>
                </a:cubicBezTo>
                <a:cubicBezTo>
                  <a:pt x="632522" y="5586794"/>
                  <a:pt x="645467" y="5630489"/>
                  <a:pt x="615065" y="5580257"/>
                </a:cubicBezTo>
                <a:cubicBezTo>
                  <a:pt x="562379" y="5565593"/>
                  <a:pt x="441250" y="5523701"/>
                  <a:pt x="355785" y="5514383"/>
                </a:cubicBezTo>
                <a:cubicBezTo>
                  <a:pt x="309622" y="5509152"/>
                  <a:pt x="172894" y="5529342"/>
                  <a:pt x="102269" y="5524347"/>
                </a:cubicBezTo>
                <a:cubicBezTo>
                  <a:pt x="72050" y="5515878"/>
                  <a:pt x="41939" y="5516649"/>
                  <a:pt x="13160" y="5514159"/>
                </a:cubicBezTo>
                <a:lnTo>
                  <a:pt x="0" y="551173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ubrik 1">
            <a:extLst>
              <a:ext uri="{FF2B5EF4-FFF2-40B4-BE49-F238E27FC236}">
                <a16:creationId xmlns:a16="http://schemas.microsoft.com/office/drawing/2014/main" id="{E9ADF9D4-C77F-43C2-82B9-C6E66AF8B5F2}"/>
              </a:ext>
            </a:extLst>
          </p:cNvPr>
          <p:cNvSpPr>
            <a:spLocks noGrp="1"/>
          </p:cNvSpPr>
          <p:nvPr>
            <p:ph type="title"/>
          </p:nvPr>
        </p:nvSpPr>
        <p:spPr>
          <a:xfrm>
            <a:off x="838199" y="1068891"/>
            <a:ext cx="4259731" cy="1985085"/>
          </a:xfrm>
        </p:spPr>
        <p:txBody>
          <a:bodyPr vert="horz" lIns="91440" tIns="45720" rIns="91440" bIns="45720" rtlCol="0" anchor="b">
            <a:normAutofit/>
          </a:bodyPr>
          <a:lstStyle/>
          <a:p>
            <a:pPr algn="ctr"/>
            <a:r>
              <a:rPr lang="en-US" sz="4400" kern="1200">
                <a:solidFill>
                  <a:schemeClr val="tx1"/>
                </a:solidFill>
                <a:latin typeface="+mj-lt"/>
                <a:ea typeface="+mj-ea"/>
                <a:cs typeface="+mj-cs"/>
              </a:rPr>
              <a:t>Samarbetspartner</a:t>
            </a:r>
          </a:p>
        </p:txBody>
      </p:sp>
      <p:sp>
        <p:nvSpPr>
          <p:cNvPr id="117" name="Freeform: Shape 116">
            <a:extLst>
              <a:ext uri="{FF2B5EF4-FFF2-40B4-BE49-F238E27FC236}">
                <a16:creationId xmlns:a16="http://schemas.microsoft.com/office/drawing/2014/main" id="{CF93DC6C-1BFD-4414-BF23-471C8831CA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664" y="3440576"/>
            <a:ext cx="4114800" cy="2675059"/>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FFFFF"/>
          </a:solidFill>
          <a:ln>
            <a:noFill/>
          </a:ln>
          <a:effectLst>
            <a:outerShdw blurRad="508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6" name="Platshållare för innehåll 5">
            <a:extLst>
              <a:ext uri="{FF2B5EF4-FFF2-40B4-BE49-F238E27FC236}">
                <a16:creationId xmlns:a16="http://schemas.microsoft.com/office/drawing/2014/main" id="{7AD0AC70-A11D-4DA9-8B41-17AE4D92EEA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9617" y="3792910"/>
            <a:ext cx="3836894" cy="1976000"/>
          </a:xfrm>
          <a:prstGeom prst="rect">
            <a:avLst/>
          </a:prstGeom>
        </p:spPr>
      </p:pic>
      <p:sp>
        <p:nvSpPr>
          <p:cNvPr id="119" name="Rectangle 6">
            <a:extLst>
              <a:ext uri="{FF2B5EF4-FFF2-40B4-BE49-F238E27FC236}">
                <a16:creationId xmlns:a16="http://schemas.microsoft.com/office/drawing/2014/main" id="{001928A5-13A8-4372-8A77-BCAAE5553E6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4188" y="5840345"/>
            <a:ext cx="1707751"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5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latshållare för text 3">
            <a:extLst>
              <a:ext uri="{FF2B5EF4-FFF2-40B4-BE49-F238E27FC236}">
                <a16:creationId xmlns:a16="http://schemas.microsoft.com/office/drawing/2014/main" id="{EED80F70-74B9-48F6-A897-16E4E26885FA}"/>
              </a:ext>
            </a:extLst>
          </p:cNvPr>
          <p:cNvSpPr>
            <a:spLocks noGrp="1"/>
          </p:cNvSpPr>
          <p:nvPr>
            <p:ph type="body" sz="half" idx="2"/>
          </p:nvPr>
        </p:nvSpPr>
        <p:spPr>
          <a:xfrm>
            <a:off x="6586415" y="723153"/>
            <a:ext cx="4555782" cy="5392482"/>
          </a:xfrm>
        </p:spPr>
        <p:txBody>
          <a:bodyPr vert="horz" lIns="91440" tIns="45720" rIns="91440" bIns="45720" rtlCol="0" anchor="ctr">
            <a:normAutofit/>
          </a:bodyPr>
          <a:lstStyle/>
          <a:p>
            <a:pPr indent="-228600">
              <a:spcAft>
                <a:spcPts val="800"/>
              </a:spcAft>
              <a:buFont typeface="Arial" panose="020B0604020202020204" pitchFamily="34" charset="0"/>
              <a:buChar char="•"/>
            </a:pPr>
            <a:r>
              <a:rPr lang="en-US" sz="1700">
                <a:effectLst/>
              </a:rPr>
              <a:t>På Kista internationell School är elevens framgång och självförtroende i fokus. Skolan har höga förväntningar på både vuxna och elever där man har en lärandemiljö och ett arbetsklimat som är stimulerande och ansvarsfullt. För att läsa mer om denna fantastiska skola gå in på </a:t>
            </a:r>
            <a:r>
              <a:rPr lang="en-US" sz="1700" u="sng">
                <a:effectLst/>
                <a:hlinkClick r:id="rId3"/>
              </a:rPr>
              <a:t>http://kistaschool.se/sv/</a:t>
            </a:r>
            <a:r>
              <a:rPr lang="en-US" sz="1700">
                <a:effectLst/>
              </a:rPr>
              <a:t>. Här man också ansöka för att börja studera.</a:t>
            </a:r>
          </a:p>
          <a:p>
            <a:pPr indent="-228600">
              <a:spcAft>
                <a:spcPts val="800"/>
              </a:spcAft>
              <a:buFont typeface="Arial" panose="020B0604020202020204" pitchFamily="34" charset="0"/>
              <a:buChar char="•"/>
            </a:pPr>
            <a:r>
              <a:rPr lang="en-US" sz="1700">
                <a:effectLst/>
              </a:rPr>
              <a:t>Att vi i Som United FF får ett möjligheten att skriva ett samarbetsavtal med Kista internationell Scholl gör oss otroligt glada och stolta. Vi har satt upp som mål att kunna börja hjälpa barn och ungdomar med läxhjälp om vi får tag i en klubblokal som vi söker efter. Att skolan spelar stor och viktig roll i Järva området är något som vi måste få alla att förstå. Här vill Som United FF vara med och hjälpa till och när vi nu får en samarbetspartner i Kista internationell school så är vi också på rätt väg att kunna vara stöttande i det så viktiga skolarbetet som måste göras.</a:t>
            </a:r>
          </a:p>
          <a:p>
            <a:pPr indent="-228600">
              <a:buFont typeface="Arial" panose="020B0604020202020204" pitchFamily="34" charset="0"/>
              <a:buChar char="•"/>
            </a:pPr>
            <a:endParaRPr lang="en-US" sz="1700"/>
          </a:p>
        </p:txBody>
      </p:sp>
    </p:spTree>
    <p:extLst>
      <p:ext uri="{BB962C8B-B14F-4D97-AF65-F5344CB8AC3E}">
        <p14:creationId xmlns:p14="http://schemas.microsoft.com/office/powerpoint/2010/main" val="21482744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1351</TotalTime>
  <Words>1852</Words>
  <Application>Microsoft Office PowerPoint</Application>
  <PresentationFormat>Bredbild</PresentationFormat>
  <Paragraphs>37</Paragraphs>
  <Slides>9</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9</vt:i4>
      </vt:variant>
    </vt:vector>
  </HeadingPairs>
  <TitlesOfParts>
    <vt:vector size="14" baseType="lpstr">
      <vt:lpstr>Arial</vt:lpstr>
      <vt:lpstr>Calibri</vt:lpstr>
      <vt:lpstr>Calibri Light</vt:lpstr>
      <vt:lpstr>Times New Roman</vt:lpstr>
      <vt:lpstr>Office-tema</vt:lpstr>
      <vt:lpstr>Månadsbrev Maj</vt:lpstr>
      <vt:lpstr>Välkomna till Som United FF:s digitala månadsbrev! </vt:lpstr>
      <vt:lpstr>Vad har hänt/händer i föreningen 2021</vt:lpstr>
      <vt:lpstr>Som Uniteds samarbetspartners 2021</vt:lpstr>
      <vt:lpstr>Samarbetspartner</vt:lpstr>
      <vt:lpstr>Samarbetspartner</vt:lpstr>
      <vt:lpstr>Samarbetspartner </vt:lpstr>
      <vt:lpstr>Samarbetspartner</vt:lpstr>
      <vt:lpstr>Samarbetspartner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Månadsbrev Maj</dc:title>
  <dc:creator>Jonas Sjöland</dc:creator>
  <cp:lastModifiedBy>Mahamed Ismail</cp:lastModifiedBy>
  <cp:revision>12</cp:revision>
  <dcterms:created xsi:type="dcterms:W3CDTF">2021-05-03T12:19:07Z</dcterms:created>
  <dcterms:modified xsi:type="dcterms:W3CDTF">2021-05-12T12:36:56Z</dcterms:modified>
</cp:coreProperties>
</file>