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Metadata/LabelInfo.xml" ContentType="application/vnd.ms-office.classificationlabel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'1.0' encoding='UTF-8' standalone='no'?>
<Relationships xmlns="http://schemas.openxmlformats.org/package/2006/relationships"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95" r:id="rId5"/>
  </p:sldIdLst>
  <p:sldSz cx="7559675" cy="10691813"/>
  <p:notesSz cx="6799263" cy="99298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73" userDrawn="1">
          <p15:clr>
            <a:srgbClr val="A4A3A4"/>
          </p15:clr>
        </p15:guide>
        <p15:guide id="2" pos="15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874B"/>
    <a:srgbClr val="00A950"/>
    <a:srgbClr val="EE2E24"/>
    <a:srgbClr val="FF7F29"/>
    <a:srgbClr val="C9C9C9"/>
    <a:srgbClr val="F79D53"/>
    <a:srgbClr val="E6E6E6"/>
    <a:srgbClr val="B4B4B4"/>
    <a:srgbClr val="7F7F7F"/>
    <a:srgbClr val="ED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94660"/>
  </p:normalViewPr>
  <p:slideViewPr>
    <p:cSldViewPr>
      <p:cViewPr varScale="1">
        <p:scale>
          <a:sx n="65" d="100"/>
          <a:sy n="65" d="100"/>
        </p:scale>
        <p:origin x="2670" y="84"/>
      </p:cViewPr>
      <p:guideLst>
        <p:guide orient="horz" pos="4073"/>
        <p:guide pos="15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?>
<Relationships xmlns="http://schemas.openxmlformats.org/package/2006/relationships"><Relationship Id="rId8" Type="http://schemas.openxmlformats.org/officeDocument/2006/relationships/viewProps" Target="viewProps.xml" /><Relationship Id="rId7" Type="http://schemas.openxmlformats.org/officeDocument/2006/relationships/presProps" Target="presProps.xml" /><Relationship Id="rId6" Type="http://schemas.openxmlformats.org/officeDocument/2006/relationships/notesMaster" Target="notesMasters/notesMaster1.xml" /><Relationship Id="rId5" Type="http://schemas.openxmlformats.org/officeDocument/2006/relationships/slide" Target="slides/slide1.xml" /><Relationship Id="rId10" Type="http://schemas.openxmlformats.org/officeDocument/2006/relationships/tableStyles" Target="tableStyles.xml" /><Relationship Id="rId4" Type="http://schemas.openxmlformats.org/officeDocument/2006/relationships/slideMaster" Target="slideMasters/slideMaster1.xml" /><Relationship Id="rId9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891" cy="4984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85" y="2"/>
            <a:ext cx="2946890" cy="4984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63F66-995A-4832-BABD-3E65AD13668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9838"/>
            <a:ext cx="236855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470" y="4778274"/>
            <a:ext cx="5439410" cy="39111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1353"/>
            <a:ext cx="2946891" cy="4984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85" y="9431353"/>
            <a:ext cx="2946890" cy="4984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B0666B-6A56-4273-BCCD-398D022DDE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5639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lain for Logos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Picture 5" descr="Picture 5"/>
          <p:cNvPicPr>
            <a:picLocks noChangeAspect="1"/>
          </p:cNvPicPr>
          <p:nvPr/>
        </p:nvPicPr>
        <p:blipFill>
          <a:blip r:embed="rId3">
            <a:alphaModFix amt="35000"/>
          </a:blip>
          <a:stretch>
            <a:fillRect/>
          </a:stretch>
        </p:blipFill>
        <p:spPr>
          <a:xfrm rot="3256961">
            <a:off x="5849670" y="5804106"/>
            <a:ext cx="825094" cy="5669757"/>
          </a:xfrm>
          <a:prstGeom prst="rect">
            <a:avLst/>
          </a:prstGeom>
          <a:ln w="12700">
            <a:miter lim="400000"/>
          </a:ln>
        </p:spPr>
      </p:pic>
      <p:sp>
        <p:nvSpPr>
          <p:cNvPr id="100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383316" y="2422986"/>
            <a:ext cx="4875729" cy="5687452"/>
          </a:xfrm>
          <a:prstGeom prst="rect">
            <a:avLst/>
          </a:prstGeom>
        </p:spPr>
        <p:txBody>
          <a:bodyPr lIns="91439" rIns="91439">
            <a:noAutofit/>
          </a:bodyPr>
          <a:lstStyle>
            <a:lvl1pPr>
              <a:defRPr b="0" i="0">
                <a:latin typeface="Stadium Sans Light" panose="020B03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2319611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5DA9C79F-4954-E3A9-EFC5-3E67A4FDE01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10475913"/>
            <a:ext cx="4333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1293367" rtl="0" eaLnBrk="1" latinLnBrk="0" hangingPunct="1">
        <a:spcBef>
          <a:spcPct val="0"/>
        </a:spcBef>
        <a:buNone/>
        <a:defRPr sz="62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5013" indent="-485013" algn="l" defTabSz="1293367" rtl="0" eaLnBrk="1" latinLnBrk="0" hangingPunct="1">
        <a:spcBef>
          <a:spcPct val="20000"/>
        </a:spcBef>
        <a:buFont typeface="Arial" pitchFamily="34" charset="0"/>
        <a:buChar char="•"/>
        <a:defRPr sz="4527" kern="1200">
          <a:solidFill>
            <a:schemeClr val="tx1"/>
          </a:solidFill>
          <a:latin typeface="+mn-lt"/>
          <a:ea typeface="+mn-ea"/>
          <a:cs typeface="+mn-cs"/>
        </a:defRPr>
      </a:lvl1pPr>
      <a:lvl2pPr marL="1050863" indent="-404177" algn="l" defTabSz="1293367" rtl="0" eaLnBrk="1" latinLnBrk="0" hangingPunct="1">
        <a:spcBef>
          <a:spcPct val="20000"/>
        </a:spcBef>
        <a:buFont typeface="Arial" pitchFamily="34" charset="0"/>
        <a:buChar char="–"/>
        <a:defRPr sz="3960" kern="1200">
          <a:solidFill>
            <a:schemeClr val="tx1"/>
          </a:solidFill>
          <a:latin typeface="+mn-lt"/>
          <a:ea typeface="+mn-ea"/>
          <a:cs typeface="+mn-cs"/>
        </a:defRPr>
      </a:lvl2pPr>
      <a:lvl3pPr marL="1616709" indent="-323343" algn="l" defTabSz="1293367" rtl="0" eaLnBrk="1" latinLnBrk="0" hangingPunct="1">
        <a:spcBef>
          <a:spcPct val="20000"/>
        </a:spcBef>
        <a:buFont typeface="Arial" pitchFamily="34" charset="0"/>
        <a:buChar char="•"/>
        <a:defRPr sz="3394" kern="1200">
          <a:solidFill>
            <a:schemeClr val="tx1"/>
          </a:solidFill>
          <a:latin typeface="+mn-lt"/>
          <a:ea typeface="+mn-ea"/>
          <a:cs typeface="+mn-cs"/>
        </a:defRPr>
      </a:lvl3pPr>
      <a:lvl4pPr marL="2263395" indent="-323343" algn="l" defTabSz="1293367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4pPr>
      <a:lvl5pPr marL="2910082" indent="-323343" algn="l" defTabSz="1293367" rtl="0" eaLnBrk="1" latinLnBrk="0" hangingPunct="1">
        <a:spcBef>
          <a:spcPct val="20000"/>
        </a:spcBef>
        <a:buFont typeface="Arial" pitchFamily="34" charset="0"/>
        <a:buChar char="»"/>
        <a:defRPr sz="2829" kern="1200">
          <a:solidFill>
            <a:schemeClr val="tx1"/>
          </a:solidFill>
          <a:latin typeface="+mn-lt"/>
          <a:ea typeface="+mn-ea"/>
          <a:cs typeface="+mn-cs"/>
        </a:defRPr>
      </a:lvl5pPr>
      <a:lvl6pPr marL="3556766" indent="-323343" algn="l" defTabSz="1293367" rtl="0" eaLnBrk="1" latinLnBrk="0" hangingPunct="1">
        <a:spcBef>
          <a:spcPct val="20000"/>
        </a:spcBef>
        <a:buFont typeface="Arial" pitchFamily="34" charset="0"/>
        <a:buChar char="•"/>
        <a:defRPr sz="2829" kern="1200">
          <a:solidFill>
            <a:schemeClr val="tx1"/>
          </a:solidFill>
          <a:latin typeface="+mn-lt"/>
          <a:ea typeface="+mn-ea"/>
          <a:cs typeface="+mn-cs"/>
        </a:defRPr>
      </a:lvl6pPr>
      <a:lvl7pPr marL="4203450" indent="-323343" algn="l" defTabSz="1293367" rtl="0" eaLnBrk="1" latinLnBrk="0" hangingPunct="1">
        <a:spcBef>
          <a:spcPct val="20000"/>
        </a:spcBef>
        <a:buFont typeface="Arial" pitchFamily="34" charset="0"/>
        <a:buChar char="•"/>
        <a:defRPr sz="2829" kern="1200">
          <a:solidFill>
            <a:schemeClr val="tx1"/>
          </a:solidFill>
          <a:latin typeface="+mn-lt"/>
          <a:ea typeface="+mn-ea"/>
          <a:cs typeface="+mn-cs"/>
        </a:defRPr>
      </a:lvl7pPr>
      <a:lvl8pPr marL="4850135" indent="-323343" algn="l" defTabSz="1293367" rtl="0" eaLnBrk="1" latinLnBrk="0" hangingPunct="1">
        <a:spcBef>
          <a:spcPct val="20000"/>
        </a:spcBef>
        <a:buFont typeface="Arial" pitchFamily="34" charset="0"/>
        <a:buChar char="•"/>
        <a:defRPr sz="2829" kern="1200">
          <a:solidFill>
            <a:schemeClr val="tx1"/>
          </a:solidFill>
          <a:latin typeface="+mn-lt"/>
          <a:ea typeface="+mn-ea"/>
          <a:cs typeface="+mn-cs"/>
        </a:defRPr>
      </a:lvl8pPr>
      <a:lvl9pPr marL="5496818" indent="-323343" algn="l" defTabSz="1293367" rtl="0" eaLnBrk="1" latinLnBrk="0" hangingPunct="1">
        <a:spcBef>
          <a:spcPct val="20000"/>
        </a:spcBef>
        <a:buFont typeface="Arial" pitchFamily="34" charset="0"/>
        <a:buChar char="•"/>
        <a:defRPr sz="28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3367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1pPr>
      <a:lvl2pPr marL="646683" algn="l" defTabSz="1293367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2pPr>
      <a:lvl3pPr marL="1293367" algn="l" defTabSz="1293367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3pPr>
      <a:lvl4pPr marL="1940053" algn="l" defTabSz="1293367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4pPr>
      <a:lvl5pPr marL="2586738" algn="l" defTabSz="1293367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5pPr>
      <a:lvl6pPr marL="3233424" algn="l" defTabSz="1293367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6pPr>
      <a:lvl7pPr marL="3880108" algn="l" defTabSz="1293367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7pPr>
      <a:lvl8pPr marL="4526794" algn="l" defTabSz="1293367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8pPr>
      <a:lvl9pPr marL="5173478" algn="l" defTabSz="1293367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3" Type="http://schemas.openxmlformats.org/officeDocument/2006/relationships/Word_Removed" Target="https://carefully_removed_external_link_due_to_policy" TargetMode="External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A29292-AF50-4D96-B01F-A81B761DE287}"/>
              </a:ext>
            </a:extLst>
          </p:cNvPr>
          <p:cNvSpPr txBox="1"/>
          <p:nvPr/>
        </p:nvSpPr>
        <p:spPr>
          <a:xfrm>
            <a:off x="651097" y="4188426"/>
            <a:ext cx="31798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b="1" dirty="0">
                <a:latin typeface="Stadium Sans" charset="0"/>
                <a:ea typeface="Stadium Sans" charset="0"/>
                <a:cs typeface="Stadium Sans" charset="0"/>
              </a:rPr>
              <a:t>FÖR </a:t>
            </a:r>
          </a:p>
          <a:p>
            <a:pPr algn="ctr"/>
            <a:r>
              <a:rPr lang="sv-SE" sz="2400" b="1" dirty="0">
                <a:latin typeface="Stadium Sans" charset="0"/>
                <a:ea typeface="Stadium Sans" charset="0"/>
                <a:cs typeface="Stadium Sans" charset="0"/>
              </a:rPr>
              <a:t>SPELARE</a:t>
            </a:r>
          </a:p>
        </p:txBody>
      </p:sp>
      <p:sp>
        <p:nvSpPr>
          <p:cNvPr id="6" name="text 1">
            <a:extLst>
              <a:ext uri="{FF2B5EF4-FFF2-40B4-BE49-F238E27FC236}">
                <a16:creationId xmlns:a16="http://schemas.microsoft.com/office/drawing/2014/main" id="{9EEAFB88-D4F5-49BD-9E0F-7499256F8E53}"/>
              </a:ext>
            </a:extLst>
          </p:cNvPr>
          <p:cNvSpPr txBox="1"/>
          <p:nvPr/>
        </p:nvSpPr>
        <p:spPr>
          <a:xfrm>
            <a:off x="869869" y="135516"/>
            <a:ext cx="6034168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i-FI" sz="4000" b="1" spc="14" dirty="0" err="1">
                <a:latin typeface="Stadium Sans" panose="020B0504020202020204" pitchFamily="34" charset="0"/>
                <a:cs typeface="Arial"/>
              </a:rPr>
              <a:t>Här</a:t>
            </a:r>
            <a:r>
              <a:rPr lang="fi-FI" sz="4000" b="1" spc="14" dirty="0">
                <a:latin typeface="Stadium Sans" panose="020B0504020202020204" pitchFamily="34" charset="0"/>
                <a:cs typeface="Arial"/>
              </a:rPr>
              <a:t> </a:t>
            </a:r>
            <a:r>
              <a:rPr lang="fi-FI" sz="4000" b="1" spc="14" dirty="0" err="1">
                <a:latin typeface="Stadium Sans" panose="020B0504020202020204" pitchFamily="34" charset="0"/>
                <a:cs typeface="Arial"/>
              </a:rPr>
              <a:t>beställer</a:t>
            </a:r>
            <a:r>
              <a:rPr lang="fi-FI" sz="4000" b="1" spc="14" dirty="0">
                <a:latin typeface="Stadium Sans" panose="020B0504020202020204" pitchFamily="34" charset="0"/>
                <a:cs typeface="Arial"/>
              </a:rPr>
              <a:t> du </a:t>
            </a:r>
          </a:p>
          <a:p>
            <a:pPr algn="ctr"/>
            <a:r>
              <a:rPr lang="fi-FI" sz="4000" b="1" spc="14" dirty="0">
                <a:solidFill>
                  <a:schemeClr val="tx2"/>
                </a:solidFill>
                <a:latin typeface="Stadium Sans" panose="020B0504020202020204" pitchFamily="34" charset="0"/>
                <a:cs typeface="Arial"/>
              </a:rPr>
              <a:t>Sollefteå </a:t>
            </a:r>
            <a:r>
              <a:rPr lang="fi-FI" sz="4000" b="1" spc="14" dirty="0" err="1">
                <a:solidFill>
                  <a:schemeClr val="tx2"/>
                </a:solidFill>
                <a:latin typeface="Stadium Sans" panose="020B0504020202020204" pitchFamily="34" charset="0"/>
                <a:cs typeface="Arial"/>
              </a:rPr>
              <a:t>HKs</a:t>
            </a:r>
            <a:endParaRPr lang="fi-FI" sz="4000" b="1" spc="14" dirty="0">
              <a:solidFill>
                <a:schemeClr val="tx2"/>
              </a:solidFill>
              <a:latin typeface="Stadium Sans" panose="020B0504020202020204" pitchFamily="34" charset="0"/>
              <a:cs typeface="Arial"/>
            </a:endParaRPr>
          </a:p>
          <a:p>
            <a:pPr algn="ctr"/>
            <a:r>
              <a:rPr lang="fi-FI" sz="4000" b="1" spc="14" dirty="0" err="1">
                <a:latin typeface="Stadium Sans" panose="020B0504020202020204" pitchFamily="34" charset="0"/>
                <a:cs typeface="Arial"/>
              </a:rPr>
              <a:t>Klubbkollektion</a:t>
            </a:r>
            <a:endParaRPr lang="fi-FI" sz="4000" b="1" spc="14" dirty="0">
              <a:latin typeface="Stadium Sans" panose="020B0504020202020204" pitchFamily="34" charset="0"/>
              <a:cs typeface="Arial"/>
            </a:endParaRPr>
          </a:p>
        </p:txBody>
      </p:sp>
      <p:sp>
        <p:nvSpPr>
          <p:cNvPr id="8" name="text 1">
            <a:extLst>
              <a:ext uri="{FF2B5EF4-FFF2-40B4-BE49-F238E27FC236}">
                <a16:creationId xmlns:a16="http://schemas.microsoft.com/office/drawing/2014/main" id="{AF8AC05C-B74E-475E-8C01-ECA00E9EF784}"/>
              </a:ext>
            </a:extLst>
          </p:cNvPr>
          <p:cNvSpPr txBox="1"/>
          <p:nvPr/>
        </p:nvSpPr>
        <p:spPr>
          <a:xfrm>
            <a:off x="293133" y="9471237"/>
            <a:ext cx="3950971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i-FI" sz="3200" b="1" spc="14" dirty="0">
                <a:latin typeface="Stadium Sans" panose="020B0504020202020204" pitchFamily="34" charset="0"/>
                <a:cs typeface="Arial"/>
              </a:rPr>
              <a:t>AKTIVA HÄLSNINGAR!</a:t>
            </a:r>
            <a:endParaRPr lang="sv-SE" sz="3200" b="1" spc="14" dirty="0">
              <a:latin typeface="Stadium Sans" panose="020B0504020202020204" pitchFamily="34" charset="0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3FF665-6A8E-4CED-AE07-CD614D09A179}"/>
              </a:ext>
            </a:extLst>
          </p:cNvPr>
          <p:cNvSpPr txBox="1"/>
          <p:nvPr/>
        </p:nvSpPr>
        <p:spPr>
          <a:xfrm>
            <a:off x="3830952" y="4189179"/>
            <a:ext cx="32590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b="1" dirty="0">
                <a:latin typeface="Stadium Sans" charset="0"/>
                <a:ea typeface="Stadium Sans" charset="0"/>
                <a:cs typeface="Stadium Sans" charset="0"/>
              </a:rPr>
              <a:t>FÖR </a:t>
            </a:r>
          </a:p>
          <a:p>
            <a:pPr algn="ctr"/>
            <a:r>
              <a:rPr lang="sv-SE" sz="2400" b="1" dirty="0">
                <a:latin typeface="Stadium Sans" charset="0"/>
                <a:ea typeface="Stadium Sans" charset="0"/>
                <a:cs typeface="Stadium Sans" charset="0"/>
              </a:rPr>
              <a:t>LEDARE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6918C7-662A-4355-9A37-55D0548CC990}"/>
              </a:ext>
            </a:extLst>
          </p:cNvPr>
          <p:cNvSpPr txBox="1"/>
          <p:nvPr/>
        </p:nvSpPr>
        <p:spPr>
          <a:xfrm>
            <a:off x="1342778" y="5886205"/>
            <a:ext cx="18799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000" b="1" dirty="0">
                <a:latin typeface="Stadium Sans" charset="0"/>
                <a:ea typeface="Stadium Sans" charset="0"/>
                <a:cs typeface="Stadium Sans" charset="0"/>
              </a:rPr>
              <a:t>Stadium.se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767DBA66-E97D-4906-B0D6-48B61FEC26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337" y="10087785"/>
            <a:ext cx="2172003" cy="257211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9DF0CF14-E776-42A6-B1DD-0014228C05FE}"/>
              </a:ext>
            </a:extLst>
          </p:cNvPr>
          <p:cNvSpPr txBox="1"/>
          <p:nvPr/>
        </p:nvSpPr>
        <p:spPr>
          <a:xfrm>
            <a:off x="1100051" y="7267340"/>
            <a:ext cx="23371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b="1" dirty="0">
                <a:latin typeface="Stadium Sans" panose="020B0504020202020204" pitchFamily="34" charset="0"/>
              </a:rPr>
              <a:t>INFOGA </a:t>
            </a:r>
          </a:p>
          <a:p>
            <a:pPr algn="ctr"/>
            <a:r>
              <a:rPr lang="sv-SE" sz="2400" b="1" dirty="0">
                <a:latin typeface="Stadium Sans" panose="020B0504020202020204" pitchFamily="34" charset="0"/>
              </a:rPr>
              <a:t>QR KOD HÄR!</a:t>
            </a:r>
          </a:p>
          <a:p>
            <a:pPr algn="ctr"/>
            <a:r>
              <a:rPr lang="sv-SE" b="1" u="sng" dirty="0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Word_Removedcolor" val="tx"/>
                    </a:ext>
                  </a:extLst>
                </a:hlinkClick>
              </a:rPr>
              <a:t>https://carefully_removed_external_link_due_to_policy</a:t>
            </a:r>
            <a:endParaRPr lang="sv-SE" dirty="0">
              <a:solidFill>
                <a:schemeClr val="accent1"/>
              </a:solidFill>
            </a:endParaRPr>
          </a:p>
        </p:txBody>
      </p:sp>
      <p:sp>
        <p:nvSpPr>
          <p:cNvPr id="36" name="Oval 45">
            <a:extLst>
              <a:ext uri="{FF2B5EF4-FFF2-40B4-BE49-F238E27FC236}">
                <a16:creationId xmlns:a16="http://schemas.microsoft.com/office/drawing/2014/main" id="{0177D2FD-C54D-49ED-8804-A1E025938382}"/>
              </a:ext>
            </a:extLst>
          </p:cNvPr>
          <p:cNvSpPr/>
          <p:nvPr/>
        </p:nvSpPr>
        <p:spPr>
          <a:xfrm>
            <a:off x="1215957" y="3573131"/>
            <a:ext cx="2059113" cy="1974501"/>
          </a:xfrm>
          <a:prstGeom prst="ellipse">
            <a:avLst/>
          </a:prstGeom>
          <a:ln w="165100">
            <a:solidFill>
              <a:schemeClr val="tx2"/>
            </a:solidFill>
            <a:miter/>
          </a:ln>
        </p:spPr>
        <p:txBody>
          <a:bodyPr lIns="45719" rIns="45719" anchor="ctr"/>
          <a:lstStyle/>
          <a:p>
            <a:pPr algn="ctr">
              <a:defRPr sz="13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>
              <a:solidFill>
                <a:srgbClr val="12874B"/>
              </a:solidFill>
            </a:endParaRPr>
          </a:p>
        </p:txBody>
      </p:sp>
      <p:sp>
        <p:nvSpPr>
          <p:cNvPr id="37" name="Oval 45">
            <a:extLst>
              <a:ext uri="{FF2B5EF4-FFF2-40B4-BE49-F238E27FC236}">
                <a16:creationId xmlns:a16="http://schemas.microsoft.com/office/drawing/2014/main" id="{3B78C119-B924-499C-B59A-A2CC5BB9E19B}"/>
              </a:ext>
            </a:extLst>
          </p:cNvPr>
          <p:cNvSpPr/>
          <p:nvPr/>
        </p:nvSpPr>
        <p:spPr>
          <a:xfrm>
            <a:off x="4498494" y="3615903"/>
            <a:ext cx="1937378" cy="1974501"/>
          </a:xfrm>
          <a:prstGeom prst="ellipse">
            <a:avLst/>
          </a:prstGeom>
          <a:ln w="165100">
            <a:solidFill>
              <a:schemeClr val="tx2"/>
            </a:solidFill>
            <a:miter/>
          </a:ln>
        </p:spPr>
        <p:txBody>
          <a:bodyPr lIns="45719" rIns="45719" anchor="ctr"/>
          <a:lstStyle/>
          <a:p>
            <a:pPr algn="ctr">
              <a:defRPr sz="13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F1F2AF9-24BB-4405-A372-B14AB04A9D0E}"/>
              </a:ext>
            </a:extLst>
          </p:cNvPr>
          <p:cNvSpPr/>
          <p:nvPr/>
        </p:nvSpPr>
        <p:spPr>
          <a:xfrm>
            <a:off x="4432323" y="7267340"/>
            <a:ext cx="217200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2400" b="1" dirty="0">
                <a:latin typeface="Stadium Sans" panose="020B0504020202020204" pitchFamily="34" charset="0"/>
              </a:rPr>
              <a:t>INFOGA </a:t>
            </a:r>
          </a:p>
          <a:p>
            <a:pPr algn="ctr"/>
            <a:r>
              <a:rPr lang="sv-SE" sz="2400" b="1" dirty="0">
                <a:latin typeface="Stadium Sans" panose="020B0504020202020204" pitchFamily="34" charset="0"/>
              </a:rPr>
              <a:t>QR KOD HÄR!</a:t>
            </a:r>
          </a:p>
          <a:p>
            <a:pPr algn="ctr"/>
            <a:r>
              <a:rPr lang="sv-SE" b="1" u="sng" dirty="0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Word_Removedcolor" val="tx"/>
                    </a:ext>
                  </a:extLst>
                </a:hlinkClick>
              </a:rPr>
              <a:t>https://carefully_removed_external_link_due_to_policy</a:t>
            </a:r>
            <a:endParaRPr lang="sv-SE" dirty="0">
              <a:solidFill>
                <a:schemeClr val="accent1"/>
              </a:solidFill>
            </a:endParaRPr>
          </a:p>
        </p:txBody>
      </p:sp>
      <p:sp>
        <p:nvSpPr>
          <p:cNvPr id="30" name="Rectangle">
            <a:extLst>
              <a:ext uri="{FF2B5EF4-FFF2-40B4-BE49-F238E27FC236}">
                <a16:creationId xmlns:a16="http://schemas.microsoft.com/office/drawing/2014/main" id="{C0E672E4-12F1-4859-AF98-18B7F179A309}"/>
              </a:ext>
            </a:extLst>
          </p:cNvPr>
          <p:cNvSpPr/>
          <p:nvPr/>
        </p:nvSpPr>
        <p:spPr>
          <a:xfrm>
            <a:off x="4621944" y="5806374"/>
            <a:ext cx="1763357" cy="87892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400000"/>
          </a:ln>
        </p:spPr>
        <p:txBody>
          <a:bodyPr lIns="45719" rIns="45719" anchor="ctr"/>
          <a:lstStyle/>
          <a:p>
            <a:pPr>
              <a:defRPr sz="1800"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32" name="Rectangle">
            <a:extLst>
              <a:ext uri="{FF2B5EF4-FFF2-40B4-BE49-F238E27FC236}">
                <a16:creationId xmlns:a16="http://schemas.microsoft.com/office/drawing/2014/main" id="{060967ED-3B6E-41F8-A931-145EA9076012}"/>
              </a:ext>
            </a:extLst>
          </p:cNvPr>
          <p:cNvSpPr/>
          <p:nvPr/>
        </p:nvSpPr>
        <p:spPr>
          <a:xfrm>
            <a:off x="1273809" y="5838325"/>
            <a:ext cx="1948914" cy="94538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400000"/>
          </a:ln>
        </p:spPr>
        <p:txBody>
          <a:bodyPr lIns="45719" rIns="45719" anchor="ctr"/>
          <a:lstStyle/>
          <a:p>
            <a:pPr>
              <a:defRPr sz="1800"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BC76B6F-2033-4977-92FB-FB6895A1D9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9746" y="6467590"/>
            <a:ext cx="3529890" cy="64013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4269505-6F9D-AB92-D298-CD988CB8DBD1}"/>
              </a:ext>
            </a:extLst>
          </p:cNvPr>
          <p:cNvSpPr txBox="1"/>
          <p:nvPr/>
        </p:nvSpPr>
        <p:spPr>
          <a:xfrm>
            <a:off x="4549243" y="5890722"/>
            <a:ext cx="18799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000" b="1" dirty="0">
                <a:latin typeface="Stadium Sans" charset="0"/>
                <a:ea typeface="Stadium Sans" charset="0"/>
                <a:cs typeface="Stadium Sans" charset="0"/>
              </a:rPr>
              <a:t>Stadium.se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310ACB-3C39-B3C9-BD74-D9141BA40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181" y="2180453"/>
            <a:ext cx="1762125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614D51FE-4A15-B851-0645-6B702803F0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2322" y="7025854"/>
            <a:ext cx="2172003" cy="2172003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B9B62A48-2623-FA1F-A1E4-9BD5C76287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06768" y="7025854"/>
            <a:ext cx="2172004" cy="2172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6633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d6fc144f-9ccb-456f-8d73-3dca6f9b7cf6}" enabled="1" method="Standard" siteId="{57cb6afc-9ab0-45b7-a7a1-ceb7963e26af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Microsoft Office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2019-02-11T14:39:41Z</dcterms:created>
  <dc:creator/>
  <dc:description/>
  <dc:language>en-US</dc:language>
  <cp:lastModifiedBy/>
  <dcterms:modified xsi:type="dcterms:W3CDTF">2019-02-11T14:40:45Z</dcterms:modified>
  <cp:revision>1</cp:revision>
  <dc:subject/>
  <dc:title/>
</cp:coreProperties>
</file>