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9799638" cy="143557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8" autoAdjust="0"/>
    <p:restoredTop sz="94643" autoAdjust="0"/>
  </p:normalViewPr>
  <p:slideViewPr>
    <p:cSldViewPr>
      <p:cViewPr varScale="1">
        <p:scale>
          <a:sx n="83" d="100"/>
          <a:sy n="83" d="100"/>
        </p:scale>
        <p:origin x="3636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46509" cy="717789"/>
          </a:xfrm>
          <a:prstGeom prst="rect">
            <a:avLst/>
          </a:prstGeom>
        </p:spPr>
        <p:txBody>
          <a:bodyPr vert="horz" lIns="133036" tIns="66518" rIns="133036" bIns="66518" rtlCol="0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50861" y="0"/>
            <a:ext cx="4246509" cy="717789"/>
          </a:xfrm>
          <a:prstGeom prst="rect">
            <a:avLst/>
          </a:prstGeom>
        </p:spPr>
        <p:txBody>
          <a:bodyPr vert="horz" lIns="133036" tIns="66518" rIns="133036" bIns="66518" rtlCol="0"/>
          <a:lstStyle>
            <a:lvl1pPr algn="r">
              <a:defRPr sz="1700"/>
            </a:lvl1pPr>
          </a:lstStyle>
          <a:p>
            <a:fld id="{EC099163-253B-47F4-A420-FA1BE2C6A5B8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879725" y="1076325"/>
            <a:ext cx="4040188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6" tIns="66518" rIns="133036" bIns="66518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79965" y="6818988"/>
            <a:ext cx="7839710" cy="6460094"/>
          </a:xfrm>
          <a:prstGeom prst="rect">
            <a:avLst/>
          </a:prstGeom>
        </p:spPr>
        <p:txBody>
          <a:bodyPr vert="horz" lIns="133036" tIns="66518" rIns="133036" bIns="66518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3635483"/>
            <a:ext cx="4246509" cy="717789"/>
          </a:xfrm>
          <a:prstGeom prst="rect">
            <a:avLst/>
          </a:prstGeom>
        </p:spPr>
        <p:txBody>
          <a:bodyPr vert="horz" lIns="133036" tIns="66518" rIns="133036" bIns="66518" rtlCol="0" anchor="b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50861" y="13635483"/>
            <a:ext cx="4246509" cy="717789"/>
          </a:xfrm>
          <a:prstGeom prst="rect">
            <a:avLst/>
          </a:prstGeom>
        </p:spPr>
        <p:txBody>
          <a:bodyPr vert="horz" lIns="133036" tIns="66518" rIns="133036" bIns="66518" rtlCol="0" anchor="b"/>
          <a:lstStyle>
            <a:lvl1pPr algn="r">
              <a:defRPr sz="1700"/>
            </a:lvl1pPr>
          </a:lstStyle>
          <a:p>
            <a:fld id="{E797E8B5-DEE9-4384-A068-841BD9EB631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154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2879725" y="1076325"/>
            <a:ext cx="4040188" cy="53848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E8B5-DEE9-4384-A068-841BD9EB631B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534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9999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38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19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17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093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096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716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61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77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38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97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6653F-8A2B-4111-B188-99207316E659}" type="datetimeFigureOut">
              <a:rPr lang="sv-SE" smtClean="0"/>
              <a:pPr/>
              <a:t>2022-03-11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8088A-7120-47B1-B5BE-E3E97CD11C4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37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Sollefteahandbol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dn.laget.se/277604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1056"/>
            <a:ext cx="6852419" cy="83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185849" y="1043608"/>
            <a:ext cx="6480720" cy="6823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>
                <a:latin typeface="Times New Roman" pitchFamily="18" charset="0"/>
                <a:cs typeface="Times New Roman" pitchFamily="18" charset="0"/>
              </a:rPr>
              <a:t>Prislista kiosk</a:t>
            </a:r>
            <a:endParaRPr lang="sv-SE" dirty="0"/>
          </a:p>
          <a:p>
            <a:endParaRPr lang="sv-SE" dirty="0"/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Toast	25 kr</a:t>
            </a: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Korv med bröd	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20</a:t>
            </a: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 kr</a:t>
            </a:r>
            <a:endParaRPr lang="sv-SE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Kaffe/Te	10 kr</a:t>
            </a:r>
            <a:endParaRPr lang="sv-SE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Dricka	15 kr</a:t>
            </a:r>
            <a:endParaRPr lang="sv-SE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sv-SE" b="1" dirty="0" err="1">
                <a:effectLst/>
                <a:latin typeface="Times New Roman"/>
                <a:ea typeface="Calibri"/>
                <a:cs typeface="Times New Roman"/>
              </a:rPr>
              <a:t>Festis</a:t>
            </a: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10 kr</a:t>
            </a:r>
            <a:endParaRPr lang="sv-SE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Liten chokladkaka</a:t>
            </a: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10 kr</a:t>
            </a:r>
            <a:endParaRPr lang="sv-SE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Stor chokladkaka</a:t>
            </a: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15</a:t>
            </a: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 kr</a:t>
            </a: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latin typeface="Times New Roman"/>
                <a:ea typeface="Calibri"/>
                <a:cs typeface="Times New Roman"/>
              </a:rPr>
              <a:t>	Kexchoklad</a:t>
            </a: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15</a:t>
            </a: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 kr</a:t>
            </a:r>
          </a:p>
          <a:p>
            <a:pPr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latin typeface="Times New Roman"/>
                <a:ea typeface="Calibri"/>
                <a:cs typeface="Times New Roman"/>
              </a:rPr>
              <a:t>	</a:t>
            </a:r>
            <a:r>
              <a:rPr lang="sv-SE" b="1" dirty="0" err="1">
                <a:latin typeface="Times New Roman"/>
                <a:ea typeface="Calibri"/>
                <a:cs typeface="Times New Roman"/>
              </a:rPr>
              <a:t>Haribo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 godispåse	15 kr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14375" algn="l"/>
                <a:tab pos="5381625" algn="r"/>
              </a:tabLst>
            </a:pPr>
            <a:r>
              <a:rPr lang="sv-SE" b="1" dirty="0">
                <a:latin typeface="Times New Roman"/>
                <a:ea typeface="Calibri"/>
                <a:cs typeface="Times New Roman"/>
              </a:rPr>
              <a:t>	Hembakat	10 kr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14375" algn="l"/>
                <a:tab pos="5381625" algn="r"/>
              </a:tabLst>
            </a:pPr>
            <a:endParaRPr lang="sv-SE" b="1" dirty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14375" algn="l"/>
                <a:tab pos="5381625" algn="r"/>
              </a:tabLst>
            </a:pPr>
            <a:endParaRPr lang="sv-SE" b="1" dirty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14375" algn="l"/>
                <a:tab pos="1793875" algn="l"/>
                <a:tab pos="5381625" algn="r"/>
              </a:tabLst>
            </a:pPr>
            <a:r>
              <a:rPr lang="sv-SE" b="1" dirty="0">
                <a:latin typeface="Times New Roman"/>
                <a:ea typeface="Calibri"/>
                <a:cs typeface="Times New Roman"/>
              </a:rPr>
              <a:t>	</a:t>
            </a:r>
            <a:r>
              <a:rPr lang="sv-SE" sz="2400" b="1" dirty="0" err="1">
                <a:latin typeface="Times New Roman"/>
                <a:ea typeface="Calibri"/>
                <a:cs typeface="Times New Roman"/>
              </a:rPr>
              <a:t>Swish</a:t>
            </a:r>
            <a:r>
              <a:rPr lang="sv-SE" sz="2400" b="1" dirty="0">
                <a:latin typeface="Times New Roman"/>
                <a:ea typeface="Calibri"/>
                <a:cs typeface="Times New Roman"/>
              </a:rPr>
              <a:t>: 123 085 6807</a:t>
            </a:r>
            <a:r>
              <a:rPr lang="sv-SE" b="1" dirty="0">
                <a:latin typeface="Times New Roman"/>
                <a:ea typeface="Calibri"/>
                <a:cs typeface="Times New Roman"/>
              </a:rPr>
              <a:t>	</a:t>
            </a:r>
            <a:endParaRPr lang="sv-SE" b="1" dirty="0">
              <a:effectLst/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b="1" dirty="0">
                <a:effectLst/>
                <a:latin typeface="Times New Roman"/>
                <a:ea typeface="Calibri"/>
                <a:cs typeface="Times New Roman"/>
              </a:rPr>
              <a:t>	</a:t>
            </a:r>
            <a:endParaRPr lang="sv-SE" dirty="0"/>
          </a:p>
        </p:txBody>
      </p:sp>
      <p:pic>
        <p:nvPicPr>
          <p:cNvPr id="3" name="Bildobjekt 2" descr="En bild som visar klocka&#10;&#10;Automatiskt genererad beskrivning">
            <a:extLst>
              <a:ext uri="{FF2B5EF4-FFF2-40B4-BE49-F238E27FC236}">
                <a16:creationId xmlns:a16="http://schemas.microsoft.com/office/drawing/2014/main" id="{8D3BC739-95BB-4FD2-AC30-62078160EC0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1" t="13608" r="5290" b="15632"/>
          <a:stretch/>
        </p:blipFill>
        <p:spPr>
          <a:xfrm>
            <a:off x="4365104" y="6948264"/>
            <a:ext cx="1944216" cy="187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71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68</Words>
  <Application>Microsoft Office PowerPoint</Application>
  <PresentationFormat>Bildspel på skärmen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Office-tema</vt:lpstr>
      <vt:lpstr>PowerPoint-presentation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Leif Svensson</dc:creator>
  <cp:lastModifiedBy>Leif Svensson</cp:lastModifiedBy>
  <cp:revision>26</cp:revision>
  <cp:lastPrinted>2020-01-15T07:00:49Z</cp:lastPrinted>
  <dcterms:created xsi:type="dcterms:W3CDTF">2012-10-29T10:09:26Z</dcterms:created>
  <dcterms:modified xsi:type="dcterms:W3CDTF">2022-03-11T10:15:57Z</dcterms:modified>
</cp:coreProperties>
</file>