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6" r:id="rId4"/>
    <p:sldId id="283" r:id="rId5"/>
    <p:sldId id="277" r:id="rId6"/>
    <p:sldId id="279" r:id="rId7"/>
    <p:sldId id="281" r:id="rId8"/>
    <p:sldId id="280" r:id="rId9"/>
    <p:sldId id="268" r:id="rId10"/>
    <p:sldId id="27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>
        <p:scale>
          <a:sx n="30" d="100"/>
          <a:sy n="30" d="100"/>
        </p:scale>
        <p:origin x="206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Björkman" userId="a260d43e-5e8f-4046-bbc9-5671ed610756" providerId="ADAL" clId="{E82726C2-95FD-4349-905C-9E05152DA104}"/>
    <pc:docChg chg="custSel delSld modSld">
      <pc:chgData name="Johan Björkman" userId="a260d43e-5e8f-4046-bbc9-5671ed610756" providerId="ADAL" clId="{E82726C2-95FD-4349-905C-9E05152DA104}" dt="2025-08-31T20:28:40.988" v="13" actId="47"/>
      <pc:docMkLst>
        <pc:docMk/>
      </pc:docMkLst>
      <pc:sldChg chg="del">
        <pc:chgData name="Johan Björkman" userId="a260d43e-5e8f-4046-bbc9-5671ed610756" providerId="ADAL" clId="{E82726C2-95FD-4349-905C-9E05152DA104}" dt="2025-08-31T20:28:40.988" v="13" actId="47"/>
        <pc:sldMkLst>
          <pc:docMk/>
          <pc:sldMk cId="3432972612" sldId="256"/>
        </pc:sldMkLst>
      </pc:sldChg>
      <pc:sldChg chg="del">
        <pc:chgData name="Johan Björkman" userId="a260d43e-5e8f-4046-bbc9-5671ed610756" providerId="ADAL" clId="{E82726C2-95FD-4349-905C-9E05152DA104}" dt="2025-08-31T20:28:30.892" v="12" actId="47"/>
        <pc:sldMkLst>
          <pc:docMk/>
          <pc:sldMk cId="1321051030" sldId="274"/>
        </pc:sldMkLst>
      </pc:sldChg>
      <pc:sldChg chg="delSp mod">
        <pc:chgData name="Johan Björkman" userId="a260d43e-5e8f-4046-bbc9-5671ed610756" providerId="ADAL" clId="{E82726C2-95FD-4349-905C-9E05152DA104}" dt="2025-08-31T20:27:29.754" v="5" actId="478"/>
        <pc:sldMkLst>
          <pc:docMk/>
          <pc:sldMk cId="1334241791" sldId="276"/>
        </pc:sldMkLst>
        <pc:spChg chg="del">
          <ac:chgData name="Johan Björkman" userId="a260d43e-5e8f-4046-bbc9-5671ed610756" providerId="ADAL" clId="{E82726C2-95FD-4349-905C-9E05152DA104}" dt="2025-08-31T20:27:29.754" v="5" actId="478"/>
          <ac:spMkLst>
            <pc:docMk/>
            <pc:sldMk cId="1334241791" sldId="276"/>
            <ac:spMk id="38" creationId="{405F34F7-E0D4-0C40-B23F-8F337F716591}"/>
          </ac:spMkLst>
        </pc:spChg>
        <pc:picChg chg="del">
          <ac:chgData name="Johan Björkman" userId="a260d43e-5e8f-4046-bbc9-5671ed610756" providerId="ADAL" clId="{E82726C2-95FD-4349-905C-9E05152DA104}" dt="2025-08-31T20:27:22.283" v="3" actId="478"/>
          <ac:picMkLst>
            <pc:docMk/>
            <pc:sldMk cId="1334241791" sldId="276"/>
            <ac:picMk id="3" creationId="{0743B102-F973-8819-E1A9-E755BF451188}"/>
          </ac:picMkLst>
        </pc:picChg>
        <pc:picChg chg="del">
          <ac:chgData name="Johan Björkman" userId="a260d43e-5e8f-4046-bbc9-5671ed610756" providerId="ADAL" clId="{E82726C2-95FD-4349-905C-9E05152DA104}" dt="2025-08-31T20:27:16.489" v="0" actId="478"/>
          <ac:picMkLst>
            <pc:docMk/>
            <pc:sldMk cId="1334241791" sldId="276"/>
            <ac:picMk id="5" creationId="{CA6464AB-86F9-FB85-E15F-F59475B690D3}"/>
          </ac:picMkLst>
        </pc:picChg>
        <pc:picChg chg="del">
          <ac:chgData name="Johan Björkman" userId="a260d43e-5e8f-4046-bbc9-5671ed610756" providerId="ADAL" clId="{E82726C2-95FD-4349-905C-9E05152DA104}" dt="2025-08-31T20:27:24.892" v="4" actId="478"/>
          <ac:picMkLst>
            <pc:docMk/>
            <pc:sldMk cId="1334241791" sldId="276"/>
            <ac:picMk id="12" creationId="{B0859781-355D-90B1-0D88-449941FD65B9}"/>
          </ac:picMkLst>
        </pc:picChg>
        <pc:picChg chg="del">
          <ac:chgData name="Johan Björkman" userId="a260d43e-5e8f-4046-bbc9-5671ed610756" providerId="ADAL" clId="{E82726C2-95FD-4349-905C-9E05152DA104}" dt="2025-08-31T20:27:19.769" v="1" actId="478"/>
          <ac:picMkLst>
            <pc:docMk/>
            <pc:sldMk cId="1334241791" sldId="276"/>
            <ac:picMk id="14" creationId="{FB850078-92FC-F1A8-41F9-E4787622D86B}"/>
          </ac:picMkLst>
        </pc:picChg>
        <pc:picChg chg="del">
          <ac:chgData name="Johan Björkman" userId="a260d43e-5e8f-4046-bbc9-5671ed610756" providerId="ADAL" clId="{E82726C2-95FD-4349-905C-9E05152DA104}" dt="2025-08-31T20:27:21.197" v="2" actId="478"/>
          <ac:picMkLst>
            <pc:docMk/>
            <pc:sldMk cId="1334241791" sldId="276"/>
            <ac:picMk id="19" creationId="{8EB7D74D-120B-3804-9105-0F9DD7158130}"/>
          </ac:picMkLst>
        </pc:picChg>
      </pc:sldChg>
      <pc:sldChg chg="del">
        <pc:chgData name="Johan Björkman" userId="a260d43e-5e8f-4046-bbc9-5671ed610756" providerId="ADAL" clId="{E82726C2-95FD-4349-905C-9E05152DA104}" dt="2025-08-31T20:27:53.064" v="8" actId="47"/>
        <pc:sldMkLst>
          <pc:docMk/>
          <pc:sldMk cId="1208939327" sldId="278"/>
        </pc:sldMkLst>
      </pc:sldChg>
      <pc:sldChg chg="delSp mod">
        <pc:chgData name="Johan Björkman" userId="a260d43e-5e8f-4046-bbc9-5671ed610756" providerId="ADAL" clId="{E82726C2-95FD-4349-905C-9E05152DA104}" dt="2025-08-31T20:28:17.937" v="11" actId="478"/>
        <pc:sldMkLst>
          <pc:docMk/>
          <pc:sldMk cId="546485385" sldId="280"/>
        </pc:sldMkLst>
        <pc:spChg chg="del">
          <ac:chgData name="Johan Björkman" userId="a260d43e-5e8f-4046-bbc9-5671ed610756" providerId="ADAL" clId="{E82726C2-95FD-4349-905C-9E05152DA104}" dt="2025-08-31T20:28:13.810" v="10" actId="478"/>
          <ac:spMkLst>
            <pc:docMk/>
            <pc:sldMk cId="546485385" sldId="280"/>
            <ac:spMk id="2" creationId="{B483D53E-FCA2-28A1-8332-682B928F8858}"/>
          </ac:spMkLst>
        </pc:spChg>
        <pc:spChg chg="del">
          <ac:chgData name="Johan Björkman" userId="a260d43e-5e8f-4046-bbc9-5671ed610756" providerId="ADAL" clId="{E82726C2-95FD-4349-905C-9E05152DA104}" dt="2025-08-31T20:28:13.810" v="10" actId="478"/>
          <ac:spMkLst>
            <pc:docMk/>
            <pc:sldMk cId="546485385" sldId="280"/>
            <ac:spMk id="3" creationId="{0409B5A9-1D9B-8D8B-6318-B70C3AF88A0E}"/>
          </ac:spMkLst>
        </pc:spChg>
        <pc:spChg chg="del">
          <ac:chgData name="Johan Björkman" userId="a260d43e-5e8f-4046-bbc9-5671ed610756" providerId="ADAL" clId="{E82726C2-95FD-4349-905C-9E05152DA104}" dt="2025-08-31T20:28:13.810" v="10" actId="478"/>
          <ac:spMkLst>
            <pc:docMk/>
            <pc:sldMk cId="546485385" sldId="280"/>
            <ac:spMk id="7" creationId="{B885E70A-DA62-4C58-97F2-3C045DA132C5}"/>
          </ac:spMkLst>
        </pc:spChg>
        <pc:spChg chg="del">
          <ac:chgData name="Johan Björkman" userId="a260d43e-5e8f-4046-bbc9-5671ed610756" providerId="ADAL" clId="{E82726C2-95FD-4349-905C-9E05152DA104}" dt="2025-08-31T20:28:13.810" v="10" actId="478"/>
          <ac:spMkLst>
            <pc:docMk/>
            <pc:sldMk cId="546485385" sldId="280"/>
            <ac:spMk id="11" creationId="{A4D57BFB-2460-605B-EB77-5C72A8396524}"/>
          </ac:spMkLst>
        </pc:spChg>
        <pc:spChg chg="del">
          <ac:chgData name="Johan Björkman" userId="a260d43e-5e8f-4046-bbc9-5671ed610756" providerId="ADAL" clId="{E82726C2-95FD-4349-905C-9E05152DA104}" dt="2025-08-31T20:28:17.937" v="11" actId="478"/>
          <ac:spMkLst>
            <pc:docMk/>
            <pc:sldMk cId="546485385" sldId="280"/>
            <ac:spMk id="16" creationId="{3231C7D3-11FF-0518-0157-21B9E59475C2}"/>
          </ac:spMkLst>
        </pc:spChg>
        <pc:spChg chg="del">
          <ac:chgData name="Johan Björkman" userId="a260d43e-5e8f-4046-bbc9-5671ed610756" providerId="ADAL" clId="{E82726C2-95FD-4349-905C-9E05152DA104}" dt="2025-08-31T20:28:13.810" v="10" actId="478"/>
          <ac:spMkLst>
            <pc:docMk/>
            <pc:sldMk cId="546485385" sldId="280"/>
            <ac:spMk id="23" creationId="{FFFE73DB-1BEF-0315-B595-BC630B4EA6B6}"/>
          </ac:spMkLst>
        </pc:spChg>
        <pc:spChg chg="del">
          <ac:chgData name="Johan Björkman" userId="a260d43e-5e8f-4046-bbc9-5671ed610756" providerId="ADAL" clId="{E82726C2-95FD-4349-905C-9E05152DA104}" dt="2025-08-31T20:28:13.810" v="10" actId="478"/>
          <ac:spMkLst>
            <pc:docMk/>
            <pc:sldMk cId="546485385" sldId="280"/>
            <ac:spMk id="34" creationId="{CF409B4C-8154-A48E-F876-AA41B3BA1B0A}"/>
          </ac:spMkLst>
        </pc:spChg>
        <pc:spChg chg="del">
          <ac:chgData name="Johan Björkman" userId="a260d43e-5e8f-4046-bbc9-5671ed610756" providerId="ADAL" clId="{E82726C2-95FD-4349-905C-9E05152DA104}" dt="2025-08-31T20:28:13.810" v="10" actId="478"/>
          <ac:spMkLst>
            <pc:docMk/>
            <pc:sldMk cId="546485385" sldId="280"/>
            <ac:spMk id="36" creationId="{974F1694-0C81-8738-8EB6-59D0160AF245}"/>
          </ac:spMkLst>
        </pc:spChg>
        <pc:picChg chg="del">
          <ac:chgData name="Johan Björkman" userId="a260d43e-5e8f-4046-bbc9-5671ed610756" providerId="ADAL" clId="{E82726C2-95FD-4349-905C-9E05152DA104}" dt="2025-08-31T20:28:13.810" v="10" actId="478"/>
          <ac:picMkLst>
            <pc:docMk/>
            <pc:sldMk cId="546485385" sldId="280"/>
            <ac:picMk id="18" creationId="{C688C8E2-8AC2-F0DA-636E-3CBBC269CB0F}"/>
          </ac:picMkLst>
        </pc:picChg>
      </pc:sldChg>
      <pc:sldChg chg="del">
        <pc:chgData name="Johan Björkman" userId="a260d43e-5e8f-4046-bbc9-5671ed610756" providerId="ADAL" clId="{E82726C2-95FD-4349-905C-9E05152DA104}" dt="2025-08-31T20:28:03.723" v="9" actId="47"/>
        <pc:sldMkLst>
          <pc:docMk/>
          <pc:sldMk cId="1997738715" sldId="282"/>
        </pc:sldMkLst>
      </pc:sldChg>
      <pc:sldChg chg="delSp mod">
        <pc:chgData name="Johan Björkman" userId="a260d43e-5e8f-4046-bbc9-5671ed610756" providerId="ADAL" clId="{E82726C2-95FD-4349-905C-9E05152DA104}" dt="2025-08-31T20:27:43.338" v="7" actId="478"/>
        <pc:sldMkLst>
          <pc:docMk/>
          <pc:sldMk cId="457970620" sldId="283"/>
        </pc:sldMkLst>
        <pc:picChg chg="del">
          <ac:chgData name="Johan Björkman" userId="a260d43e-5e8f-4046-bbc9-5671ed610756" providerId="ADAL" clId="{E82726C2-95FD-4349-905C-9E05152DA104}" dt="2025-08-31T20:27:43.338" v="7" actId="478"/>
          <ac:picMkLst>
            <pc:docMk/>
            <pc:sldMk cId="457970620" sldId="283"/>
            <ac:picMk id="3" creationId="{5AEAB0C8-F673-345A-C473-0D7133F4725D}"/>
          </ac:picMkLst>
        </pc:picChg>
        <pc:picChg chg="del">
          <ac:chgData name="Johan Björkman" userId="a260d43e-5e8f-4046-bbc9-5671ed610756" providerId="ADAL" clId="{E82726C2-95FD-4349-905C-9E05152DA104}" dt="2025-08-31T20:27:40.269" v="6" actId="478"/>
          <ac:picMkLst>
            <pc:docMk/>
            <pc:sldMk cId="457970620" sldId="283"/>
            <ac:picMk id="5" creationId="{2CB67D34-8B32-D844-B493-34F2418F2A04}"/>
          </ac:picMkLst>
        </pc:picChg>
        <pc:picChg chg="del">
          <ac:chgData name="Johan Björkman" userId="a260d43e-5e8f-4046-bbc9-5671ed610756" providerId="ADAL" clId="{E82726C2-95FD-4349-905C-9E05152DA104}" dt="2025-08-31T20:27:43.338" v="7" actId="478"/>
          <ac:picMkLst>
            <pc:docMk/>
            <pc:sldMk cId="457970620" sldId="283"/>
            <ac:picMk id="12" creationId="{38C3A7BD-08AD-FCB0-694D-9EA9DB41B8C9}"/>
          </ac:picMkLst>
        </pc:picChg>
        <pc:picChg chg="del">
          <ac:chgData name="Johan Björkman" userId="a260d43e-5e8f-4046-bbc9-5671ed610756" providerId="ADAL" clId="{E82726C2-95FD-4349-905C-9E05152DA104}" dt="2025-08-31T20:27:43.338" v="7" actId="478"/>
          <ac:picMkLst>
            <pc:docMk/>
            <pc:sldMk cId="457970620" sldId="283"/>
            <ac:picMk id="14" creationId="{D8B5EEAA-0651-0CA7-7D8E-3271BA841A50}"/>
          </ac:picMkLst>
        </pc:picChg>
        <pc:picChg chg="del">
          <ac:chgData name="Johan Björkman" userId="a260d43e-5e8f-4046-bbc9-5671ed610756" providerId="ADAL" clId="{E82726C2-95FD-4349-905C-9E05152DA104}" dt="2025-08-31T20:27:43.338" v="7" actId="478"/>
          <ac:picMkLst>
            <pc:docMk/>
            <pc:sldMk cId="457970620" sldId="283"/>
            <ac:picMk id="19" creationId="{40DB1620-441A-1907-5CFF-FA997F5904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307940-8B43-E390-B396-208FEF29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5B44A1E-4DB4-0DA3-1219-D1EC5D959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53486B-C40D-D525-DAE2-D82C933F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B7150F-EEE3-F8C0-5138-C8D26D00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8E55E1-A1C1-A703-D9C7-7D1AAA9D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7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9296AC-7747-E029-43A5-D3562D93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27C5EC-7049-6AB3-44E0-324C74AD3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F83B36-4034-3E98-F4EE-0E6AF4E0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524CA8-59F2-8286-3C4D-906DDB26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96D244-9523-012D-4DDF-38B3DD82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06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87D5E5A-4CA0-B376-B8C0-B0939E857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5C04DAD-A479-5DFA-1BA8-7EDDA4833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D67444-F2B8-5DCB-A220-E60B69F8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3DA5C7-CBDF-E0D7-6953-4FF16929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F0DB7C-C67F-62E0-F391-27C4153B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22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242148-B8BB-741D-772A-C9922548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876402-76EB-661E-24D9-99C558BE6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DBE2F4-942A-32D6-DD6C-ABAF0256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ACBAC4-1484-D0FB-AA4E-289CA35A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C08615-E6E0-F649-6349-BC0F9DBA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68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D246B1-15FF-7D0C-E9A8-86E10FA4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F90B28-6304-32A6-53AC-DBF5D585E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AD790C-0E42-127B-51F2-766354FC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CED49F-F5C1-2370-FA55-291E905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D315B8-C9A3-4DCD-DA21-05283D4D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54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3196C-0617-0547-D5CC-0F0C14A9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8D1656-9ED2-121C-6E71-1C8550BDC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96CC97-62C4-BD0E-3AA1-6ED502A08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0EEEC7-8A66-DD85-E279-71006F6C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6D4AEF6-84FA-9FF2-6993-20E0F37F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AAD3DE-F94E-1560-CD0C-2813A540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71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3E4DD7-C296-981C-CE24-65F6DB07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D4E999-A39A-5E58-5F87-955405AA9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50AE77-7B4A-BF2E-0562-62BBB9E58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7D1895E-3670-D582-1C92-5C7942D0E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179FDAD-8259-C5A0-661B-EDF31BDEA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2DB9BD2-5903-2D4E-A7D1-D6D8BE20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9D138E4-7AEB-9BAA-1D39-F536EF74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A580CC5-0BB6-87FD-BF0B-6E409C28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86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C907B5-7964-9131-4475-64D8EA6C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A306BB-CA23-C96C-6DCC-04E9C127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CE509A-2CDE-E1A3-8610-24F9C7B1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EEECC80-CE55-7066-FDF1-21BCF8D8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0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2FCD969-9016-8B24-A920-BEF8892E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9EC2CAD-8FCB-EFFF-63E5-F6797AF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6FBFA69-3D66-2EA0-8A75-C18960D9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9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25D7-446E-B5CF-A035-0E5793D3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F9BCB4-A37E-34DE-F77C-BC07B936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8ECA9C-8AD0-7443-2D02-FBF14DD5B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26A8DC-2A91-10E2-EFCF-515044A1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16836A-7C06-1E98-2A23-D0CD43C9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4FA41E-2502-3FBC-C3D0-C8FCBB68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09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7D7550-48F4-8914-438D-DDA09C4B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5253957-49D3-0A32-866E-7A85B9632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C6851C-654C-6482-B826-1C5B426A1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98FD7BC-228B-4D67-4327-D9E17D5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6079B6C-BB2F-35EA-8562-D52E31B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9B1DFC-C8E8-9171-68CB-135E083B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053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FF29F5B-2F21-9C01-46A7-8C47F64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F6CE2D-DD58-C0FE-4AF2-DBEDAB7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668818-9F54-49F3-5024-DDAEAA546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BA7EC-753A-4C80-BCCA-DAC8F06146A4}" type="datetimeFigureOut">
              <a:rPr lang="sv-SE" smtClean="0"/>
              <a:t>2025-08-29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D9E8E4-1027-28AB-C314-D08C73541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9FD778-B8D1-D6B2-0F3B-274129C69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DC2C2E-F9B5-4833-BF18-42C74D2FF7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1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FCC3D41-6668-4260-31DB-8688880C1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040" y="0"/>
            <a:ext cx="778596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69A253C-B50B-22B8-00E8-7AA69617CE43}"/>
              </a:ext>
            </a:extLst>
          </p:cNvPr>
          <p:cNvSpPr/>
          <p:nvPr/>
        </p:nvSpPr>
        <p:spPr>
          <a:xfrm>
            <a:off x="5238206" y="3011594"/>
            <a:ext cx="6281379" cy="2666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logotyp, Teckensnitt, Varumärke&#10;&#10;Automatiskt genererad beskrivning">
            <a:extLst>
              <a:ext uri="{FF2B5EF4-FFF2-40B4-BE49-F238E27FC236}">
                <a16:creationId xmlns:a16="http://schemas.microsoft.com/office/drawing/2014/main" id="{2C0A417E-3267-ED7E-4F63-FF420B05A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01" y="3688050"/>
            <a:ext cx="1242195" cy="1346456"/>
          </a:xfrm>
          <a:prstGeom prst="rect">
            <a:avLst/>
          </a:prstGeom>
        </p:spPr>
      </p:pic>
      <p:pic>
        <p:nvPicPr>
          <p:cNvPr id="9" name="Bildobjekt 8" descr="En bild som visar Teckensnitt, logotyp, Grafik, symbol&#10;&#10;Automatiskt genererad beskrivning">
            <a:extLst>
              <a:ext uri="{FF2B5EF4-FFF2-40B4-BE49-F238E27FC236}">
                <a16:creationId xmlns:a16="http://schemas.microsoft.com/office/drawing/2014/main" id="{695FABA9-A928-4935-87AE-48ECB23BF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6" y="1064767"/>
            <a:ext cx="6281379" cy="1946827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378B6CE-4FB6-D69B-AF97-1BE5184BEBD4}"/>
              </a:ext>
            </a:extLst>
          </p:cNvPr>
          <p:cNvSpPr txBox="1"/>
          <p:nvPr/>
        </p:nvSpPr>
        <p:spPr>
          <a:xfrm>
            <a:off x="5608320" y="3464846"/>
            <a:ext cx="39184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Stort tack Enrecon</a:t>
            </a:r>
          </a:p>
          <a:p>
            <a:r>
              <a:rPr lang="sv-SE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för att ni stödjer vår förening!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73A3703-54D8-609B-58DE-0DB8B8EF40DA}"/>
              </a:ext>
            </a:extLst>
          </p:cNvPr>
          <p:cNvSpPr txBox="1"/>
          <p:nvPr/>
        </p:nvSpPr>
        <p:spPr>
          <a:xfrm>
            <a:off x="319865" y="1199991"/>
            <a:ext cx="3500845" cy="378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Vi vill rikta ett stort </a:t>
            </a:r>
            <a:r>
              <a:rPr lang="sv-SE" b="1" dirty="0"/>
              <a:t>TACK</a:t>
            </a:r>
            <a:r>
              <a:rPr lang="sv-SE" dirty="0"/>
              <a:t> till vår nya huvudsponsor </a:t>
            </a:r>
            <a:r>
              <a:rPr lang="sv-SE" b="1" dirty="0"/>
              <a:t>Enrecon </a:t>
            </a:r>
            <a:r>
              <a:rPr lang="sv-SE" dirty="0"/>
              <a:t>för ert ovärderliga stöd! 🙌</a:t>
            </a:r>
          </a:p>
          <a:p>
            <a:endParaRPr lang="sv-SE" dirty="0"/>
          </a:p>
          <a:p>
            <a:r>
              <a:rPr lang="sv-SE" dirty="0"/>
              <a:t>Med ert engagemang kan vi fortsätta utveckla Solängens BK, ge våra fotbollsspelande barn och ungdomar de bästa förutsättningarna och skapa oförglömliga fotbollsögonblick – både på och utanför planen</a:t>
            </a:r>
          </a:p>
          <a:p>
            <a:pPr>
              <a:lnSpc>
                <a:spcPts val="2625"/>
              </a:lnSpc>
            </a:pPr>
            <a:endParaRPr lang="sv-SE" dirty="0">
              <a:latin typeface="var(--size--font--source)"/>
            </a:endParaRPr>
          </a:p>
          <a:p>
            <a:pPr>
              <a:lnSpc>
                <a:spcPts val="2625"/>
              </a:lnSpc>
            </a:pPr>
            <a:endParaRPr lang="sv-SE" b="0" i="0" dirty="0">
              <a:effectLst/>
              <a:latin typeface="var(--size--font--source)"/>
            </a:endParaRPr>
          </a:p>
        </p:txBody>
      </p:sp>
    </p:spTree>
    <p:extLst>
      <p:ext uri="{BB962C8B-B14F-4D97-AF65-F5344CB8AC3E}">
        <p14:creationId xmlns:p14="http://schemas.microsoft.com/office/powerpoint/2010/main" val="343599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54E2B-0C80-4F7D-3220-476DAD1E7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25030AC-0232-088B-0D2D-F6AA8B0AE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66" y="0"/>
            <a:ext cx="778596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467C269-40DB-7023-ED7A-B4F776CE7F92}"/>
              </a:ext>
            </a:extLst>
          </p:cNvPr>
          <p:cNvSpPr/>
          <p:nvPr/>
        </p:nvSpPr>
        <p:spPr>
          <a:xfrm>
            <a:off x="4784651" y="318978"/>
            <a:ext cx="6820786" cy="584825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004725"/>
              </a:gs>
              <a:gs pos="24000">
                <a:srgbClr val="008F4E"/>
              </a:gs>
              <a:gs pos="78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C96F078-DBB7-36B4-BF8F-3DBE81556080}"/>
              </a:ext>
            </a:extLst>
          </p:cNvPr>
          <p:cNvSpPr txBox="1"/>
          <p:nvPr/>
        </p:nvSpPr>
        <p:spPr>
          <a:xfrm>
            <a:off x="5082361" y="1610141"/>
            <a:ext cx="3354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Aptos Black" panose="020B0004020202020204" pitchFamily="34" charset="0"/>
              </a:rPr>
              <a:t>SOLÄNGENS BK</a:t>
            </a:r>
            <a:endParaRPr lang="sv-SE" sz="3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endParaRPr lang="sv-SE" sz="3600" b="1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endParaRPr lang="sv-SE" sz="3600" b="1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endParaRPr lang="sv-SE" sz="36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E3C43341-75A8-6EF1-D95F-58FC747951B1}"/>
              </a:ext>
            </a:extLst>
          </p:cNvPr>
          <p:cNvSpPr txBox="1"/>
          <p:nvPr/>
        </p:nvSpPr>
        <p:spPr>
          <a:xfrm>
            <a:off x="5097251" y="2455314"/>
            <a:ext cx="247552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500" b="1" dirty="0">
                <a:solidFill>
                  <a:schemeClr val="bg1"/>
                </a:solidFill>
                <a:latin typeface="Aptos Black" panose="020B0004020202020204" pitchFamily="34" charset="0"/>
              </a:rPr>
              <a:t>2025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3EB76C81-8671-1E9A-195D-DC48AC6AB44D}"/>
              </a:ext>
            </a:extLst>
          </p:cNvPr>
          <p:cNvSpPr txBox="1"/>
          <p:nvPr/>
        </p:nvSpPr>
        <p:spPr>
          <a:xfrm>
            <a:off x="5163167" y="5247859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chemeClr val="bg1"/>
                </a:solidFill>
                <a:latin typeface="Aptos Light" panose="020B0004020202020204" pitchFamily="34" charset="0"/>
              </a:rPr>
              <a:t>BACK TO THE ROOTS!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D23E85E-50AF-4794-D682-8F0BA8E68A0C}"/>
              </a:ext>
            </a:extLst>
          </p:cNvPr>
          <p:cNvSpPr txBox="1"/>
          <p:nvPr/>
        </p:nvSpPr>
        <p:spPr>
          <a:xfrm>
            <a:off x="5082361" y="1928853"/>
            <a:ext cx="6095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Aptos Light" panose="020F0502020204030204" pitchFamily="34" charset="0"/>
              </a:rPr>
              <a:t>Matchkit</a:t>
            </a:r>
          </a:p>
        </p:txBody>
      </p:sp>
      <p:pic>
        <p:nvPicPr>
          <p:cNvPr id="3" name="Bildobjekt 2" descr="En bild som visar fotbeklädnader, klädsel, Träningströja, person&#10;&#10;Automatiskt genererad beskrivning">
            <a:extLst>
              <a:ext uri="{FF2B5EF4-FFF2-40B4-BE49-F238E27FC236}">
                <a16:creationId xmlns:a16="http://schemas.microsoft.com/office/drawing/2014/main" id="{9856274E-2DA3-9049-7A4D-09BE3E71C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8"/>
          <a:stretch/>
        </p:blipFill>
        <p:spPr>
          <a:xfrm>
            <a:off x="9542716" y="281764"/>
            <a:ext cx="4650749" cy="5714999"/>
          </a:xfrm>
          <a:prstGeom prst="rect">
            <a:avLst/>
          </a:prstGeom>
        </p:spPr>
      </p:pic>
      <p:pic>
        <p:nvPicPr>
          <p:cNvPr id="19" name="Bildobjekt 18" descr="En bild som visar fotbeklädnader, klädsel, person, T-shirt&#10;&#10;Automatiskt genererad beskrivning">
            <a:extLst>
              <a:ext uri="{FF2B5EF4-FFF2-40B4-BE49-F238E27FC236}">
                <a16:creationId xmlns:a16="http://schemas.microsoft.com/office/drawing/2014/main" id="{667FC9CD-1B63-D355-3D75-2CB025C80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4343" r="33689"/>
          <a:stretch/>
        </p:blipFill>
        <p:spPr>
          <a:xfrm>
            <a:off x="7721626" y="632637"/>
            <a:ext cx="2352156" cy="5364126"/>
          </a:xfrm>
          <a:prstGeom prst="rect">
            <a:avLst/>
          </a:prstGeom>
        </p:spPr>
      </p:pic>
      <p:pic>
        <p:nvPicPr>
          <p:cNvPr id="2" name="Bildobjekt 1" descr="En bild som visar text, logotyp, Teckensnitt, Varumärke&#10;&#10;Automatiskt genererad beskrivning">
            <a:extLst>
              <a:ext uri="{FF2B5EF4-FFF2-40B4-BE49-F238E27FC236}">
                <a16:creationId xmlns:a16="http://schemas.microsoft.com/office/drawing/2014/main" id="{3D58CD12-C3D8-7174-A5AD-A93AC08EF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513" y="2052638"/>
            <a:ext cx="30099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9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8B0FB-4C0E-B690-0974-66D84AA50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3FC0C63-17CF-4588-214F-6943EBA0F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66" y="0"/>
            <a:ext cx="778596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25A6ADC-E2D1-A806-28BF-A9262372EB42}"/>
              </a:ext>
            </a:extLst>
          </p:cNvPr>
          <p:cNvSpPr/>
          <p:nvPr/>
        </p:nvSpPr>
        <p:spPr>
          <a:xfrm>
            <a:off x="4784651" y="2950634"/>
            <a:ext cx="6822019" cy="2666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logotyp, Teckensnitt, Varumärke&#10;&#10;Automatiskt genererad beskrivning">
            <a:extLst>
              <a:ext uri="{FF2B5EF4-FFF2-40B4-BE49-F238E27FC236}">
                <a16:creationId xmlns:a16="http://schemas.microsoft.com/office/drawing/2014/main" id="{1320F2AD-45F6-932D-B4C4-8008FF248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565" y="3530850"/>
            <a:ext cx="1415378" cy="153417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0C7B325-DB96-039C-6A4F-2D89DBFD8E32}"/>
              </a:ext>
            </a:extLst>
          </p:cNvPr>
          <p:cNvSpPr txBox="1"/>
          <p:nvPr/>
        </p:nvSpPr>
        <p:spPr>
          <a:xfrm>
            <a:off x="5481726" y="3429000"/>
            <a:ext cx="43725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  <a:latin typeface="Aptos Black" panose="020B0004020202020204" pitchFamily="34" charset="0"/>
              </a:rPr>
              <a:t>Stort tack </a:t>
            </a:r>
            <a:r>
              <a:rPr lang="sv-SE" sz="3600" b="1" dirty="0" err="1">
                <a:solidFill>
                  <a:schemeClr val="bg1"/>
                </a:solidFill>
                <a:latin typeface="Aptos Black" panose="020B0004020202020204" pitchFamily="34" charset="0"/>
              </a:rPr>
              <a:t>Leuze</a:t>
            </a:r>
            <a:endParaRPr lang="sv-SE" sz="3600" b="1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r>
              <a:rPr lang="sv-SE" sz="3600" b="1" dirty="0">
                <a:solidFill>
                  <a:schemeClr val="bg1"/>
                </a:solidFill>
                <a:latin typeface="Aptos Black" panose="020B0004020202020204" pitchFamily="34" charset="0"/>
              </a:rPr>
              <a:t>för att ni stödjer vår förening!</a:t>
            </a:r>
          </a:p>
        </p:txBody>
      </p:sp>
      <p:pic>
        <p:nvPicPr>
          <p:cNvPr id="9" name="Bildobjekt 8" descr="En bild som visar Teckensnitt, logotyp, Grafik, symbol&#10;&#10;Automatiskt genererad beskrivning">
            <a:extLst>
              <a:ext uri="{FF2B5EF4-FFF2-40B4-BE49-F238E27FC236}">
                <a16:creationId xmlns:a16="http://schemas.microsoft.com/office/drawing/2014/main" id="{595EEBA4-3586-250E-D18E-0C85202B8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51" y="836243"/>
            <a:ext cx="6822019" cy="211439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FC6FCD5-BAA5-4B35-23DB-F38858BB8A14}"/>
              </a:ext>
            </a:extLst>
          </p:cNvPr>
          <p:cNvSpPr/>
          <p:nvPr/>
        </p:nvSpPr>
        <p:spPr>
          <a:xfrm>
            <a:off x="4784651" y="904724"/>
            <a:ext cx="6749851" cy="200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ckensnitt, logotyp, text, Grafik&#10;&#10;Automatiskt genererad beskrivning">
            <a:extLst>
              <a:ext uri="{FF2B5EF4-FFF2-40B4-BE49-F238E27FC236}">
                <a16:creationId xmlns:a16="http://schemas.microsoft.com/office/drawing/2014/main" id="{AC175D1F-6276-74AF-5475-41B337B3F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19599"/>
          <a:stretch/>
        </p:blipFill>
        <p:spPr>
          <a:xfrm>
            <a:off x="5155226" y="1032807"/>
            <a:ext cx="5160077" cy="1732164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C1632F18-5421-A533-782A-BED62EB2F536}"/>
              </a:ext>
            </a:extLst>
          </p:cNvPr>
          <p:cNvSpPr txBox="1"/>
          <p:nvPr/>
        </p:nvSpPr>
        <p:spPr>
          <a:xfrm>
            <a:off x="348342" y="867107"/>
            <a:ext cx="314814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dirty="0"/>
          </a:p>
          <a:p>
            <a:pPr>
              <a:lnSpc>
                <a:spcPts val="2625"/>
              </a:lnSpc>
            </a:pPr>
            <a:r>
              <a:rPr lang="sv-SE" b="0" i="0" dirty="0">
                <a:effectLst/>
                <a:latin typeface="var(--size--font--source)"/>
              </a:rPr>
              <a:t>Stort tack </a:t>
            </a:r>
            <a:r>
              <a:rPr lang="sv-SE" b="0" i="0" dirty="0" err="1">
                <a:effectLst/>
                <a:latin typeface="var(--size--font--source)"/>
              </a:rPr>
              <a:t>Leuze</a:t>
            </a:r>
            <a:r>
              <a:rPr lang="sv-SE" dirty="0">
                <a:latin typeface="var(--size--font--source)"/>
              </a:rPr>
              <a:t> för att ni valt att sponsra Solängens BK.</a:t>
            </a:r>
          </a:p>
          <a:p>
            <a:pPr>
              <a:lnSpc>
                <a:spcPts val="2625"/>
              </a:lnSpc>
            </a:pPr>
            <a:r>
              <a:rPr lang="sv-SE" dirty="0">
                <a:latin typeface="var(--size--font--source)"/>
              </a:rPr>
              <a:t>Sensorexperterna </a:t>
            </a:r>
            <a:r>
              <a:rPr lang="sv-SE" dirty="0" err="1">
                <a:latin typeface="var(--size--font--source)"/>
              </a:rPr>
              <a:t>Leuze</a:t>
            </a:r>
            <a:r>
              <a:rPr lang="sv-SE" dirty="0">
                <a:latin typeface="var(--size--font--source)"/>
              </a:rPr>
              <a:t> </a:t>
            </a:r>
            <a:r>
              <a:rPr lang="sv-SE" b="0" i="0" dirty="0">
                <a:effectLst/>
                <a:latin typeface="var(--size--font--source)"/>
              </a:rPr>
              <a:t>är vår nya </a:t>
            </a:r>
            <a:r>
              <a:rPr lang="sv-SE" dirty="0">
                <a:latin typeface="var(--size--font--source)"/>
              </a:rPr>
              <a:t>premium</a:t>
            </a:r>
            <a:r>
              <a:rPr lang="sv-SE" b="0" i="0" dirty="0">
                <a:effectLst/>
                <a:latin typeface="var(--size--font--source)"/>
              </a:rPr>
              <a:t>sponsor och kommer pryda matchshortsen för alla klubbens lag. </a:t>
            </a:r>
          </a:p>
          <a:p>
            <a:endParaRPr lang="sv-SE" dirty="0"/>
          </a:p>
          <a:p>
            <a:r>
              <a:rPr lang="sv-SE" dirty="0" err="1"/>
              <a:t>Leuze</a:t>
            </a:r>
            <a:r>
              <a:rPr lang="sv-SE" dirty="0"/>
              <a:t> är en internationell expert inom sensor- och automationsteknik som varit föregångare inom innovationer och teknologiska milstolpar inom industriell automation i 60 år. </a:t>
            </a:r>
          </a:p>
        </p:txBody>
      </p:sp>
    </p:spTree>
    <p:extLst>
      <p:ext uri="{BB962C8B-B14F-4D97-AF65-F5344CB8AC3E}">
        <p14:creationId xmlns:p14="http://schemas.microsoft.com/office/powerpoint/2010/main" val="158703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FDA58-4D26-490D-CDE1-248A3A009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A94D013-2C57-926E-6296-D236C7E69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0" y="-11069"/>
            <a:ext cx="963295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ED72FA2-29DC-59E3-1ABE-6A3CEC449F16}"/>
              </a:ext>
            </a:extLst>
          </p:cNvPr>
          <p:cNvSpPr/>
          <p:nvPr/>
        </p:nvSpPr>
        <p:spPr>
          <a:xfrm>
            <a:off x="3168650" y="318978"/>
            <a:ext cx="8436787" cy="58482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66D2C3F-ABFD-9BB0-BEDA-7B39281FF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0" y="1093156"/>
            <a:ext cx="2666979" cy="291601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632BEE6E-CAF8-DACA-062C-CDAF645BE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455" y="2406658"/>
            <a:ext cx="1799288" cy="2195461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C418ECFC-9954-4E98-063B-60F53A65B271}"/>
              </a:ext>
            </a:extLst>
          </p:cNvPr>
          <p:cNvSpPr txBox="1"/>
          <p:nvPr/>
        </p:nvSpPr>
        <p:spPr>
          <a:xfrm>
            <a:off x="9016979" y="2295130"/>
            <a:ext cx="9525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0" dirty="0">
                <a:solidFill>
                  <a:srgbClr val="007C4D"/>
                </a:solidFill>
              </a:rPr>
              <a:t>+</a:t>
            </a:r>
          </a:p>
        </p:txBody>
      </p:sp>
      <p:pic>
        <p:nvPicPr>
          <p:cNvPr id="27" name="Bildobjekt 26" descr="En bild som visar klädsel, byxa, person, står&#10;&#10;Automatiskt genererad beskrivning">
            <a:extLst>
              <a:ext uri="{FF2B5EF4-FFF2-40B4-BE49-F238E27FC236}">
                <a16:creationId xmlns:a16="http://schemas.microsoft.com/office/drawing/2014/main" id="{0A581042-D9BA-A57C-FE4E-0F008E1E2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62" y="3417931"/>
            <a:ext cx="2190791" cy="1820443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CF64D1CF-904D-91E6-D4FD-210B52E4C0AF}"/>
              </a:ext>
            </a:extLst>
          </p:cNvPr>
          <p:cNvSpPr txBox="1"/>
          <p:nvPr/>
        </p:nvSpPr>
        <p:spPr>
          <a:xfrm>
            <a:off x="3384324" y="1408644"/>
            <a:ext cx="3962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rgbClr val="007C4D"/>
                </a:solidFill>
                <a:latin typeface="Aptos Black" panose="020B0004020202020204" pitchFamily="34" charset="0"/>
              </a:rPr>
              <a:t>Träningskit</a:t>
            </a:r>
          </a:p>
          <a:p>
            <a:endParaRPr lang="sv-SE" sz="3200" b="1" dirty="0">
              <a:latin typeface="Aptos Display" panose="020B0004020202020204" pitchFamily="34" charset="0"/>
            </a:endParaRPr>
          </a:p>
          <a:p>
            <a:endParaRPr lang="sv-SE" sz="3200" b="1" dirty="0">
              <a:latin typeface="Aptos Display" panose="020B0004020202020204" pitchFamily="34" charset="0"/>
            </a:endParaRPr>
          </a:p>
          <a:p>
            <a:endParaRPr lang="sv-SE" sz="3200" b="1" dirty="0">
              <a:latin typeface="Aptos Display" panose="020B0004020202020204" pitchFamily="34" charset="0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1A19181C-7481-E325-5A27-60EF56EA84EF}"/>
              </a:ext>
            </a:extLst>
          </p:cNvPr>
          <p:cNvSpPr txBox="1"/>
          <p:nvPr/>
        </p:nvSpPr>
        <p:spPr>
          <a:xfrm>
            <a:off x="3384324" y="983889"/>
            <a:ext cx="1000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500" b="1" dirty="0">
                <a:latin typeface="Aptos Black" panose="020B0004020202020204" pitchFamily="34" charset="0"/>
              </a:rPr>
              <a:t>SOLÄNGENS BK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E0A34D2E-C8EE-6D3C-2CC6-B28E2C0B498C}"/>
              </a:ext>
            </a:extLst>
          </p:cNvPr>
          <p:cNvSpPr txBox="1"/>
          <p:nvPr/>
        </p:nvSpPr>
        <p:spPr>
          <a:xfrm>
            <a:off x="3340530" y="1748661"/>
            <a:ext cx="100076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500" b="1" dirty="0">
                <a:solidFill>
                  <a:srgbClr val="007C4D"/>
                </a:solidFill>
                <a:latin typeface="Aptos Black" panose="020B0004020202020204" pitchFamily="34" charset="0"/>
              </a:rPr>
              <a:t>2025</a:t>
            </a:r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B69453E6-3744-C8BF-2BB9-AFFBD8D6EF44}"/>
              </a:ext>
            </a:extLst>
          </p:cNvPr>
          <p:cNvSpPr/>
          <p:nvPr/>
        </p:nvSpPr>
        <p:spPr>
          <a:xfrm>
            <a:off x="4832797" y="3855266"/>
            <a:ext cx="2385204" cy="2154402"/>
          </a:xfrm>
          <a:prstGeom prst="ellipse">
            <a:avLst/>
          </a:prstGeom>
          <a:solidFill>
            <a:srgbClr val="FDDF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A73E8153-D7DB-AAA7-B264-A4996A12E1A4}"/>
              </a:ext>
            </a:extLst>
          </p:cNvPr>
          <p:cNvSpPr txBox="1"/>
          <p:nvPr/>
        </p:nvSpPr>
        <p:spPr>
          <a:xfrm>
            <a:off x="4758044" y="4154965"/>
            <a:ext cx="25347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800" b="1" dirty="0">
                <a:latin typeface="Aptos Black" panose="020B0004020202020204" pitchFamily="34" charset="0"/>
              </a:rPr>
              <a:t>Match-</a:t>
            </a:r>
          </a:p>
          <a:p>
            <a:pPr algn="ctr"/>
            <a:r>
              <a:rPr lang="sv-SE" sz="2800" b="1" dirty="0">
                <a:latin typeface="Aptos Black" panose="020B0004020202020204" pitchFamily="34" charset="0"/>
              </a:rPr>
              <a:t>strumpor </a:t>
            </a:r>
          </a:p>
          <a:p>
            <a:pPr algn="ctr"/>
            <a:r>
              <a:rPr lang="sv-SE" sz="2800" b="1" dirty="0">
                <a:latin typeface="Aptos Black" panose="020B0004020202020204" pitchFamily="34" charset="0"/>
              </a:rPr>
              <a:t>på köpet!</a:t>
            </a:r>
            <a:endParaRPr lang="sv-SE" sz="2400" b="1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4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C9A26-D989-09EE-8AF9-1BBF074E6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2A4A5B6-B027-4632-B903-D6D31BC6FC52}"/>
              </a:ext>
            </a:extLst>
          </p:cNvPr>
          <p:cNvSpPr/>
          <p:nvPr/>
        </p:nvSpPr>
        <p:spPr>
          <a:xfrm>
            <a:off x="3083548" y="289743"/>
            <a:ext cx="8583954" cy="5848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D6FB11-AEA8-DE16-D8EB-3C10C26F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0" y="-11070"/>
            <a:ext cx="9632950" cy="794990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27462CC0-898B-4F47-D2C0-C2D7B1DD9D8C}"/>
              </a:ext>
            </a:extLst>
          </p:cNvPr>
          <p:cNvSpPr/>
          <p:nvPr/>
        </p:nvSpPr>
        <p:spPr>
          <a:xfrm>
            <a:off x="3032579" y="1087358"/>
            <a:ext cx="8641273" cy="541258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1000">
                <a:srgbClr val="008F4E"/>
              </a:gs>
              <a:gs pos="11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59694BE-1FD9-AB71-4B3A-F3C876674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8" b="98517" l="9979" r="89862">
                        <a14:foregroundMark x1="56476" y1="13599" x2="56476" y2="13599"/>
                        <a14:foregroundMark x1="41614" y1="5521" x2="41614" y2="5521"/>
                        <a14:foregroundMark x1="37527" y1="29601" x2="37527" y2="29601"/>
                        <a14:foregroundMark x1="21285" y1="96217" x2="21285" y2="96217"/>
                        <a14:foregroundMark x1="83227" y1="97086" x2="83227" y2="97086"/>
                        <a14:foregroundMark x1="20011" y1="98517" x2="20011" y2="98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9119" y="1956894"/>
            <a:ext cx="3856927" cy="400432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38A7AAC-1302-D81C-FFA8-1EF2E70DC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2" b="91752" l="7207" r="90219">
                        <a14:foregroundMark x1="48713" y1="6655" x2="48713" y2="6655"/>
                        <a14:foregroundMark x1="59653" y1="7167" x2="59653" y2="7167"/>
                        <a14:foregroundMark x1="18983" y1="35097" x2="18983" y2="35097"/>
                        <a14:foregroundMark x1="11905" y1="35609" x2="11905" y2="35609"/>
                        <a14:foregroundMark x1="85972" y1="37201" x2="85972" y2="37201"/>
                        <a14:foregroundMark x1="83912" y1="31684" x2="83912" y2="31684"/>
                        <a14:foregroundMark x1="84620" y1="36177" x2="84620" y2="36177"/>
                        <a14:foregroundMark x1="84620" y1="36177" x2="84620" y2="36177"/>
                        <a14:foregroundMark x1="82819" y1="37315" x2="82819" y2="37315"/>
                        <a14:foregroundMark x1="82819" y1="37315" x2="82819" y2="37315"/>
                        <a14:foregroundMark x1="82819" y1="37315" x2="82819" y2="37315"/>
                        <a14:foregroundMark x1="90283" y1="37429" x2="90283" y2="37429"/>
                        <a14:foregroundMark x1="51030" y1="91752" x2="51030" y2="91752"/>
                        <a14:foregroundMark x1="7207" y1="37201" x2="7207" y2="37201"/>
                        <a14:foregroundMark x1="50515" y1="9841" x2="50515" y2="9841"/>
                      </a14:backgroundRemoval>
                    </a14:imgEffect>
                  </a14:imgLayer>
                </a14:imgProps>
              </a:ext>
            </a:extLst>
          </a:blip>
          <a:srcRect r="5423"/>
          <a:stretch>
            <a:fillRect/>
          </a:stretch>
        </p:blipFill>
        <p:spPr>
          <a:xfrm>
            <a:off x="6047072" y="2221326"/>
            <a:ext cx="2968978" cy="3551293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99BDC46F-9C8B-14C4-9222-1A5D80A2F0F5}"/>
              </a:ext>
            </a:extLst>
          </p:cNvPr>
          <p:cNvSpPr txBox="1"/>
          <p:nvPr/>
        </p:nvSpPr>
        <p:spPr>
          <a:xfrm>
            <a:off x="3323135" y="4253661"/>
            <a:ext cx="35797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600" b="1" dirty="0">
                <a:solidFill>
                  <a:schemeClr val="bg1"/>
                </a:solidFill>
                <a:latin typeface="Aptos Light" panose="020B0004020202020204" pitchFamily="34" charset="0"/>
              </a:rPr>
              <a:t>Jubileumskollektion</a:t>
            </a:r>
          </a:p>
          <a:p>
            <a:endParaRPr lang="sv-SE" sz="2800" b="1" dirty="0">
              <a:latin typeface="Aptos Display" panose="020B0004020202020204" pitchFamily="34" charset="0"/>
            </a:endParaRPr>
          </a:p>
          <a:p>
            <a:endParaRPr lang="sv-SE" sz="2800" b="1" dirty="0">
              <a:latin typeface="Aptos Display" panose="020B0004020202020204" pitchFamily="34" charset="0"/>
            </a:endParaRPr>
          </a:p>
          <a:p>
            <a:endParaRPr lang="sv-SE" sz="2800" b="1" dirty="0">
              <a:latin typeface="Aptos Display" panose="020B0004020202020204" pitchFamily="34" charset="0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B448D7D1-F819-40E9-8588-EC7BEA457C24}"/>
              </a:ext>
            </a:extLst>
          </p:cNvPr>
          <p:cNvSpPr txBox="1"/>
          <p:nvPr/>
        </p:nvSpPr>
        <p:spPr>
          <a:xfrm>
            <a:off x="3424651" y="1291782"/>
            <a:ext cx="28284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Aptos Black" panose="020B0004020202020204" pitchFamily="34" charset="0"/>
              </a:rPr>
              <a:t>Nyheter i shopen!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D1C1B7E4-8A08-909F-9278-32E5FA899D77}"/>
              </a:ext>
            </a:extLst>
          </p:cNvPr>
          <p:cNvSpPr txBox="1"/>
          <p:nvPr/>
        </p:nvSpPr>
        <p:spPr>
          <a:xfrm>
            <a:off x="3311757" y="4782172"/>
            <a:ext cx="3856927" cy="111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sv-SE" sz="4600" dirty="0">
                <a:solidFill>
                  <a:srgbClr val="FFED00"/>
                </a:solidFill>
                <a:latin typeface="Aptos Black" panose="020B0004020202020204" pitchFamily="34" charset="0"/>
              </a:rPr>
              <a:t>SBK 75 ÅR </a:t>
            </a:r>
          </a:p>
          <a:p>
            <a:pPr>
              <a:lnSpc>
                <a:spcPts val="4000"/>
              </a:lnSpc>
            </a:pPr>
            <a:r>
              <a:rPr lang="sv-SE" sz="4400" dirty="0">
                <a:latin typeface="Aptos Black" panose="020B0004020202020204" pitchFamily="34" charset="0"/>
              </a:rPr>
              <a:t>1950-2025</a:t>
            </a:r>
          </a:p>
        </p:txBody>
      </p:sp>
    </p:spTree>
    <p:extLst>
      <p:ext uri="{BB962C8B-B14F-4D97-AF65-F5344CB8AC3E}">
        <p14:creationId xmlns:p14="http://schemas.microsoft.com/office/powerpoint/2010/main" val="45797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C3065-69EE-BC0C-5D1C-F21C347E1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9E6AF0D-39E7-D5C5-342E-923AA00D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35" b="14954"/>
          <a:stretch/>
        </p:blipFill>
        <p:spPr>
          <a:xfrm>
            <a:off x="0" y="-11069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185D32DA-03E8-F4FF-B398-9F1FCFD0282C}"/>
              </a:ext>
            </a:extLst>
          </p:cNvPr>
          <p:cNvSpPr/>
          <p:nvPr/>
        </p:nvSpPr>
        <p:spPr>
          <a:xfrm>
            <a:off x="1715422" y="776485"/>
            <a:ext cx="9140420" cy="4523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A06C3BD-5443-FC29-633A-58B697C91B86}"/>
              </a:ext>
            </a:extLst>
          </p:cNvPr>
          <p:cNvSpPr txBox="1"/>
          <p:nvPr/>
        </p:nvSpPr>
        <p:spPr>
          <a:xfrm>
            <a:off x="2199904" y="1456429"/>
            <a:ext cx="600843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400" b="1" dirty="0">
                <a:solidFill>
                  <a:srgbClr val="1BA63A"/>
                </a:solidFill>
                <a:latin typeface="Aptos Black" panose="020B0004020202020204" pitchFamily="34" charset="0"/>
              </a:rPr>
              <a:t>FOTBOLLS-</a:t>
            </a:r>
          </a:p>
          <a:p>
            <a:endParaRPr lang="sv-SE" sz="8000" b="1" dirty="0">
              <a:solidFill>
                <a:srgbClr val="1BA63A"/>
              </a:solidFill>
              <a:latin typeface="Aptos Light" panose="020B0004020202020204" pitchFamily="34" charset="0"/>
            </a:endParaRPr>
          </a:p>
          <a:p>
            <a:endParaRPr lang="sv-SE" sz="8000" b="1" dirty="0">
              <a:solidFill>
                <a:srgbClr val="1BA63A"/>
              </a:solidFill>
              <a:latin typeface="Aptos Light" panose="020B0004020202020204" pitchFamily="34" charset="0"/>
            </a:endParaRPr>
          </a:p>
          <a:p>
            <a:endParaRPr lang="sv-SE" sz="8000" b="1" dirty="0">
              <a:solidFill>
                <a:srgbClr val="1BA63A"/>
              </a:solidFill>
              <a:latin typeface="Aptos Light" panose="020B0004020202020204" pitchFamily="34" charset="0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8A5E3BF-680F-DB0F-98DF-D7435AE0CD3E}"/>
              </a:ext>
            </a:extLst>
          </p:cNvPr>
          <p:cNvSpPr txBox="1"/>
          <p:nvPr/>
        </p:nvSpPr>
        <p:spPr>
          <a:xfrm>
            <a:off x="2238304" y="1120837"/>
            <a:ext cx="6950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SOLÄNGENS BK</a:t>
            </a:r>
          </a:p>
        </p:txBody>
      </p:sp>
      <p:pic>
        <p:nvPicPr>
          <p:cNvPr id="1028" name="Picture 4" descr="Amerikansk fotboll, fotboll, Amerikansk fotboll, boll png | PNGEgg">
            <a:extLst>
              <a:ext uri="{FF2B5EF4-FFF2-40B4-BE49-F238E27FC236}">
                <a16:creationId xmlns:a16="http://schemas.microsoft.com/office/drawing/2014/main" id="{BDAA356A-2BC6-DF70-EE6C-485ED5F0C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r="21949"/>
          <a:stretch/>
        </p:blipFill>
        <p:spPr bwMode="auto">
          <a:xfrm>
            <a:off x="1173919" y="4341397"/>
            <a:ext cx="2387834" cy="2417703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A273D40-B588-D603-C9B9-45B88F4435D5}"/>
              </a:ext>
            </a:extLst>
          </p:cNvPr>
          <p:cNvSpPr txBox="1"/>
          <p:nvPr/>
        </p:nvSpPr>
        <p:spPr>
          <a:xfrm>
            <a:off x="2193469" y="3380843"/>
            <a:ext cx="5811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550" dirty="0">
                <a:solidFill>
                  <a:srgbClr val="FFF350"/>
                </a:solidFill>
                <a:latin typeface="Aptos Black" panose="020B0004020202020204" pitchFamily="34" charset="0"/>
              </a:rPr>
              <a:t>För barn födda 2019-2020</a:t>
            </a:r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48D77327-0743-1795-4A70-2768CA8F495D}"/>
              </a:ext>
            </a:extLst>
          </p:cNvPr>
          <p:cNvSpPr/>
          <p:nvPr/>
        </p:nvSpPr>
        <p:spPr>
          <a:xfrm>
            <a:off x="3103745" y="4382754"/>
            <a:ext cx="1590530" cy="1588793"/>
          </a:xfrm>
          <a:prstGeom prst="ellipse">
            <a:avLst/>
          </a:prstGeom>
          <a:solidFill>
            <a:srgbClr val="FFE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383F0F0-BBCA-2CBD-92FC-F2238A9399E3}"/>
              </a:ext>
            </a:extLst>
          </p:cNvPr>
          <p:cNvSpPr txBox="1"/>
          <p:nvPr/>
        </p:nvSpPr>
        <p:spPr>
          <a:xfrm>
            <a:off x="2745586" y="4724270"/>
            <a:ext cx="23315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latin typeface="Aptos Black" panose="020B0004020202020204" pitchFamily="34" charset="0"/>
              </a:rPr>
              <a:t>Anmälan </a:t>
            </a:r>
          </a:p>
          <a:p>
            <a:pPr algn="ctr"/>
            <a:r>
              <a:rPr lang="sv-SE" sz="2400" b="1" dirty="0">
                <a:latin typeface="Aptos Black" panose="020B0004020202020204" pitchFamily="34" charset="0"/>
              </a:rPr>
              <a:t>är öppen!</a:t>
            </a:r>
            <a:endParaRPr lang="sv-SE" sz="2000" b="1" dirty="0">
              <a:latin typeface="Aptos Black" panose="020B00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BEF099D-9D2A-429E-E501-925BABA76C5D}"/>
              </a:ext>
            </a:extLst>
          </p:cNvPr>
          <p:cNvSpPr txBox="1"/>
          <p:nvPr/>
        </p:nvSpPr>
        <p:spPr>
          <a:xfrm>
            <a:off x="5586397" y="2899191"/>
            <a:ext cx="2857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  <a:latin typeface="Aptos Light" panose="020B0004020202020204" pitchFamily="34" charset="0"/>
              </a:rPr>
              <a:t>5-8 JUNI 2025 </a:t>
            </a:r>
          </a:p>
        </p:txBody>
      </p:sp>
      <p:pic>
        <p:nvPicPr>
          <p:cNvPr id="18" name="Bildobjekt 17" descr="En bild som visar text, logotyp, Teckensnitt, Varumärke&#10;&#10;AI-genererat innehåll kan vara felaktigt.">
            <a:extLst>
              <a:ext uri="{FF2B5EF4-FFF2-40B4-BE49-F238E27FC236}">
                <a16:creationId xmlns:a16="http://schemas.microsoft.com/office/drawing/2014/main" id="{CE2B9CCF-0C8A-CF77-07AD-DE9CD149A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25" y="1660344"/>
            <a:ext cx="2009566" cy="2178235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5AFE87D3-8106-67F2-126B-433A6F03596A}"/>
              </a:ext>
            </a:extLst>
          </p:cNvPr>
          <p:cNvSpPr txBox="1"/>
          <p:nvPr/>
        </p:nvSpPr>
        <p:spPr>
          <a:xfrm>
            <a:off x="2199904" y="2340486"/>
            <a:ext cx="4487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0" dirty="0">
                <a:solidFill>
                  <a:srgbClr val="1BA63A"/>
                </a:solidFill>
                <a:latin typeface="Aptos Black" panose="020B0004020202020204" pitchFamily="34" charset="0"/>
              </a:rPr>
              <a:t>SKOLA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9D7905C1-5966-E7F6-F15E-C342D1393DA9}"/>
              </a:ext>
            </a:extLst>
          </p:cNvPr>
          <p:cNvSpPr txBox="1"/>
          <p:nvPr/>
        </p:nvSpPr>
        <p:spPr>
          <a:xfrm>
            <a:off x="5592833" y="2580637"/>
            <a:ext cx="285733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250" dirty="0">
                <a:solidFill>
                  <a:schemeClr val="bg1"/>
                </a:solidFill>
                <a:latin typeface="Aptos Light" panose="020B0004020202020204" pitchFamily="34" charset="0"/>
              </a:rPr>
              <a:t>EKLANDAVALLEN</a:t>
            </a:r>
            <a:endParaRPr lang="sv-SE" sz="2250" dirty="0"/>
          </a:p>
        </p:txBody>
      </p:sp>
    </p:spTree>
    <p:extLst>
      <p:ext uri="{BB962C8B-B14F-4D97-AF65-F5344CB8AC3E}">
        <p14:creationId xmlns:p14="http://schemas.microsoft.com/office/powerpoint/2010/main" val="188404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63DBC-A977-99A9-02BB-98107CDF0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D6630AF-EB74-3C46-B727-2B24B1F61D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4" b="1659"/>
          <a:stretch/>
        </p:blipFill>
        <p:spPr>
          <a:xfrm>
            <a:off x="0" y="-462516"/>
            <a:ext cx="12192000" cy="8463516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C34068E1-3440-8D4B-7300-5C6A76FF1EE2}"/>
              </a:ext>
            </a:extLst>
          </p:cNvPr>
          <p:cNvSpPr/>
          <p:nvPr/>
        </p:nvSpPr>
        <p:spPr>
          <a:xfrm>
            <a:off x="1492770" y="231657"/>
            <a:ext cx="7082388" cy="6881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BC360B7D-86DE-D515-69E9-74FBCA4BA189}"/>
              </a:ext>
            </a:extLst>
          </p:cNvPr>
          <p:cNvSpPr txBox="1"/>
          <p:nvPr/>
        </p:nvSpPr>
        <p:spPr>
          <a:xfrm>
            <a:off x="2152057" y="1100238"/>
            <a:ext cx="600843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400" b="1" dirty="0">
                <a:solidFill>
                  <a:srgbClr val="1BA63A"/>
                </a:solidFill>
                <a:latin typeface="Aptos Black" panose="020B0004020202020204" pitchFamily="34" charset="0"/>
              </a:rPr>
              <a:t>FOTBOLLS-</a:t>
            </a:r>
          </a:p>
          <a:p>
            <a:endParaRPr lang="sv-SE" sz="8000" b="1" dirty="0">
              <a:solidFill>
                <a:srgbClr val="1BA63A"/>
              </a:solidFill>
              <a:latin typeface="Aptos Light" panose="020B0004020202020204" pitchFamily="34" charset="0"/>
            </a:endParaRPr>
          </a:p>
          <a:p>
            <a:endParaRPr lang="sv-SE" sz="8000" b="1" dirty="0">
              <a:solidFill>
                <a:srgbClr val="1BA63A"/>
              </a:solidFill>
              <a:latin typeface="Aptos Light" panose="020B0004020202020204" pitchFamily="34" charset="0"/>
            </a:endParaRPr>
          </a:p>
          <a:p>
            <a:endParaRPr lang="sv-SE" sz="8000" b="1" dirty="0">
              <a:solidFill>
                <a:srgbClr val="1BA63A"/>
              </a:solidFill>
              <a:latin typeface="Aptos Light" panose="020B0004020202020204" pitchFamily="34" charset="0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F72A1C22-152C-CB58-068A-FAF2DC23A873}"/>
              </a:ext>
            </a:extLst>
          </p:cNvPr>
          <p:cNvSpPr txBox="1"/>
          <p:nvPr/>
        </p:nvSpPr>
        <p:spPr>
          <a:xfrm>
            <a:off x="2190457" y="764646"/>
            <a:ext cx="6950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SOLÄNGENS BK</a:t>
            </a:r>
          </a:p>
        </p:txBody>
      </p:sp>
      <p:pic>
        <p:nvPicPr>
          <p:cNvPr id="1028" name="Picture 4" descr="Amerikansk fotboll, fotboll, Amerikansk fotboll, boll png | PNGEgg">
            <a:extLst>
              <a:ext uri="{FF2B5EF4-FFF2-40B4-BE49-F238E27FC236}">
                <a16:creationId xmlns:a16="http://schemas.microsoft.com/office/drawing/2014/main" id="{CCB68436-9E84-BD1C-8910-A9F09066F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r="21949"/>
          <a:stretch/>
        </p:blipFill>
        <p:spPr bwMode="auto">
          <a:xfrm>
            <a:off x="1010582" y="4411898"/>
            <a:ext cx="2847292" cy="288290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76038818-501D-E2A5-61CB-1AA53DA39704}"/>
              </a:ext>
            </a:extLst>
          </p:cNvPr>
          <p:cNvSpPr txBox="1"/>
          <p:nvPr/>
        </p:nvSpPr>
        <p:spPr>
          <a:xfrm>
            <a:off x="2145622" y="3024652"/>
            <a:ext cx="5811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550" dirty="0">
                <a:solidFill>
                  <a:srgbClr val="FFF350"/>
                </a:solidFill>
                <a:latin typeface="Aptos Black" panose="020B0004020202020204" pitchFamily="34" charset="0"/>
              </a:rPr>
              <a:t>För barn födda 2019-2020</a:t>
            </a:r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EA72ADA2-E4CE-224E-8A2F-A59D003ABCB4}"/>
              </a:ext>
            </a:extLst>
          </p:cNvPr>
          <p:cNvSpPr/>
          <p:nvPr/>
        </p:nvSpPr>
        <p:spPr>
          <a:xfrm>
            <a:off x="2792387" y="4487450"/>
            <a:ext cx="1590530" cy="1588793"/>
          </a:xfrm>
          <a:prstGeom prst="ellipse">
            <a:avLst/>
          </a:prstGeom>
          <a:solidFill>
            <a:srgbClr val="FFE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348072F-D637-5756-4CB7-7643E3354519}"/>
              </a:ext>
            </a:extLst>
          </p:cNvPr>
          <p:cNvSpPr txBox="1"/>
          <p:nvPr/>
        </p:nvSpPr>
        <p:spPr>
          <a:xfrm>
            <a:off x="2434228" y="4828966"/>
            <a:ext cx="23315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latin typeface="Aptos Black" panose="020B0004020202020204" pitchFamily="34" charset="0"/>
              </a:rPr>
              <a:t>Anmälan </a:t>
            </a:r>
          </a:p>
          <a:p>
            <a:pPr algn="ctr"/>
            <a:r>
              <a:rPr lang="sv-SE" sz="2400" b="1" dirty="0">
                <a:latin typeface="Aptos Black" panose="020B0004020202020204" pitchFamily="34" charset="0"/>
              </a:rPr>
              <a:t>är öppen!</a:t>
            </a:r>
            <a:endParaRPr lang="sv-SE" sz="2000" b="1" dirty="0">
              <a:latin typeface="Aptos Black" panose="020B00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DEC7DBF-05E0-281C-FC8B-25732CC88FB4}"/>
              </a:ext>
            </a:extLst>
          </p:cNvPr>
          <p:cNvSpPr txBox="1"/>
          <p:nvPr/>
        </p:nvSpPr>
        <p:spPr>
          <a:xfrm>
            <a:off x="5538550" y="2543000"/>
            <a:ext cx="2857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>
                <a:solidFill>
                  <a:schemeClr val="bg1"/>
                </a:solidFill>
                <a:latin typeface="Aptos Light" panose="020B0004020202020204" pitchFamily="34" charset="0"/>
              </a:rPr>
              <a:t>5-8 </a:t>
            </a:r>
            <a:r>
              <a:rPr lang="sv-SE" sz="2800" dirty="0">
                <a:solidFill>
                  <a:schemeClr val="bg1"/>
                </a:solidFill>
                <a:latin typeface="Aptos Light" panose="020B0004020202020204" pitchFamily="34" charset="0"/>
              </a:rPr>
              <a:t>JUNI 2025 </a:t>
            </a:r>
          </a:p>
        </p:txBody>
      </p:sp>
      <p:pic>
        <p:nvPicPr>
          <p:cNvPr id="18" name="Bildobjekt 17" descr="En bild som visar text, logotyp, Teckensnitt, Varumärke&#10;&#10;AI-genererat innehåll kan vara felaktigt.">
            <a:extLst>
              <a:ext uri="{FF2B5EF4-FFF2-40B4-BE49-F238E27FC236}">
                <a16:creationId xmlns:a16="http://schemas.microsoft.com/office/drawing/2014/main" id="{EDA0A8F8-1CED-ECB6-A5E8-7D3F1D185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47" y="3982108"/>
            <a:ext cx="2331590" cy="2527287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56651CA7-26D7-B721-9A8D-481EE03CDBB8}"/>
              </a:ext>
            </a:extLst>
          </p:cNvPr>
          <p:cNvSpPr txBox="1"/>
          <p:nvPr/>
        </p:nvSpPr>
        <p:spPr>
          <a:xfrm>
            <a:off x="2152057" y="1984295"/>
            <a:ext cx="4487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0" dirty="0">
                <a:solidFill>
                  <a:srgbClr val="1BA63A"/>
                </a:solidFill>
                <a:latin typeface="Aptos Black" panose="020B0004020202020204" pitchFamily="34" charset="0"/>
              </a:rPr>
              <a:t>SKOLA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4CD689F-5B0A-8838-064F-D64B71BFF599}"/>
              </a:ext>
            </a:extLst>
          </p:cNvPr>
          <p:cNvSpPr txBox="1"/>
          <p:nvPr/>
        </p:nvSpPr>
        <p:spPr>
          <a:xfrm>
            <a:off x="5544986" y="2224446"/>
            <a:ext cx="285733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250" dirty="0">
                <a:solidFill>
                  <a:schemeClr val="bg1"/>
                </a:solidFill>
                <a:latin typeface="Aptos Light" panose="020B0004020202020204" pitchFamily="34" charset="0"/>
              </a:rPr>
              <a:t>EKLANDAVALLEN</a:t>
            </a:r>
            <a:endParaRPr lang="sv-SE" sz="2250" dirty="0"/>
          </a:p>
        </p:txBody>
      </p:sp>
    </p:spTree>
    <p:extLst>
      <p:ext uri="{BB962C8B-B14F-4D97-AF65-F5344CB8AC3E}">
        <p14:creationId xmlns:p14="http://schemas.microsoft.com/office/powerpoint/2010/main" val="54106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B8279A-9A2C-07AF-88F7-43E73FA5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B31B18-D600-1543-67EA-1943C3920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En bild som visar text, fotboll, boll&#10;&#10;AI-genererat innehåll kan vara felaktigt.">
            <a:extLst>
              <a:ext uri="{FF2B5EF4-FFF2-40B4-BE49-F238E27FC236}">
                <a16:creationId xmlns:a16="http://schemas.microsoft.com/office/drawing/2014/main" id="{285C1F39-28F5-9445-4772-E6B8B11D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70" y="-1160462"/>
            <a:ext cx="6626860" cy="891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5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46EEB-BC36-1780-EB6F-29043862B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021C231-B64D-6EAA-E4B3-E1C03631801B}"/>
              </a:ext>
            </a:extLst>
          </p:cNvPr>
          <p:cNvSpPr/>
          <p:nvPr/>
        </p:nvSpPr>
        <p:spPr>
          <a:xfrm>
            <a:off x="2524570" y="43412"/>
            <a:ext cx="6825429" cy="6881524"/>
          </a:xfrm>
          <a:prstGeom prst="rect">
            <a:avLst/>
          </a:prstGeom>
          <a:solidFill>
            <a:srgbClr val="007D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BEFC68CE-D96C-1B83-BA36-DFA09E96A7FA}"/>
              </a:ext>
            </a:extLst>
          </p:cNvPr>
          <p:cNvSpPr txBox="1"/>
          <p:nvPr/>
        </p:nvSpPr>
        <p:spPr>
          <a:xfrm>
            <a:off x="3260057" y="1141734"/>
            <a:ext cx="60084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400" b="1" dirty="0">
                <a:solidFill>
                  <a:srgbClr val="FFED00"/>
                </a:solidFill>
                <a:latin typeface="Aptos Black" panose="020B0004020202020204" pitchFamily="34" charset="0"/>
              </a:rPr>
              <a:t>FOTBOLLS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DFF87A2-361C-9DCC-6A34-24674949E005}"/>
              </a:ext>
            </a:extLst>
          </p:cNvPr>
          <p:cNvSpPr txBox="1"/>
          <p:nvPr/>
        </p:nvSpPr>
        <p:spPr>
          <a:xfrm>
            <a:off x="3233531" y="910833"/>
            <a:ext cx="6950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SOLÄNGENS BK</a:t>
            </a:r>
          </a:p>
        </p:txBody>
      </p:sp>
      <p:pic>
        <p:nvPicPr>
          <p:cNvPr id="1028" name="Picture 4" descr="Amerikansk fotboll, fotboll, Amerikansk fotboll, boll png | PNGEgg">
            <a:extLst>
              <a:ext uri="{FF2B5EF4-FFF2-40B4-BE49-F238E27FC236}">
                <a16:creationId xmlns:a16="http://schemas.microsoft.com/office/drawing/2014/main" id="{DFC2F561-C555-0086-EC4D-0CF815999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r="21949"/>
          <a:stretch/>
        </p:blipFill>
        <p:spPr bwMode="auto">
          <a:xfrm>
            <a:off x="3934023" y="1448896"/>
            <a:ext cx="741470" cy="75074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EC7C657F-F8D3-9245-2225-2513A0329335}"/>
              </a:ext>
            </a:extLst>
          </p:cNvPr>
          <p:cNvSpPr txBox="1"/>
          <p:nvPr/>
        </p:nvSpPr>
        <p:spPr>
          <a:xfrm>
            <a:off x="3260057" y="3484174"/>
            <a:ext cx="616614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200" b="1" dirty="0">
                <a:solidFill>
                  <a:schemeClr val="bg1"/>
                </a:solidFill>
                <a:latin typeface="Aptos Light" panose="020B0004020202020204" pitchFamily="34" charset="0"/>
              </a:rPr>
              <a:t>11-13 AUGUSTI 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5643D97-FB83-8892-50A1-CA067BBEA3E3}"/>
              </a:ext>
            </a:extLst>
          </p:cNvPr>
          <p:cNvSpPr txBox="1"/>
          <p:nvPr/>
        </p:nvSpPr>
        <p:spPr>
          <a:xfrm>
            <a:off x="3197650" y="1760437"/>
            <a:ext cx="655379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500" dirty="0">
                <a:solidFill>
                  <a:srgbClr val="FFED00"/>
                </a:solidFill>
                <a:latin typeface="Aptos Black" panose="020B0004020202020204" pitchFamily="34" charset="0"/>
              </a:rPr>
              <a:t>CAMP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30FA987-6D7F-66CE-AEAF-F12DA19E29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4" b="88168"/>
          <a:stretch/>
        </p:blipFill>
        <p:spPr>
          <a:xfrm>
            <a:off x="2529233" y="4779797"/>
            <a:ext cx="6820766" cy="53403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489F3F2-2777-DD76-B7DD-72A90BD9ED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" t="38617" r="-68" b="50385"/>
          <a:stretch/>
        </p:blipFill>
        <p:spPr>
          <a:xfrm>
            <a:off x="2524570" y="-41651"/>
            <a:ext cx="6825429" cy="53403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5357456-9614-B4CB-49AB-A22541533290}"/>
              </a:ext>
            </a:extLst>
          </p:cNvPr>
          <p:cNvSpPr/>
          <p:nvPr/>
        </p:nvSpPr>
        <p:spPr>
          <a:xfrm>
            <a:off x="2527980" y="5320703"/>
            <a:ext cx="6822019" cy="1405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7FD21DC-8937-22C4-04E6-898B80D5AAB9}"/>
              </a:ext>
            </a:extLst>
          </p:cNvPr>
          <p:cNvSpPr txBox="1"/>
          <p:nvPr/>
        </p:nvSpPr>
        <p:spPr>
          <a:xfrm>
            <a:off x="3402328" y="5484952"/>
            <a:ext cx="58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FFED00"/>
                </a:solidFill>
                <a:latin typeface="Aptos Black" panose="020B0004020202020204" pitchFamily="34" charset="0"/>
              </a:rPr>
              <a:t>För killar och tjejer födda 2013-2016</a:t>
            </a:r>
          </a:p>
          <a:p>
            <a:r>
              <a:rPr lang="sv-SE" sz="2000" dirty="0">
                <a:solidFill>
                  <a:srgbClr val="FFED00"/>
                </a:solidFill>
                <a:latin typeface="Aptos Black" panose="020B0004020202020204" pitchFamily="34" charset="0"/>
              </a:rPr>
              <a:t>Eklandavallen, 11-13/8, 9-15</a:t>
            </a:r>
          </a:p>
          <a:p>
            <a:r>
              <a:rPr lang="sv-SE" sz="2000" dirty="0">
                <a:solidFill>
                  <a:srgbClr val="FFED00"/>
                </a:solidFill>
                <a:latin typeface="Aptos Black" panose="020B0004020202020204" pitchFamily="34" charset="0"/>
              </a:rPr>
              <a:t>Anmälan är öppen!</a:t>
            </a:r>
          </a:p>
        </p:txBody>
      </p:sp>
    </p:spTree>
    <p:extLst>
      <p:ext uri="{BB962C8B-B14F-4D97-AF65-F5344CB8AC3E}">
        <p14:creationId xmlns:p14="http://schemas.microsoft.com/office/powerpoint/2010/main" val="54648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8DF44AE-DE66-9AFC-4AD1-D837F83DB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66" y="0"/>
            <a:ext cx="6858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465D6500-6450-9F70-F0D3-AD59EFBCBB86}"/>
              </a:ext>
            </a:extLst>
          </p:cNvPr>
          <p:cNvSpPr/>
          <p:nvPr/>
        </p:nvSpPr>
        <p:spPr>
          <a:xfrm>
            <a:off x="4784651" y="318978"/>
            <a:ext cx="5741581" cy="5677785"/>
          </a:xfrm>
          <a:prstGeom prst="rect">
            <a:avLst/>
          </a:prstGeom>
          <a:gradFill>
            <a:gsLst>
              <a:gs pos="53000">
                <a:srgbClr val="004725"/>
              </a:gs>
              <a:gs pos="16000">
                <a:srgbClr val="008F4E"/>
              </a:gs>
              <a:gs pos="78000">
                <a:schemeClr val="tx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4E6D17F-7B05-0B0D-E405-2EFF2767C038}"/>
              </a:ext>
            </a:extLst>
          </p:cNvPr>
          <p:cNvSpPr txBox="1"/>
          <p:nvPr/>
        </p:nvSpPr>
        <p:spPr>
          <a:xfrm>
            <a:off x="5082361" y="1610141"/>
            <a:ext cx="3354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Aptos Black" panose="020B0004020202020204" pitchFamily="34" charset="0"/>
              </a:rPr>
              <a:t>SOLÄNGENS BK</a:t>
            </a:r>
            <a:endParaRPr lang="sv-SE" sz="3200" b="1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endParaRPr lang="sv-SE" sz="3600" b="1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endParaRPr lang="sv-SE" sz="3600" b="1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endParaRPr lang="sv-SE" sz="36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pic>
        <p:nvPicPr>
          <p:cNvPr id="19" name="Bildobjekt 18" descr="En bild som visar fotbeklädnader, klädsel, person, T-shirt&#10;&#10;Automatiskt genererad beskrivning">
            <a:extLst>
              <a:ext uri="{FF2B5EF4-FFF2-40B4-BE49-F238E27FC236}">
                <a16:creationId xmlns:a16="http://schemas.microsoft.com/office/drawing/2014/main" id="{0476F712-59A0-41F9-EF4F-D5B3726B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4343" r="33689"/>
          <a:stretch/>
        </p:blipFill>
        <p:spPr>
          <a:xfrm>
            <a:off x="7721626" y="632637"/>
            <a:ext cx="2352156" cy="5364126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DA466551-9089-74F6-B17E-A24940AD40AA}"/>
              </a:ext>
            </a:extLst>
          </p:cNvPr>
          <p:cNvSpPr txBox="1"/>
          <p:nvPr/>
        </p:nvSpPr>
        <p:spPr>
          <a:xfrm>
            <a:off x="5097251" y="2455314"/>
            <a:ext cx="247552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500" b="1" dirty="0">
                <a:solidFill>
                  <a:schemeClr val="bg1"/>
                </a:solidFill>
                <a:latin typeface="Aptos Black" panose="020B0004020202020204" pitchFamily="34" charset="0"/>
              </a:rPr>
              <a:t>2025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25ED18B-C2C0-8E91-167B-8E77167C648E}"/>
              </a:ext>
            </a:extLst>
          </p:cNvPr>
          <p:cNvSpPr txBox="1"/>
          <p:nvPr/>
        </p:nvSpPr>
        <p:spPr>
          <a:xfrm>
            <a:off x="5163167" y="5247859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chemeClr val="bg1"/>
                </a:solidFill>
                <a:latin typeface="Aptos Light" panose="020B0004020202020204" pitchFamily="34" charset="0"/>
              </a:rPr>
              <a:t>BACK TO THE ROOTS!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2095D110-F776-BE3A-BFC3-F95A7A10A074}"/>
              </a:ext>
            </a:extLst>
          </p:cNvPr>
          <p:cNvSpPr txBox="1"/>
          <p:nvPr/>
        </p:nvSpPr>
        <p:spPr>
          <a:xfrm>
            <a:off x="5082361" y="1928853"/>
            <a:ext cx="6095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Aptos Light" panose="020F0502020204030204" pitchFamily="34" charset="0"/>
              </a:rPr>
              <a:t>Matchkit</a:t>
            </a:r>
          </a:p>
        </p:txBody>
      </p:sp>
    </p:spTree>
    <p:extLst>
      <p:ext uri="{BB962C8B-B14F-4D97-AF65-F5344CB8AC3E}">
        <p14:creationId xmlns:p14="http://schemas.microsoft.com/office/powerpoint/2010/main" val="332639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207</Words>
  <Application>Microsoft Office PowerPoint</Application>
  <PresentationFormat>Bredbild</PresentationFormat>
  <Paragraphs>60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Aptos</vt:lpstr>
      <vt:lpstr>Aptos Black</vt:lpstr>
      <vt:lpstr>Aptos Display</vt:lpstr>
      <vt:lpstr>Aptos Light</vt:lpstr>
      <vt:lpstr>Arial</vt:lpstr>
      <vt:lpstr>var(--size--font--source)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Björkman</dc:creator>
  <cp:lastModifiedBy>Johan Björkman</cp:lastModifiedBy>
  <cp:revision>1</cp:revision>
  <dcterms:created xsi:type="dcterms:W3CDTF">2025-08-29T15:15:04Z</dcterms:created>
  <dcterms:modified xsi:type="dcterms:W3CDTF">2025-08-31T20:28:44Z</dcterms:modified>
</cp:coreProperties>
</file>