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EAED4-679C-4CF8-97BA-3B35E3E676BA}" v="1" dt="2025-03-24T21:48:18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7A31B-BF51-3289-C437-291BD9F6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0AA08D-B3F1-932F-1FD7-98141178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8C8EB-968F-B840-0189-301B8B87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352CA2-2ABC-A1D6-53A6-4770F23F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35E440-5F8D-E8D4-A5D3-BB9CDAD9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35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3CB91-FD04-D07F-1866-D2598915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E4807A-EB91-B44D-A3A4-D3E3D9A98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EB696D-7184-A014-5C25-933959FE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F50401-C2A6-7C62-7A3C-DBC40BCA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7BAA9C-8316-F692-A184-DDC5B6D4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02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08B29CF-D033-F925-4591-AC5A0A729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229D381-7A16-1C5D-EF7E-5A9BE6998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E4D4FA-3A37-D4BB-A637-054698A7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0074B5-B67C-993C-F693-37D31DD0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A7A6E2-679B-2530-9ACC-548F500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98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380CE-D743-BCC6-ADC6-5C6CD67D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E6E9D5-D55F-4341-A848-238416BF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4629B7-396B-7A7C-0EE9-371B0B6E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1E5389-B3B3-8550-FF01-E2C4FA0E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505C6B-4F40-78A2-9ABC-4E524100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6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3ACD2-CCE9-5F43-6B26-66AE90D3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2D150F-BA77-5B1C-79EC-B58ADDCC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73A144-C4B8-C657-B2F1-05B7BE52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C8BDC8-E03F-0DCD-6853-D4AD2A18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1FDA86-5D87-DFB7-D401-7C0BF626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355D9-0822-E0E3-F15E-0D89400A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8B835C-AFB0-E7E1-3CE9-4F3C9F97C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AC5ABB-2CD1-B82A-B493-0FA0CE39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FE4D0F4-E971-5940-976A-150DDF04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B12CEF-20A7-711D-47C3-0B2BD8BC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3E4F8B-A7D5-2308-65B1-45C9457B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D0337-C2BD-6FA3-5E88-CBA717C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58A80C-15D6-D1C3-A953-48903514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AEDC64-7C69-7F80-2348-E013D3B63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40B2333-627D-7E6F-654F-A69BACE1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9A2D39-FF8E-544A-90B3-1CB72D9C5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C041169-EAF8-687B-B0F7-4EF2D0B2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DD0D76-41F9-5732-3AC0-264CBABD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9A822A0-71BD-98B7-4950-68C262D2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5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5939AB-1F7D-77E6-0AD8-E2F56600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E0A298C-DD12-8B3E-7E6B-C8CB3CA6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F8F87C2-572B-0B5E-F27D-CF9E50AC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E05896-663A-8707-719C-7766559E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9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9D4E407-087C-73E3-AA77-195A812A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83F01AE-F648-6F9D-F765-2FE3D2F6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7C40AA-465E-A924-352C-B1444093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63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26668-9FAE-30F9-1C95-E54A8CAB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1171EB-42A8-231E-2B61-6C220DC2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247E5E-6EDD-9FDE-9723-6094ACA83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86DD38-1D38-492C-3178-1C310C67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920611-0BF6-7C5E-66F5-1586DC9C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9B3B3C-2D1A-9E34-ACFF-EE7BDA4A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10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102C51-1FAC-CD01-622D-CE9086BB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B77119D-866B-9AA5-A528-DB843027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E07923-522A-C94F-DEB8-0CDD017B3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35DB91-8F8C-2012-8EA5-DC3D844D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EC7A1A-42CC-412C-D7AF-015E02F5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CA57E1-B140-5F3A-049F-1474DAAE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8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DCC733F-78F4-0EE8-6D06-A8BEB327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A29510-B751-C554-9CC2-134328AB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002E64-8F3C-FB53-7324-4AC1C7999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6779E-5EA8-46F4-BD6C-919D3A0BAA5C}" type="datetimeFigureOut">
              <a:rPr lang="sv-SE" smtClean="0"/>
              <a:t>2025-07-07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751A8B-70F7-12E3-DFCA-0BD622436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DEC34-26CD-766A-86B8-5216394EF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387F2-BD25-4D3A-9F22-AA0541395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8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Färggrann, gul, tavla, grön&#10;&#10;Automatiskt genererad beskrivning">
            <a:extLst>
              <a:ext uri="{FF2B5EF4-FFF2-40B4-BE49-F238E27FC236}">
                <a16:creationId xmlns:a16="http://schemas.microsoft.com/office/drawing/2014/main" id="{7E1E99F4-0DEC-C6C3-1188-9E3949EB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" y="82476"/>
            <a:ext cx="12222257" cy="686965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C0EE0AA-E8FE-CEF5-728E-F7347662041E}"/>
              </a:ext>
            </a:extLst>
          </p:cNvPr>
          <p:cNvSpPr/>
          <p:nvPr/>
        </p:nvSpPr>
        <p:spPr>
          <a:xfrm>
            <a:off x="10645" y="1712259"/>
            <a:ext cx="12242989" cy="3433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424A2F-5A35-37E4-6D8E-22736A511B8B}"/>
              </a:ext>
            </a:extLst>
          </p:cNvPr>
          <p:cNvSpPr txBox="1">
            <a:spLocks/>
          </p:cNvSpPr>
          <p:nvPr/>
        </p:nvSpPr>
        <p:spPr>
          <a:xfrm>
            <a:off x="2351618" y="2542647"/>
            <a:ext cx="6855136" cy="178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rgbClr val="1E5430"/>
                </a:solidFill>
                <a:latin typeface="Aptos Black" panose="020B0004020202020204" pitchFamily="34" charset="0"/>
                <a:cs typeface="Poppins SemiBold"/>
              </a:rPr>
              <a:t>SOLÄNGENS BK</a:t>
            </a:r>
            <a:endParaRPr lang="en-US" sz="4800" b="1" dirty="0">
              <a:solidFill>
                <a:srgbClr val="1E5430"/>
              </a:solidFill>
              <a:latin typeface="Aptos Black" panose="020B00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134EED5-3FAD-9A43-AC03-293900D7C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94" y="2484109"/>
            <a:ext cx="1906375" cy="20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85AFBC-2702-310A-48EF-83F7EEA9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ptos Black" panose="020B0004020202020204" pitchFamily="34" charset="0"/>
              </a:rPr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84511-9531-2DEF-93B5-A7FF433C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Text</a:t>
            </a:r>
          </a:p>
          <a:p>
            <a:r>
              <a:rPr lang="sv-SE" sz="2400" dirty="0"/>
              <a:t>Text</a:t>
            </a:r>
          </a:p>
          <a:p>
            <a:r>
              <a:rPr lang="sv-SE" sz="2400" dirty="0"/>
              <a:t>Text</a:t>
            </a:r>
          </a:p>
          <a:p>
            <a:r>
              <a:rPr lang="sv-SE" sz="2400" dirty="0"/>
              <a:t>…</a:t>
            </a:r>
          </a:p>
        </p:txBody>
      </p:sp>
      <p:pic>
        <p:nvPicPr>
          <p:cNvPr id="7" name="Bildobjekt 6" descr="En bild som visar Färggrann, gul, tavla, grön&#10;&#10;Automatiskt genererad beskrivning">
            <a:extLst>
              <a:ext uri="{FF2B5EF4-FFF2-40B4-BE49-F238E27FC236}">
                <a16:creationId xmlns:a16="http://schemas.microsoft.com/office/drawing/2014/main" id="{0D292CE8-D0D9-1377-2E4F-58412D2E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" t="67129" b="23162"/>
          <a:stretch/>
        </p:blipFill>
        <p:spPr>
          <a:xfrm>
            <a:off x="-18048" y="6492874"/>
            <a:ext cx="1221004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7</Words>
  <Application>Microsoft Office PowerPoint</Application>
  <PresentationFormat>Bredbild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Aptos</vt:lpstr>
      <vt:lpstr>Aptos Black</vt:lpstr>
      <vt:lpstr>Aptos Display</vt:lpstr>
      <vt:lpstr>Arial</vt:lpstr>
      <vt:lpstr>Office-tema</vt:lpstr>
      <vt:lpstr>PowerPoint-presentation</vt:lpstr>
      <vt:lpstr>Rubrik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Björkman</dc:creator>
  <cp:lastModifiedBy>Johan Björkman</cp:lastModifiedBy>
  <cp:revision>4</cp:revision>
  <dcterms:created xsi:type="dcterms:W3CDTF">2024-12-26T22:15:39Z</dcterms:created>
  <dcterms:modified xsi:type="dcterms:W3CDTF">2025-07-07T21:45:09Z</dcterms:modified>
</cp:coreProperties>
</file>