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682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6A3A-98BF-44FE-8118-04B7A0CB24BA}" type="datetimeFigureOut">
              <a:rPr lang="sv-SE" smtClean="0"/>
              <a:t>2019-03-30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3B8-B1B4-455B-8BE5-0AA547DDB4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1069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6A3A-98BF-44FE-8118-04B7A0CB24BA}" type="datetimeFigureOut">
              <a:rPr lang="sv-SE" smtClean="0"/>
              <a:t>2019-03-30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3B8-B1B4-455B-8BE5-0AA547DDB4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1716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6A3A-98BF-44FE-8118-04B7A0CB24BA}" type="datetimeFigureOut">
              <a:rPr lang="sv-SE" smtClean="0"/>
              <a:t>2019-03-30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3B8-B1B4-455B-8BE5-0AA547DDB4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4544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6A3A-98BF-44FE-8118-04B7A0CB24BA}" type="datetimeFigureOut">
              <a:rPr lang="sv-SE" smtClean="0"/>
              <a:t>2019-03-30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3B8-B1B4-455B-8BE5-0AA547DDB4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441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6A3A-98BF-44FE-8118-04B7A0CB24BA}" type="datetimeFigureOut">
              <a:rPr lang="sv-SE" smtClean="0"/>
              <a:t>2019-03-30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3B8-B1B4-455B-8BE5-0AA547DDB4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3703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6A3A-98BF-44FE-8118-04B7A0CB24BA}" type="datetimeFigureOut">
              <a:rPr lang="sv-SE" smtClean="0"/>
              <a:t>2019-03-30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3B8-B1B4-455B-8BE5-0AA547DDB4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9098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6A3A-98BF-44FE-8118-04B7A0CB24BA}" type="datetimeFigureOut">
              <a:rPr lang="sv-SE" smtClean="0"/>
              <a:t>2019-03-30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3B8-B1B4-455B-8BE5-0AA547DDB4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8000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6A3A-98BF-44FE-8118-04B7A0CB24BA}" type="datetimeFigureOut">
              <a:rPr lang="sv-SE" smtClean="0"/>
              <a:t>2019-03-30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3B8-B1B4-455B-8BE5-0AA547DDB4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1571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6A3A-98BF-44FE-8118-04B7A0CB24BA}" type="datetimeFigureOut">
              <a:rPr lang="sv-SE" smtClean="0"/>
              <a:t>2019-03-30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3B8-B1B4-455B-8BE5-0AA547DDB4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7207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6A3A-98BF-44FE-8118-04B7A0CB24BA}" type="datetimeFigureOut">
              <a:rPr lang="sv-SE" smtClean="0"/>
              <a:t>2019-03-30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3B8-B1B4-455B-8BE5-0AA547DDB4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4823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6A3A-98BF-44FE-8118-04B7A0CB24BA}" type="datetimeFigureOut">
              <a:rPr lang="sv-SE" smtClean="0"/>
              <a:t>2019-03-30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3B8-B1B4-455B-8BE5-0AA547DDB4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9810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E6A3A-98BF-44FE-8118-04B7A0CB24BA}" type="datetimeFigureOut">
              <a:rPr lang="sv-SE" smtClean="0"/>
              <a:t>2019-03-30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D13B8-B1B4-455B-8BE5-0AA547DDB4F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5445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0074" y="1582615"/>
            <a:ext cx="11198564" cy="6210293"/>
          </a:xfrm>
          <a:prstGeom prst="rect">
            <a:avLst/>
          </a:prstGeom>
        </p:spPr>
      </p:pic>
      <p:pic>
        <p:nvPicPr>
          <p:cNvPr id="1026" name="Picture 2" descr="Joacim QvarnstrÃ¶m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86" r="16002" b="10769"/>
          <a:stretch/>
        </p:blipFill>
        <p:spPr bwMode="auto">
          <a:xfrm>
            <a:off x="8850924" y="3380508"/>
            <a:ext cx="1160586" cy="1390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Bildobjekt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87" t="11453" r="33052" b="50940"/>
          <a:stretch/>
        </p:blipFill>
        <p:spPr>
          <a:xfrm>
            <a:off x="7010399" y="2030385"/>
            <a:ext cx="914401" cy="1350123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22" t="19145" r="36390" b="47522"/>
          <a:stretch/>
        </p:blipFill>
        <p:spPr>
          <a:xfrm>
            <a:off x="5122982" y="2643437"/>
            <a:ext cx="961293" cy="1225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078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0</Words>
  <Application>Microsoft Office PowerPoint</Application>
  <PresentationFormat>Bredbild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Erik Mattsson</dc:creator>
  <cp:lastModifiedBy>Erik Mattsson</cp:lastModifiedBy>
  <cp:revision>3</cp:revision>
  <dcterms:created xsi:type="dcterms:W3CDTF">2019-03-30T12:30:17Z</dcterms:created>
  <dcterms:modified xsi:type="dcterms:W3CDTF">2019-03-30T13:52:57Z</dcterms:modified>
</cp:coreProperties>
</file>