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2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7" r:id="rId2"/>
    <p:sldId id="258" r:id="rId3"/>
    <p:sldId id="261" r:id="rId4"/>
    <p:sldId id="262" r:id="rId5"/>
    <p:sldId id="264" r:id="rId6"/>
    <p:sldId id="265" r:id="rId7"/>
    <p:sldId id="266" r:id="rId8"/>
    <p:sldId id="268" r:id="rId9"/>
    <p:sldId id="281" r:id="rId10"/>
    <p:sldId id="284" r:id="rId11"/>
    <p:sldId id="269" r:id="rId12"/>
    <p:sldId id="267" r:id="rId13"/>
    <p:sldId id="270" r:id="rId14"/>
    <p:sldId id="272" r:id="rId15"/>
    <p:sldId id="282" r:id="rId16"/>
    <p:sldId id="273" r:id="rId17"/>
    <p:sldId id="274" r:id="rId18"/>
    <p:sldId id="283" r:id="rId19"/>
    <p:sldId id="277" r:id="rId20"/>
    <p:sldId id="278" r:id="rId2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rik" initials="H" lastIdx="1" clrIdx="0">
    <p:extLst>
      <p:ext uri="{19B8F6BF-5375-455C-9EA6-DF929625EA0E}">
        <p15:presenceInfo xmlns:p15="http://schemas.microsoft.com/office/powerpoint/2012/main" userId="Henr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1489" autoAdjust="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nrik\Desktop\SSK%20kontak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0570760"/>
        <c:axId val="450575680"/>
      </c:lineChart>
      <c:catAx>
        <c:axId val="450570760"/>
        <c:scaling>
          <c:orientation val="minMax"/>
        </c:scaling>
        <c:delete val="1"/>
        <c:axPos val="b"/>
        <c:majorTickMark val="none"/>
        <c:minorTickMark val="none"/>
        <c:tickLblPos val="nextTo"/>
        <c:crossAx val="450575680"/>
        <c:crosses val="autoZero"/>
        <c:auto val="1"/>
        <c:lblAlgn val="ctr"/>
        <c:lblOffset val="100"/>
        <c:noMultiLvlLbl val="0"/>
      </c:catAx>
      <c:valAx>
        <c:axId val="45057568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4505707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2-29T21:38:01.126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2-29T21:38:01.126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75D87-EF42-47CF-9A80-943EB80EA765}" type="datetimeFigureOut">
              <a:rPr lang="sv-SE" smtClean="0"/>
              <a:t>2018-01-12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A4645-E104-4BD7-973D-664345E169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4954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A4645-E104-4BD7-973D-664345E169F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1675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Lindström</a:t>
            </a:r>
            <a:r>
              <a:rPr lang="sv-SE" baseline="0" dirty="0"/>
              <a:t> går igenom.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A4645-E104-4BD7-973D-664345E169F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3553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A4645-E104-4BD7-973D-664345E169F5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049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Höll inte hela vägen! Kom ni ihåg vad jag sa</a:t>
            </a:r>
            <a:r>
              <a:rPr lang="sv-SE" baseline="0" dirty="0"/>
              <a:t> när vi hade fem matcher kvar?</a:t>
            </a:r>
          </a:p>
          <a:p>
            <a:r>
              <a:rPr lang="sv-SE" baseline="0" dirty="0"/>
              <a:t>Vad kunde vi gjort annorlunda?</a:t>
            </a:r>
          </a:p>
          <a:p>
            <a:r>
              <a:rPr lang="sv-SE" baseline="0" dirty="0"/>
              <a:t>Vilka krav kan vi ställa på varandra?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A4645-E104-4BD7-973D-664345E169F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0698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Första</a:t>
            </a:r>
            <a:r>
              <a:rPr lang="sv-SE" baseline="0" dirty="0"/>
              <a:t> är träningsnärvaro. Röda strecken visar trenden.</a:t>
            </a:r>
          </a:p>
          <a:p>
            <a:r>
              <a:rPr lang="sv-SE" baseline="0" dirty="0"/>
              <a:t>Gula visar totala poängsnittet per match. Sjunker ordentligt trots att det baseras på hela säsongen.</a:t>
            </a:r>
          </a:p>
          <a:p>
            <a:r>
              <a:rPr lang="sv-SE" baseline="0" dirty="0"/>
              <a:t>Gröna visar snittpoäng på senaste fem matcherna.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A4645-E104-4BD7-973D-664345E169F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5358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Hylla och beröm allt</a:t>
            </a:r>
            <a:r>
              <a:rPr lang="sv-SE" baseline="0" dirty="0"/>
              <a:t> bra som vi gjorde!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A4645-E104-4BD7-973D-664345E169F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6300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Hofbergs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A4645-E104-4BD7-973D-664345E169F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6285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A4645-E104-4BD7-973D-664345E169F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7149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A4645-E104-4BD7-973D-664345E169F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1961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Hofberg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A4645-E104-4BD7-973D-664345E169F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2122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Hofberg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A4645-E104-4BD7-973D-664345E169F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2169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C312E-1483-4D9A-87A1-98AD29FD87F5}" type="datetimeFigureOut">
              <a:rPr lang="sv-SE" smtClean="0"/>
              <a:t>2018-01-12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16D9-1ED0-4513-B988-3D5A1A69BE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963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15025"/>
            <a:ext cx="121920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76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C312E-1483-4D9A-87A1-98AD29FD87F5}" type="datetimeFigureOut">
              <a:rPr lang="sv-SE" smtClean="0"/>
              <a:t>2018-01-12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F16D9-1ED0-4513-B988-3D5A1A69BE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459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resultat för skuttunge 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93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0" y="246240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dirty="0"/>
              <a:t>Upptaktsmöte inför säsongen 2018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070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886120" y="470959"/>
            <a:ext cx="10426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/>
              <a:t>Spelsystem och Matchplan</a:t>
            </a:r>
          </a:p>
          <a:p>
            <a:pPr algn="ctr"/>
            <a:endParaRPr lang="sv-SE" sz="2800" b="1" dirty="0"/>
          </a:p>
        </p:txBody>
      </p:sp>
      <p:sp>
        <p:nvSpPr>
          <p:cNvPr id="3" name="textruta 2"/>
          <p:cNvSpPr txBox="1"/>
          <p:nvPr/>
        </p:nvSpPr>
        <p:spPr>
          <a:xfrm>
            <a:off x="698270" y="1995055"/>
            <a:ext cx="8840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E7B9B02-DBAE-4470-884B-28454B16E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512" y="1547812"/>
            <a:ext cx="551497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30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886120" y="452487"/>
            <a:ext cx="104260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/>
              <a:t>Kommande säsong</a:t>
            </a:r>
          </a:p>
          <a:p>
            <a:pPr algn="ctr"/>
            <a:endParaRPr lang="sv-SE" sz="2800" b="1" dirty="0"/>
          </a:p>
          <a:p>
            <a:pPr algn="ctr"/>
            <a:r>
              <a:rPr lang="sv-SE" sz="2800" b="1" dirty="0"/>
              <a:t>Träningsmatcher / Upplandscupen</a:t>
            </a:r>
            <a:endParaRPr lang="sv-SE" sz="2400" b="1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3F79F77-DEB8-441E-8DB5-DA6994B2C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012" y="1932853"/>
            <a:ext cx="741997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06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886120" y="452487"/>
            <a:ext cx="10426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/>
              <a:t>Kommande säsong</a:t>
            </a:r>
          </a:p>
          <a:p>
            <a:pPr algn="ctr"/>
            <a:r>
              <a:rPr lang="sv-SE" sz="2800" b="1" dirty="0"/>
              <a:t>Serieindelning</a:t>
            </a:r>
            <a:endParaRPr lang="sv-SE" sz="2400" b="1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C984524-5C29-4256-8FA6-A7686DD38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61" y="1076324"/>
            <a:ext cx="1134612" cy="267363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EA6D7BEB-F3C2-4C36-9DD4-EC1DA1B33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6453" y="1625599"/>
            <a:ext cx="8906308" cy="414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29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886120" y="452487"/>
            <a:ext cx="1042604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/>
              <a:t>Kommande säsong</a:t>
            </a:r>
          </a:p>
          <a:p>
            <a:pPr algn="ctr"/>
            <a:endParaRPr lang="sv-SE" sz="2800" b="1" dirty="0"/>
          </a:p>
          <a:p>
            <a:pPr algn="ctr"/>
            <a:r>
              <a:rPr lang="sv-SE" sz="2800" b="1" dirty="0"/>
              <a:t>Organisation</a:t>
            </a:r>
          </a:p>
          <a:p>
            <a:pPr algn="ctr"/>
            <a:r>
              <a:rPr lang="sv-SE" sz="2800" b="1" dirty="0"/>
              <a:t>Tränare – Henrik</a:t>
            </a:r>
          </a:p>
          <a:p>
            <a:pPr algn="ctr"/>
            <a:r>
              <a:rPr lang="sv-SE" sz="2800" b="1" dirty="0"/>
              <a:t>Andralagsansvarig - Micke</a:t>
            </a:r>
          </a:p>
          <a:p>
            <a:pPr algn="ctr"/>
            <a:r>
              <a:rPr lang="sv-SE" sz="2800" b="1" dirty="0"/>
              <a:t>”Sportchef” (Länk till styrelsen) – Henke</a:t>
            </a:r>
          </a:p>
          <a:p>
            <a:pPr algn="ctr"/>
            <a:r>
              <a:rPr lang="sv-SE" sz="2800" b="1" dirty="0"/>
              <a:t>Lagledare – Kenta, Tomas och Benny</a:t>
            </a:r>
          </a:p>
          <a:p>
            <a:pPr algn="ctr"/>
            <a:r>
              <a:rPr lang="sv-SE" sz="2800" b="1" dirty="0"/>
              <a:t>Mysfarbror – Roine</a:t>
            </a:r>
          </a:p>
          <a:p>
            <a:pPr algn="ctr"/>
            <a:r>
              <a:rPr lang="sv-SE" sz="2800" b="1" dirty="0"/>
              <a:t>Spelarråd – På träningslägret</a:t>
            </a:r>
          </a:p>
          <a:p>
            <a:pPr algn="ctr"/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1746523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886120" y="452487"/>
            <a:ext cx="1042604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r>
              <a:rPr lang="sv-SE" sz="4800" b="1" dirty="0"/>
              <a:t>Fika och Gruppövning</a:t>
            </a:r>
          </a:p>
          <a:p>
            <a:pPr algn="ctr"/>
            <a:endParaRPr lang="sv-SE" sz="48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</p:txBody>
      </p:sp>
      <p:pic>
        <p:nvPicPr>
          <p:cNvPr id="1026" name="Picture 2" descr="Bildresultat för gruppöv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178" y="461540"/>
            <a:ext cx="2384830" cy="158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resultat för f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17" y="289711"/>
            <a:ext cx="2515553" cy="233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02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886120" y="452487"/>
            <a:ext cx="1042604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r>
              <a:rPr lang="sv-SE" sz="4800" b="1" dirty="0"/>
              <a:t>Gruppövning</a:t>
            </a:r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r>
              <a:rPr lang="sv-SE" sz="2400" b="1" dirty="0"/>
              <a:t>Redovisning</a:t>
            </a:r>
          </a:p>
        </p:txBody>
      </p:sp>
      <p:pic>
        <p:nvPicPr>
          <p:cNvPr id="1028" name="Picture 4" descr="http://images.staticjw.com/pie/1390/communication-73331-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466" y="1875335"/>
            <a:ext cx="5967152" cy="308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376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886120" y="452487"/>
            <a:ext cx="104260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/>
              <a:t>Kommande säsong</a:t>
            </a:r>
          </a:p>
          <a:p>
            <a:pPr algn="ctr"/>
            <a:endParaRPr lang="sv-SE" sz="2800" b="1" dirty="0"/>
          </a:p>
          <a:p>
            <a:pPr algn="ctr"/>
            <a:r>
              <a:rPr lang="sv-SE" sz="2800" b="1" dirty="0"/>
              <a:t>Planera</a:t>
            </a:r>
          </a:p>
        </p:txBody>
      </p:sp>
      <p:pic>
        <p:nvPicPr>
          <p:cNvPr id="2052" name="Picture 4" descr="Bildresultat för läx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3552305" cy="190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ldresultat för läx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42" y="2593534"/>
            <a:ext cx="38100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ildresultat för plane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488" y="391825"/>
            <a:ext cx="2283040" cy="178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ildresultat för trän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1" y="3327777"/>
            <a:ext cx="3315393" cy="21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ildresultat för job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667" y="2793769"/>
            <a:ext cx="4385656" cy="208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380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886120" y="452487"/>
            <a:ext cx="104260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sz="2800" b="1" dirty="0"/>
          </a:p>
          <a:p>
            <a:pPr algn="ctr"/>
            <a:endParaRPr lang="sv-SE" sz="2800" b="1" dirty="0"/>
          </a:p>
          <a:p>
            <a:pPr algn="ctr"/>
            <a:endParaRPr lang="sv-SE" sz="2800" b="1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DC9C410-AFE3-492D-957D-01312756B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74" y="166254"/>
            <a:ext cx="4807787" cy="353752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C790096-0972-4875-850A-D5B3E36E8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907" y="1323109"/>
            <a:ext cx="5156270" cy="421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45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886120" y="452487"/>
            <a:ext cx="10426045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/>
              <a:t>Gemensamt ansvar underlättar och tar oss framåt!</a:t>
            </a:r>
          </a:p>
          <a:p>
            <a:pPr algn="ctr"/>
            <a:endParaRPr lang="sv-SE" b="1" dirty="0"/>
          </a:p>
          <a:p>
            <a:pPr algn="ctr"/>
            <a:r>
              <a:rPr lang="sv-SE" sz="4800" b="1" dirty="0"/>
              <a:t>Behöver ha ansvariga till</a:t>
            </a:r>
          </a:p>
          <a:p>
            <a:pPr algn="ctr"/>
            <a:endParaRPr lang="sv-SE" sz="2400" b="1" dirty="0"/>
          </a:p>
          <a:p>
            <a:pPr algn="ctr"/>
            <a:r>
              <a:rPr lang="sv-SE" sz="2400" b="1" dirty="0"/>
              <a:t>Spelarråd</a:t>
            </a:r>
          </a:p>
          <a:p>
            <a:pPr algn="ctr"/>
            <a:r>
              <a:rPr lang="sv-SE" sz="2400" b="1" dirty="0"/>
              <a:t>Festgrupp</a:t>
            </a:r>
          </a:p>
          <a:p>
            <a:pPr algn="ctr"/>
            <a:r>
              <a:rPr lang="sv-SE" sz="2400" b="1" dirty="0"/>
              <a:t>Sporthäftet</a:t>
            </a:r>
          </a:p>
          <a:p>
            <a:pPr algn="ctr"/>
            <a:r>
              <a:rPr lang="sv-SE" sz="2400" b="1" dirty="0"/>
              <a:t>Tipset</a:t>
            </a:r>
          </a:p>
          <a:p>
            <a:pPr algn="ctr"/>
            <a:r>
              <a:rPr lang="sv-SE" sz="2400" b="1" dirty="0" err="1"/>
              <a:t>Newbody</a:t>
            </a:r>
            <a:endParaRPr lang="sv-SE" sz="2400" b="1" dirty="0"/>
          </a:p>
          <a:p>
            <a:pPr algn="ctr"/>
            <a:r>
              <a:rPr lang="sv-SE" sz="2400" b="1" dirty="0"/>
              <a:t>Medlemsavgifter</a:t>
            </a:r>
          </a:p>
          <a:p>
            <a:pPr algn="ctr"/>
            <a:r>
              <a:rPr lang="sv-SE" sz="2400" b="1" dirty="0"/>
              <a:t>Träningslägret</a:t>
            </a:r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152803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886120" y="452487"/>
            <a:ext cx="104260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/>
              <a:t>Kommande säsong</a:t>
            </a:r>
          </a:p>
          <a:p>
            <a:pPr algn="ctr"/>
            <a:endParaRPr lang="sv-SE" sz="2800" b="1" dirty="0"/>
          </a:p>
          <a:p>
            <a:pPr algn="ctr"/>
            <a:r>
              <a:rPr lang="sv-SE" sz="2800" b="1" dirty="0"/>
              <a:t>Övrigt</a:t>
            </a:r>
          </a:p>
          <a:p>
            <a:pPr algn="ctr"/>
            <a:endParaRPr lang="sv-SE" sz="2800" b="1" dirty="0"/>
          </a:p>
          <a:p>
            <a:pPr algn="ctr"/>
            <a:endParaRPr lang="sv-SE" sz="2800" b="1" dirty="0"/>
          </a:p>
        </p:txBody>
      </p:sp>
      <p:sp>
        <p:nvSpPr>
          <p:cNvPr id="3" name="AutoShape 2" descr="Bildresultat för frågor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5124" name="Picture 4" descr="Bildresultat för fråg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68" y="1884307"/>
            <a:ext cx="5892863" cy="357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677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252247" y="452487"/>
            <a:ext cx="61557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	</a:t>
            </a:r>
            <a:r>
              <a:rPr lang="sv-SE" sz="2800" b="1" dirty="0"/>
              <a:t>AGENDA</a:t>
            </a:r>
          </a:p>
          <a:p>
            <a:endParaRPr lang="sv-SE" b="1" dirty="0"/>
          </a:p>
          <a:p>
            <a:r>
              <a:rPr lang="sv-SE" b="1" dirty="0"/>
              <a:t>18.30	Kaffe och macka</a:t>
            </a:r>
          </a:p>
          <a:p>
            <a:r>
              <a:rPr lang="sv-SE" b="1" dirty="0"/>
              <a:t>19.00	Återblick föregående</a:t>
            </a:r>
            <a:r>
              <a:rPr lang="sv-SE" dirty="0"/>
              <a:t> </a:t>
            </a:r>
            <a:r>
              <a:rPr lang="sv-SE" b="1" dirty="0"/>
              <a:t>säsong</a:t>
            </a:r>
            <a:endParaRPr lang="sv-SE" dirty="0"/>
          </a:p>
          <a:p>
            <a:r>
              <a:rPr lang="sv-SE" b="1" dirty="0"/>
              <a:t>19.15</a:t>
            </a:r>
            <a:r>
              <a:rPr lang="sv-SE" dirty="0"/>
              <a:t>	</a:t>
            </a:r>
            <a:r>
              <a:rPr lang="sv-SE" b="1" dirty="0"/>
              <a:t>Kommande</a:t>
            </a:r>
            <a:r>
              <a:rPr lang="sv-SE" dirty="0"/>
              <a:t> </a:t>
            </a:r>
            <a:r>
              <a:rPr lang="sv-SE" b="1" dirty="0"/>
              <a:t>säsong</a:t>
            </a:r>
            <a:endParaRPr lang="sv-SE" dirty="0"/>
          </a:p>
          <a:p>
            <a:r>
              <a:rPr lang="sv-SE" dirty="0"/>
              <a:t>	Träningsupplägg/spelsystem/matchplan</a:t>
            </a:r>
          </a:p>
          <a:p>
            <a:r>
              <a:rPr lang="sv-SE" dirty="0"/>
              <a:t>	Träningsläger	</a:t>
            </a:r>
          </a:p>
          <a:p>
            <a:r>
              <a:rPr lang="sv-SE" dirty="0"/>
              <a:t>	Träningsmatcher/Upplandscupen</a:t>
            </a:r>
          </a:p>
          <a:p>
            <a:r>
              <a:rPr lang="sv-SE" dirty="0"/>
              <a:t>	Serieindelning</a:t>
            </a:r>
          </a:p>
          <a:p>
            <a:r>
              <a:rPr lang="sv-SE" dirty="0"/>
              <a:t>	Organisation</a:t>
            </a:r>
          </a:p>
          <a:p>
            <a:r>
              <a:rPr lang="sv-SE" b="1" dirty="0"/>
              <a:t>20.00	Fika och Gruppövning/Enkät</a:t>
            </a:r>
            <a:endParaRPr lang="sv-SE" dirty="0"/>
          </a:p>
          <a:p>
            <a:r>
              <a:rPr lang="sv-SE" b="1" i="1" dirty="0"/>
              <a:t>20.30</a:t>
            </a:r>
            <a:r>
              <a:rPr lang="sv-SE" b="1" dirty="0"/>
              <a:t>	Skuttunge SK – En klubb för alla!</a:t>
            </a:r>
          </a:p>
          <a:p>
            <a:r>
              <a:rPr lang="sv-SE" b="1" dirty="0"/>
              <a:t>	</a:t>
            </a:r>
            <a:r>
              <a:rPr lang="sv-SE" dirty="0"/>
              <a:t>Gula tråden</a:t>
            </a:r>
          </a:p>
          <a:p>
            <a:r>
              <a:rPr lang="sv-SE" dirty="0"/>
              <a:t>	Medlemsavgift/aktivitetsavgift - Vad ingår?</a:t>
            </a:r>
          </a:p>
          <a:p>
            <a:r>
              <a:rPr lang="sv-SE" dirty="0"/>
              <a:t>	Rättigheter / Skyldigheter / Ansvariga</a:t>
            </a:r>
          </a:p>
          <a:p>
            <a:r>
              <a:rPr lang="sv-SE" dirty="0"/>
              <a:t>	Planering</a:t>
            </a:r>
          </a:p>
          <a:p>
            <a:r>
              <a:rPr lang="sv-SE" b="1" dirty="0"/>
              <a:t>21.00	Övrigt </a:t>
            </a:r>
          </a:p>
          <a:p>
            <a:r>
              <a:rPr lang="sv-SE" b="1" dirty="0"/>
              <a:t>21.20	Sammanfattning</a:t>
            </a:r>
          </a:p>
          <a:p>
            <a:r>
              <a:rPr lang="sv-SE" b="1" dirty="0"/>
              <a:t>21.30	Avslutning</a:t>
            </a:r>
          </a:p>
        </p:txBody>
      </p:sp>
    </p:spTree>
    <p:extLst>
      <p:ext uri="{BB962C8B-B14F-4D97-AF65-F5344CB8AC3E}">
        <p14:creationId xmlns:p14="http://schemas.microsoft.com/office/powerpoint/2010/main" val="1152294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ank you av woodleywonderworks på flickr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03" y="469128"/>
            <a:ext cx="9130004" cy="481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274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4AA4460-DCD9-4532-BBB8-D7FBFCCE5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 trans="11000"/>
                    </a14:imgEffect>
                    <a14:imgEffect>
                      <a14:brightnessContrast contrast="-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138" y="4096111"/>
            <a:ext cx="3086817" cy="1742822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886120" y="452487"/>
            <a:ext cx="10426045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/>
              <a:t>Återblick föregående säsong</a:t>
            </a:r>
          </a:p>
          <a:p>
            <a:pPr algn="ctr"/>
            <a:endParaRPr lang="sv-SE" b="1" dirty="0"/>
          </a:p>
          <a:p>
            <a:pPr algn="ctr"/>
            <a:r>
              <a:rPr lang="sv-SE" sz="4800" b="1" dirty="0"/>
              <a:t>Vi gjorde en typisk andrasäsong!</a:t>
            </a:r>
          </a:p>
          <a:p>
            <a:pPr algn="ctr"/>
            <a:r>
              <a:rPr lang="sv-SE" sz="2400" b="1" dirty="0"/>
              <a:t>Men tar med oss mycket bra saker.</a:t>
            </a:r>
          </a:p>
          <a:p>
            <a:pPr algn="ctr"/>
            <a:endParaRPr lang="sv-SE" sz="2400" b="1" dirty="0"/>
          </a:p>
          <a:p>
            <a:pPr algn="ctr"/>
            <a:r>
              <a:rPr lang="sv-SE" sz="2400" b="1" dirty="0"/>
              <a:t>Slog bägge serievinnarna. </a:t>
            </a:r>
            <a:r>
              <a:rPr lang="sv-SE" sz="2400" b="1" dirty="0" err="1"/>
              <a:t>Rasbo</a:t>
            </a:r>
            <a:r>
              <a:rPr lang="sv-SE" sz="2400" b="1" dirty="0"/>
              <a:t> och Persien.</a:t>
            </a:r>
          </a:p>
          <a:p>
            <a:pPr algn="ctr"/>
            <a:r>
              <a:rPr lang="sv-SE" sz="2400" b="1" dirty="0"/>
              <a:t>Gick upp i div. 7 med andralaget.</a:t>
            </a:r>
          </a:p>
          <a:p>
            <a:pPr algn="ctr"/>
            <a:r>
              <a:rPr lang="sv-SE" sz="2400" b="1" dirty="0"/>
              <a:t>Bra drag på hösten, trots sämre med folk.</a:t>
            </a:r>
          </a:p>
          <a:p>
            <a:pPr algn="ctr"/>
            <a:r>
              <a:rPr lang="sv-SE" sz="2400" b="1" dirty="0"/>
              <a:t>Bra uppslutning och genomförande av träningslägret.</a:t>
            </a:r>
          </a:p>
          <a:p>
            <a:pPr algn="ctr"/>
            <a:r>
              <a:rPr lang="sv-SE" sz="2400" b="1" dirty="0"/>
              <a:t>Många spelare i totala truppen.</a:t>
            </a:r>
          </a:p>
          <a:p>
            <a:pPr algn="ctr"/>
            <a:r>
              <a:rPr lang="sv-SE" sz="2400" b="1" dirty="0"/>
              <a:t>Flera nya spelare som passar i Skuttunge</a:t>
            </a:r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367777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886120" y="452487"/>
            <a:ext cx="1042604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/>
              <a:t>Återblick föregående säsong</a:t>
            </a:r>
          </a:p>
          <a:p>
            <a:pPr algn="ctr"/>
            <a:endParaRPr lang="sv-SE" b="1" dirty="0"/>
          </a:p>
          <a:p>
            <a:pPr algn="ctr"/>
            <a:r>
              <a:rPr lang="sv-SE" sz="4800" b="1" dirty="0"/>
              <a:t>Mindre bra och lära oss av!</a:t>
            </a:r>
          </a:p>
          <a:p>
            <a:pPr algn="ctr"/>
            <a:endParaRPr lang="sv-SE" sz="2400" b="1" dirty="0">
              <a:solidFill>
                <a:srgbClr val="FF0000"/>
              </a:solidFill>
            </a:endParaRPr>
          </a:p>
          <a:p>
            <a:pPr algn="ctr"/>
            <a:r>
              <a:rPr lang="sv-SE" sz="2400" b="1" dirty="0">
                <a:solidFill>
                  <a:srgbClr val="FF0000"/>
                </a:solidFill>
              </a:rPr>
              <a:t>Inte ”på tå” när säsongen startade.</a:t>
            </a:r>
          </a:p>
          <a:p>
            <a:pPr algn="ctr"/>
            <a:r>
              <a:rPr lang="sv-SE" sz="2400" b="1" dirty="0">
                <a:solidFill>
                  <a:srgbClr val="FF0000"/>
                </a:solidFill>
              </a:rPr>
              <a:t>Dålig närvaro under försäsong.</a:t>
            </a:r>
          </a:p>
          <a:p>
            <a:pPr algn="ctr"/>
            <a:r>
              <a:rPr lang="sv-SE" sz="2400" b="1" dirty="0">
                <a:solidFill>
                  <a:srgbClr val="FF0000"/>
                </a:solidFill>
              </a:rPr>
              <a:t>Dåligt tränade under våren, tappade poäng i andra halvlek.</a:t>
            </a:r>
          </a:p>
          <a:p>
            <a:pPr algn="ctr"/>
            <a:r>
              <a:rPr lang="sv-SE" sz="2400" b="1" dirty="0">
                <a:solidFill>
                  <a:srgbClr val="FF0000"/>
                </a:solidFill>
              </a:rPr>
              <a:t>Svårt att komma upp i nivå på veckomatcherna.</a:t>
            </a:r>
          </a:p>
          <a:p>
            <a:pPr algn="ctr"/>
            <a:r>
              <a:rPr lang="sv-SE" sz="2400" b="1" dirty="0">
                <a:solidFill>
                  <a:srgbClr val="FF0000"/>
                </a:solidFill>
              </a:rPr>
              <a:t>Låg återkoppling på träningsanmälan</a:t>
            </a:r>
          </a:p>
          <a:p>
            <a:pPr algn="ctr"/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1271286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ED92434-8448-4C6D-9542-A737A20FE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390" y="914399"/>
            <a:ext cx="9493846" cy="4696691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2571107-BAA2-4766-862C-B8F611E438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456488"/>
              </p:ext>
            </p:extLst>
          </p:nvPr>
        </p:nvGraphicFramePr>
        <p:xfrm>
          <a:off x="4864230" y="999239"/>
          <a:ext cx="4675695" cy="4018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ruta 9">
            <a:extLst>
              <a:ext uri="{FF2B5EF4-FFF2-40B4-BE49-F238E27FC236}">
                <a16:creationId xmlns:a16="http://schemas.microsoft.com/office/drawing/2014/main" id="{5E5F3B75-20FF-4AC0-84A6-2F6819B2DDF8}"/>
              </a:ext>
            </a:extLst>
          </p:cNvPr>
          <p:cNvSpPr txBox="1"/>
          <p:nvPr/>
        </p:nvSpPr>
        <p:spPr>
          <a:xfrm>
            <a:off x="886120" y="452487"/>
            <a:ext cx="1042604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/>
              <a:t>Återblick föregående säsong</a:t>
            </a:r>
          </a:p>
          <a:p>
            <a:pPr algn="ctr"/>
            <a:endParaRPr lang="sv-SE" b="1" dirty="0"/>
          </a:p>
          <a:p>
            <a:pPr algn="ctr"/>
            <a:r>
              <a:rPr lang="sv-SE" sz="4800" b="1" dirty="0"/>
              <a:t>Träningsnärvaro!</a:t>
            </a:r>
          </a:p>
          <a:p>
            <a:pPr algn="ctr"/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194561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886120" y="452487"/>
            <a:ext cx="1042604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/>
              <a:t>Återblick föregående säsong</a:t>
            </a:r>
          </a:p>
          <a:p>
            <a:pPr algn="ctr"/>
            <a:endParaRPr lang="sv-SE" b="1" dirty="0"/>
          </a:p>
          <a:p>
            <a:pPr algn="ctr"/>
            <a:r>
              <a:rPr lang="sv-SE" sz="4800" b="1" dirty="0"/>
              <a:t>Totalt sett en bra säsong!</a:t>
            </a:r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</p:txBody>
      </p:sp>
      <p:pic>
        <p:nvPicPr>
          <p:cNvPr id="4098" name="Picture 2" descr="Bildresultat för vinn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42" y="1987472"/>
            <a:ext cx="113538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117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ildresultat för skuttunge 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03" y="299172"/>
            <a:ext cx="2535382" cy="16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886120" y="452487"/>
            <a:ext cx="1042604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/>
              <a:t>Kommande säsong</a:t>
            </a:r>
          </a:p>
          <a:p>
            <a:pPr algn="ctr"/>
            <a:endParaRPr lang="sv-SE" sz="2800" b="1" dirty="0"/>
          </a:p>
          <a:p>
            <a:pPr algn="ctr"/>
            <a:r>
              <a:rPr lang="sv-SE" sz="8000" b="1" dirty="0"/>
              <a:t>Säsongen 2018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2C84D65-101B-4DF3-B630-3AFE71773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47" y="2637701"/>
            <a:ext cx="3439762" cy="264731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FD6A4DEC-7477-4816-BB65-A6DEBB8D5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5897" y="203200"/>
            <a:ext cx="2321956" cy="283509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6A8D237-72C7-4998-A015-E0A15AD552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991" y="2637701"/>
            <a:ext cx="4238336" cy="282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70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resultat för trä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846" y="1321378"/>
            <a:ext cx="3864429" cy="351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886120" y="452487"/>
            <a:ext cx="104260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/>
              <a:t>Kommande säsong</a:t>
            </a:r>
          </a:p>
          <a:p>
            <a:pPr algn="ctr"/>
            <a:endParaRPr lang="sv-SE" sz="2800" b="1" dirty="0"/>
          </a:p>
          <a:p>
            <a:pPr algn="ctr"/>
            <a:r>
              <a:rPr lang="sv-SE" sz="2800" b="1" dirty="0"/>
              <a:t>Träningar</a:t>
            </a:r>
            <a:endParaRPr lang="sv-SE" sz="2400" b="1" dirty="0"/>
          </a:p>
        </p:txBody>
      </p:sp>
      <p:sp>
        <p:nvSpPr>
          <p:cNvPr id="3" name="textruta 2"/>
          <p:cNvSpPr txBox="1"/>
          <p:nvPr/>
        </p:nvSpPr>
        <p:spPr>
          <a:xfrm>
            <a:off x="698270" y="1995055"/>
            <a:ext cx="88409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Måndagar:	19:00 Ultimate Performance</a:t>
            </a:r>
          </a:p>
          <a:p>
            <a:r>
              <a:rPr lang="sv-SE" dirty="0"/>
              <a:t>Onsdagar:</a:t>
            </a:r>
            <a:r>
              <a:rPr lang="sv-SE"/>
              <a:t>	19.00 </a:t>
            </a:r>
            <a:r>
              <a:rPr lang="sv-SE" dirty="0"/>
              <a:t>Konstgräs Bälinge</a:t>
            </a:r>
          </a:p>
          <a:p>
            <a:r>
              <a:rPr lang="sv-SE" dirty="0"/>
              <a:t>Fredag:		19.00 Tunabergsskolan</a:t>
            </a:r>
          </a:p>
          <a:p>
            <a:endParaRPr lang="sv-SE" dirty="0"/>
          </a:p>
          <a:p>
            <a:r>
              <a:rPr lang="sv-SE" dirty="0"/>
              <a:t>Kan vara varierande träning februari ut. Kan bli styrka, dans, aerobics, simning eller annat.</a:t>
            </a:r>
          </a:p>
          <a:p>
            <a:endParaRPr lang="sv-SE" dirty="0"/>
          </a:p>
          <a:p>
            <a:r>
              <a:rPr lang="sv-SE" dirty="0"/>
              <a:t>Från den 12:e mars:</a:t>
            </a:r>
          </a:p>
          <a:p>
            <a:r>
              <a:rPr lang="sv-SE" dirty="0"/>
              <a:t>Måndagar:	19:30 </a:t>
            </a:r>
            <a:r>
              <a:rPr lang="sv-SE" dirty="0" err="1"/>
              <a:t>Ärentuna</a:t>
            </a:r>
            <a:endParaRPr lang="sv-SE" dirty="0"/>
          </a:p>
          <a:p>
            <a:r>
              <a:rPr lang="sv-SE" dirty="0"/>
              <a:t>Tisdagar:		Löpning/Styrka?</a:t>
            </a:r>
          </a:p>
          <a:p>
            <a:r>
              <a:rPr lang="sv-SE" dirty="0"/>
              <a:t>Torsdagar:	21:00 Konstgräs Diöshallen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1254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886120" y="470959"/>
            <a:ext cx="104260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/>
              <a:t>Kommande säsong</a:t>
            </a:r>
          </a:p>
          <a:p>
            <a:pPr algn="ctr"/>
            <a:endParaRPr lang="sv-SE" sz="2800" b="1" dirty="0"/>
          </a:p>
          <a:p>
            <a:pPr algn="ctr"/>
            <a:r>
              <a:rPr lang="sv-SE" sz="2800" b="1" dirty="0"/>
              <a:t>Träningsläger</a:t>
            </a:r>
          </a:p>
          <a:p>
            <a:pPr algn="ctr"/>
            <a:r>
              <a:rPr lang="sv-SE" sz="2800" b="1" dirty="0">
                <a:solidFill>
                  <a:srgbClr val="FF0000"/>
                </a:solidFill>
              </a:rPr>
              <a:t>Gimo 2-4 mars</a:t>
            </a:r>
            <a:endParaRPr lang="sv-SE" sz="2400" b="1" dirty="0">
              <a:solidFill>
                <a:srgbClr val="FF0000"/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698270" y="1995055"/>
            <a:ext cx="88409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/>
              <a:t>Fredag:		17:00		Middag</a:t>
            </a:r>
          </a:p>
          <a:p>
            <a:r>
              <a:rPr lang="sv-SE" dirty="0"/>
              <a:t>		18.30 – 20.00 	Träning Konstgräs </a:t>
            </a:r>
          </a:p>
          <a:p>
            <a:r>
              <a:rPr lang="sv-SE" dirty="0"/>
              <a:t>Lördag:		08.30		Frukost</a:t>
            </a:r>
          </a:p>
          <a:p>
            <a:r>
              <a:rPr lang="sv-SE" dirty="0"/>
              <a:t>		10:00 – 11:30	Träning Konstgräs</a:t>
            </a:r>
          </a:p>
          <a:p>
            <a:r>
              <a:rPr lang="sv-SE" dirty="0"/>
              <a:t>		12:00		Lunch</a:t>
            </a:r>
          </a:p>
          <a:p>
            <a:r>
              <a:rPr lang="sv-SE" dirty="0"/>
              <a:t>		16:00 – 18:00	Match Konstgräs</a:t>
            </a:r>
          </a:p>
          <a:p>
            <a:r>
              <a:rPr lang="sv-SE" dirty="0"/>
              <a:t>		18:30		Middag</a:t>
            </a:r>
          </a:p>
          <a:p>
            <a:r>
              <a:rPr lang="sv-SE" dirty="0"/>
              <a:t>Söndag:		08:30		Frukost</a:t>
            </a:r>
          </a:p>
          <a:p>
            <a:r>
              <a:rPr lang="sv-SE" dirty="0"/>
              <a:t>		10:00 – 11:00	Träning Konstgräs</a:t>
            </a:r>
          </a:p>
          <a:p>
            <a:r>
              <a:rPr lang="sv-SE" dirty="0"/>
              <a:t>		11:30		Lunch</a:t>
            </a:r>
          </a:p>
          <a:p>
            <a:endParaRPr lang="sv-SE" dirty="0"/>
          </a:p>
          <a:p>
            <a:r>
              <a:rPr lang="sv-SE" dirty="0"/>
              <a:t>		Hemfärd!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9519422"/>
      </p:ext>
    </p:extLst>
  </p:cSld>
  <p:clrMapOvr>
    <a:masterClrMapping/>
  </p:clrMapOvr>
</p:sld>
</file>

<file path=ppt/theme/theme1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K" id="{6561127E-1845-48AD-BCA0-879FACD81222}" vid="{33A126D8-4CA2-4AAC-9E11-097EBB8BB2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SSK</Template>
  <TotalTime>713</TotalTime>
  <Words>314</Words>
  <Application>Microsoft Office PowerPoint</Application>
  <PresentationFormat>Bredbild</PresentationFormat>
  <Paragraphs>159</Paragraphs>
  <Slides>20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1_Anpassad formgivning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Henrik</dc:creator>
  <cp:lastModifiedBy>Henrik</cp:lastModifiedBy>
  <cp:revision>125</cp:revision>
  <dcterms:created xsi:type="dcterms:W3CDTF">2016-12-29T13:06:18Z</dcterms:created>
  <dcterms:modified xsi:type="dcterms:W3CDTF">2018-01-12T09:21:24Z</dcterms:modified>
</cp:coreProperties>
</file>