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3" r:id="rId3"/>
    <p:sldId id="266" r:id="rId4"/>
    <p:sldId id="286" r:id="rId5"/>
    <p:sldId id="272" r:id="rId6"/>
    <p:sldId id="267" r:id="rId7"/>
    <p:sldId id="273" r:id="rId8"/>
    <p:sldId id="281" r:id="rId9"/>
    <p:sldId id="278" r:id="rId10"/>
    <p:sldId id="274" r:id="rId11"/>
    <p:sldId id="276" r:id="rId12"/>
    <p:sldId id="259" r:id="rId13"/>
    <p:sldId id="290" r:id="rId14"/>
    <p:sldId id="275" r:id="rId15"/>
    <p:sldId id="260" r:id="rId16"/>
    <p:sldId id="288" r:id="rId17"/>
    <p:sldId id="261" r:id="rId18"/>
    <p:sldId id="291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321" autoAdjust="0"/>
  </p:normalViewPr>
  <p:slideViewPr>
    <p:cSldViewPr snapToGrid="0">
      <p:cViewPr varScale="1">
        <p:scale>
          <a:sx n="52" d="100"/>
          <a:sy n="52" d="100"/>
        </p:scale>
        <p:origin x="12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0A2B7-D547-4AFE-8C04-2A4DDC4EB2BE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3D7F6-334C-4828-B3DF-EC642353CE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871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B209-C910-481F-BBA5-074AC5E1DCD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9205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 dirty="0"/>
            </a:b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B209-C910-481F-BBA5-074AC5E1DCD9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76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64736-218A-9C57-DB32-566D74CBE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E893C06-4931-B489-8674-301626191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B1F3692-8D8C-3ECC-ABF5-A2EBD0E9F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 dirty="0"/>
            </a:br>
            <a:endParaRPr lang="sv-SE" baseline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A2FC49-912B-E113-564D-B434557EBC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B209-C910-481F-BBA5-074AC5E1DCD9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1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Välkomna och säkert delar som ni redan känner till,</a:t>
            </a:r>
            <a:r>
              <a:rPr lang="sv-SE" baseline="0" dirty="0"/>
              <a:t> men för vissa nytt.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B209-C910-481F-BBA5-074AC5E1DCD9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3852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B209-C910-481F-BBA5-074AC5E1DCD9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0182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B209-C910-481F-BBA5-074AC5E1DCD9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0540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2E589-CB1F-4506-EC50-DDD156A95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1BA3CDC-DC90-EE70-51EA-477513B2F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3DBD75E-427D-FD46-5E66-D664FA0DD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1AB641A-7138-BA61-ED6A-24EA145B4E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B209-C910-481F-BBA5-074AC5E1DCD9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2635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Välkomna och säkert delar som ni redan känner till,</a:t>
            </a:r>
            <a:r>
              <a:rPr lang="sv-SE" baseline="0" dirty="0"/>
              <a:t> men för vissa nytt.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B209-C910-481F-BBA5-074AC5E1DCD9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535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B209-C910-481F-BBA5-074AC5E1DCD9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286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B209-C910-481F-BBA5-074AC5E1DCD9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999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Välkomna och säkert delar som ni redan känner till,</a:t>
            </a:r>
            <a:r>
              <a:rPr lang="sv-SE" baseline="0" dirty="0"/>
              <a:t> men för vissa nytt.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B209-C910-481F-BBA5-074AC5E1DCD9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6911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Ideell</a:t>
            </a:r>
            <a:r>
              <a:rPr lang="sv-SE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förning med ideella ledare….</a:t>
            </a:r>
            <a:endParaRPr lang="sv-SE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B209-C910-481F-BBA5-074AC5E1DCD9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5242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Välkomna och säkert delar som ni redan känner till,</a:t>
            </a:r>
            <a:r>
              <a:rPr lang="sv-SE" baseline="0" dirty="0"/>
              <a:t> men för vissa nytt.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B209-C910-481F-BBA5-074AC5E1DCD9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9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B209-C910-481F-BBA5-074AC5E1DCD9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9635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4B209-C910-481F-BBA5-074AC5E1DCD9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442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F0CD71-4B82-4420-8367-9FDBB80DE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FC1A2A2-0BD5-44D1-8957-A68097907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28638C-90A9-4E3F-8605-AD8DA9E2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7FD2-4235-4AEC-965D-7A2953A49024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E2415A-9043-4E0C-97E6-35EFA01D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15F493-16D4-4E9D-B0D6-B558048A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5415-B9A6-49A7-A421-19B01C99A7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70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14B840-E377-499B-8F54-B7B8349F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F6F8013-DE7A-41CD-A8A2-8D9E0EF9F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CBEB59-1043-449F-9606-AF9D5EEC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7FD2-4235-4AEC-965D-7A2953A49024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5C61D3-B784-4C56-8F62-7932E498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9BD4D6-0699-4EB5-9093-AF87BF2A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5415-B9A6-49A7-A421-19B01C99A7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820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03A570A-111B-488F-97C9-3439B11F9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9AED347-6AAA-4D40-8460-0CE84173E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830245-EBB3-47BA-B4C2-AE30FBF75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7FD2-4235-4AEC-965D-7A2953A49024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120CBB-B11F-480D-96B0-2A7F43B5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F3D392-C2AE-4204-9566-BB3FCDEF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5415-B9A6-49A7-A421-19B01C99A7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871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Slide 1 -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22" hasCustomPrompt="1"/>
          </p:nvPr>
        </p:nvSpPr>
        <p:spPr bwMode="ltGray"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FIRST: Click here and insert picture in Ribbon “Insert” and button “Picture”(the “Picture” icon in slide is behind the Heading). </a:t>
            </a:r>
            <a:br>
              <a:rPr lang="en-US" noProof="0"/>
            </a:br>
            <a:r>
              <a:rPr lang="en-US" noProof="0"/>
              <a:t>If necessary, right click on picture and select Send to back.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000" y="3118555"/>
            <a:ext cx="10992000" cy="620892"/>
          </a:xfrm>
        </p:spPr>
        <p:txBody>
          <a:bodyPr/>
          <a:lstStyle>
            <a:lvl1pPr>
              <a:defRPr sz="4800" baseline="0"/>
            </a:lvl1pPr>
          </a:lstStyle>
          <a:p>
            <a:r>
              <a:rPr lang="sv-SE" noProof="0"/>
              <a:t>Klicka här för att ändra format</a:t>
            </a:r>
            <a:endParaRPr lang="en-US" noProof="0"/>
          </a:p>
        </p:txBody>
      </p:sp>
      <p:sp>
        <p:nvSpPr>
          <p:cNvPr id="6" name="Subheading"/>
          <p:cNvSpPr>
            <a:spLocks noGrp="1"/>
          </p:cNvSpPr>
          <p:nvPr>
            <p:ph type="subTitle" idx="1"/>
          </p:nvPr>
        </p:nvSpPr>
        <p:spPr>
          <a:xfrm>
            <a:off x="600000" y="3813041"/>
            <a:ext cx="10992000" cy="480000"/>
          </a:xfrm>
          <a:noFill/>
        </p:spPr>
        <p:txBody>
          <a:bodyPr lIns="0" rIns="0" b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om du vill redigera mall för underrubrikformat</a:t>
            </a:r>
            <a:endParaRPr lang="en-US" noProof="0"/>
          </a:p>
        </p:txBody>
      </p:sp>
      <p:sp>
        <p:nvSpPr>
          <p:cNvPr id="7" name="Date"/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600000" y="5998676"/>
            <a:ext cx="1359016" cy="384000"/>
          </a:xfrm>
          <a:noFill/>
          <a:ln>
            <a:noFill/>
          </a:ln>
        </p:spPr>
        <p:txBody>
          <a:bodyPr lIns="0" tIns="36000" rIns="36000" bIns="36000" anchor="t">
            <a:noAutofit/>
          </a:bodyPr>
          <a:lstStyle>
            <a:lvl1pPr marL="0" indent="0">
              <a:buFontTx/>
              <a:buNone/>
              <a:defRPr sz="1867" b="1">
                <a:solidFill>
                  <a:schemeClr val="bg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noProof="0"/>
              <a:t>yyyy-mm-dd</a:t>
            </a:r>
          </a:p>
        </p:txBody>
      </p:sp>
      <p:sp>
        <p:nvSpPr>
          <p:cNvPr id="8" name="Name"/>
          <p:cNvSpPr>
            <a:spLocks noGrp="1"/>
          </p:cNvSpPr>
          <p:nvPr>
            <p:ph type="body" sz="quarter" idx="20" hasCustomPrompt="1"/>
          </p:nvPr>
        </p:nvSpPr>
        <p:spPr bwMode="white">
          <a:xfrm>
            <a:off x="2111332" y="5998676"/>
            <a:ext cx="8365633" cy="384000"/>
          </a:xfrm>
          <a:noFill/>
        </p:spPr>
        <p:txBody>
          <a:bodyPr lIns="0" tIns="36000" rIns="36000" bIns="0" anchor="t">
            <a:noAutofit/>
          </a:bodyPr>
          <a:lstStyle>
            <a:lvl1pPr marL="0" indent="0">
              <a:buFontTx/>
              <a:buNone/>
              <a:defRPr sz="1867" b="1">
                <a:solidFill>
                  <a:schemeClr val="bg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0" name="Date"/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1959018" y="5998676"/>
            <a:ext cx="152313" cy="384000"/>
          </a:xfrm>
          <a:noFill/>
          <a:ln>
            <a:noFill/>
          </a:ln>
        </p:spPr>
        <p:txBody>
          <a:bodyPr lIns="0" tIns="36000" rIns="36000" bIns="36000" anchor="t">
            <a:normAutofit/>
          </a:bodyPr>
          <a:lstStyle>
            <a:lvl1pPr marL="0" indent="0">
              <a:buFontTx/>
              <a:buNone/>
              <a:defRPr sz="1867" b="1">
                <a:solidFill>
                  <a:schemeClr val="bg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noProof="0"/>
              <a:t>|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5" hasCustomPrompt="1"/>
          </p:nvPr>
        </p:nvSpPr>
        <p:spPr bwMode="white">
          <a:xfrm>
            <a:off x="5735999" y="6405331"/>
            <a:ext cx="720000" cy="8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F3E585D-B0B5-407B-AF14-90356F557D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33471" y="470011"/>
            <a:ext cx="3125060" cy="755789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245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ing"/>
          <p:cNvSpPr>
            <a:spLocks noGrp="1"/>
          </p:cNvSpPr>
          <p:nvPr>
            <p:ph type="title"/>
          </p:nvPr>
        </p:nvSpPr>
        <p:spPr>
          <a:xfrm>
            <a:off x="1535494" y="1107492"/>
            <a:ext cx="9121013" cy="497305"/>
          </a:xfrm>
        </p:spPr>
        <p:txBody>
          <a:bodyPr/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"/>
          <p:cNvSpPr>
            <a:spLocks noGrp="1"/>
          </p:cNvSpPr>
          <p:nvPr>
            <p:ph idx="1" hasCustomPrompt="1"/>
          </p:nvPr>
        </p:nvSpPr>
        <p:spPr>
          <a:xfrm>
            <a:off x="1536000" y="2514600"/>
            <a:ext cx="9120000" cy="3420000"/>
          </a:xfrm>
        </p:spPr>
        <p:txBody>
          <a:bodyPr anchor="ctr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TITLE OF PRESENTATION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4FE655-A398-48B5-8790-4515CCC5A85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40061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Slide 1 -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22" hasCustomPrompt="1"/>
          </p:nvPr>
        </p:nvSpPr>
        <p:spPr bwMode="ltGray"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FIRST: Click here and insert picture in Ribbon “Insert” and button “Picture”(the “Picture” icon in slide is behind the Heading). </a:t>
            </a:r>
            <a:br>
              <a:rPr lang="en-US" noProof="0"/>
            </a:br>
            <a:r>
              <a:rPr lang="en-US" noProof="0"/>
              <a:t>If necessary, right click on picture and select Send to back.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000" y="3118555"/>
            <a:ext cx="10992000" cy="620892"/>
          </a:xfrm>
        </p:spPr>
        <p:txBody>
          <a:bodyPr/>
          <a:lstStyle>
            <a:lvl1pPr>
              <a:defRPr sz="4800" baseline="0"/>
            </a:lvl1pPr>
          </a:lstStyle>
          <a:p>
            <a:r>
              <a:rPr lang="sv-SE" noProof="0"/>
              <a:t>Klicka här för att ändra format</a:t>
            </a:r>
            <a:endParaRPr lang="en-US" noProof="0"/>
          </a:p>
        </p:txBody>
      </p:sp>
      <p:sp>
        <p:nvSpPr>
          <p:cNvPr id="6" name="Subheading"/>
          <p:cNvSpPr>
            <a:spLocks noGrp="1"/>
          </p:cNvSpPr>
          <p:nvPr>
            <p:ph type="subTitle" idx="1"/>
          </p:nvPr>
        </p:nvSpPr>
        <p:spPr>
          <a:xfrm>
            <a:off x="600000" y="3813041"/>
            <a:ext cx="10992000" cy="480000"/>
          </a:xfrm>
          <a:noFill/>
        </p:spPr>
        <p:txBody>
          <a:bodyPr lIns="0" rIns="0" b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om du vill redigera mall för underrubrikformat</a:t>
            </a:r>
            <a:endParaRPr lang="en-US" noProof="0"/>
          </a:p>
        </p:txBody>
      </p:sp>
      <p:sp>
        <p:nvSpPr>
          <p:cNvPr id="7" name="Date"/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600000" y="5998676"/>
            <a:ext cx="1359016" cy="384000"/>
          </a:xfrm>
          <a:noFill/>
          <a:ln>
            <a:noFill/>
          </a:ln>
        </p:spPr>
        <p:txBody>
          <a:bodyPr lIns="0" tIns="36000" rIns="36000" bIns="36000" anchor="t">
            <a:noAutofit/>
          </a:bodyPr>
          <a:lstStyle>
            <a:lvl1pPr marL="0" indent="0">
              <a:buFontTx/>
              <a:buNone/>
              <a:defRPr sz="1867" b="1">
                <a:solidFill>
                  <a:schemeClr val="bg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noProof="0"/>
              <a:t>yyyy-mm-dd</a:t>
            </a:r>
          </a:p>
        </p:txBody>
      </p:sp>
      <p:sp>
        <p:nvSpPr>
          <p:cNvPr id="8" name="Name"/>
          <p:cNvSpPr>
            <a:spLocks noGrp="1"/>
          </p:cNvSpPr>
          <p:nvPr>
            <p:ph type="body" sz="quarter" idx="20" hasCustomPrompt="1"/>
          </p:nvPr>
        </p:nvSpPr>
        <p:spPr bwMode="white">
          <a:xfrm>
            <a:off x="2111332" y="5998676"/>
            <a:ext cx="8365633" cy="384000"/>
          </a:xfrm>
          <a:noFill/>
        </p:spPr>
        <p:txBody>
          <a:bodyPr lIns="0" tIns="36000" rIns="36000" bIns="0" anchor="t">
            <a:noAutofit/>
          </a:bodyPr>
          <a:lstStyle>
            <a:lvl1pPr marL="0" indent="0">
              <a:buFontTx/>
              <a:buNone/>
              <a:defRPr sz="1867" b="1">
                <a:solidFill>
                  <a:schemeClr val="bg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0" name="Date"/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1959018" y="5998676"/>
            <a:ext cx="152313" cy="384000"/>
          </a:xfrm>
          <a:noFill/>
          <a:ln>
            <a:noFill/>
          </a:ln>
        </p:spPr>
        <p:txBody>
          <a:bodyPr lIns="0" tIns="36000" rIns="36000" bIns="36000" anchor="t">
            <a:normAutofit/>
          </a:bodyPr>
          <a:lstStyle>
            <a:lvl1pPr marL="0" indent="0">
              <a:buFontTx/>
              <a:buNone/>
              <a:defRPr sz="1867" b="1">
                <a:solidFill>
                  <a:schemeClr val="bg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noProof="0"/>
              <a:t>|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5" hasCustomPrompt="1"/>
          </p:nvPr>
        </p:nvSpPr>
        <p:spPr bwMode="white">
          <a:xfrm>
            <a:off x="5735999" y="6405331"/>
            <a:ext cx="720000" cy="8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A3F9C-8CA3-4658-99CA-8FA75EC65CD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33471" y="470011"/>
            <a:ext cx="3125060" cy="755789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77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F0454E-2D72-4301-BD9C-92B625312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31605F-B915-432C-9EB6-A0B0B9C28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D38E83-EBF6-4FF8-AA6B-12B2FE7E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7FD2-4235-4AEC-965D-7A2953A49024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CCB370-5A1D-4B04-BB39-5E444D36D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A12516C-D081-4F20-BA46-09C215BE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5415-B9A6-49A7-A421-19B01C99A7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03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03A1EA-979E-43C9-B56E-3A813773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7D2CA3-E40C-4BC3-82EF-25F21868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601192-F7F4-4CC6-B016-DC68E5F6D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7FD2-4235-4AEC-965D-7A2953A49024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23312F-A5D4-48EA-98A5-B57AC5251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2DF70D-A130-4E5D-8E87-FE216B05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5415-B9A6-49A7-A421-19B01C99A7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35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E262EB-B42B-401F-AC1B-1A93BD4A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76A090-6C1C-4B84-871F-60D3EC30D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96BC5FF-93BC-4FE8-9968-69EBA0449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5E342C6-16B1-43EC-AA02-587172F0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7FD2-4235-4AEC-965D-7A2953A49024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26C012D-C670-4624-8420-FF7B1B6B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11492DC-568B-4622-9CB3-95A0017A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5415-B9A6-49A7-A421-19B01C99A7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520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8EE189-8D4E-44D4-B233-E5CB3969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73EA569-BB67-4AAA-84D7-9A281933A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681544A-A476-4B51-9374-1D0F8B959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F4C232D-2AF3-466C-A7C6-433AC699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CFD23C4-7344-4EEC-A030-6E7FC987F6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D100AC0-3020-4E2A-877F-EF886160F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7FD2-4235-4AEC-965D-7A2953A49024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DA1261E-FA57-485D-A03A-38263856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23C67B7-695D-48AB-BEBB-40234743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5415-B9A6-49A7-A421-19B01C99A7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68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2B85B8-3C85-49B2-8879-4CB8C1D4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EA13277-7779-48E9-BB01-A7A63E56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7FD2-4235-4AEC-965D-7A2953A49024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F0BAE7A-BA09-4BEC-A419-AFC8D49B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CFA6A17-1D2A-4A9D-B63C-7E53AC4F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5415-B9A6-49A7-A421-19B01C99A7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274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79C82B5-2335-4986-8503-CF701649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7FD2-4235-4AEC-965D-7A2953A49024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A4DC812-C631-4B4B-AB19-9AD80B00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C5B7A7F-DB1A-4CE7-B6BF-C04BEA36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5415-B9A6-49A7-A421-19B01C99A7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94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0BD65E-0A54-4FB5-8BDC-38E336C7C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990574-9519-434B-854E-16F258FDA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B866A5-C147-4C8A-92D9-98ED6A0CF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A7B28ED-1925-4AB1-9641-6042A4C0E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7FD2-4235-4AEC-965D-7A2953A49024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7878A8-163B-4CDB-A509-2628A404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A583BDF-CC58-4374-A4C9-D2EDFE06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5415-B9A6-49A7-A421-19B01C99A7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783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02C64A-A53B-4E13-AA0E-4790C7A79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B27688-B766-41BA-994E-8125F8D63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A75268-D0D5-4FF3-A81F-243B59BE0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5E74F4-27D6-4486-BC12-7344945B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7FD2-4235-4AEC-965D-7A2953A49024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9FC2EB4-ADF4-4D30-A97C-30D2CA2E9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25B5997-32A9-4D5E-84A5-2FDA6113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5415-B9A6-49A7-A421-19B01C99A7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6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54491D-2944-4877-AA12-502B34C8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9B81DD9-DCF7-4721-B6E7-20C0F0C92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1CFE99-627A-4D00-870E-A6B9287B2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7FD2-4235-4AEC-965D-7A2953A49024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BAF922-A31D-4C41-9F6F-FBBD8416B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7F66B1-409B-42AA-AD43-B39AD1D60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15415-B9A6-49A7-A421-19B01C99A77E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04516EF-628E-49CB-9D71-CD22890D641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34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422462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laget.se/Flickor2013-14" TargetMode="Externa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ixabay.com/de/gesicht-gl%C3%BCcklich-gl%C3%A4nzend-smiley-1298202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www.laget.se/SkutskarsIFF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venskfotboll.se/4902eb/globalassets/distrikt/norrbotten/blockbilderdokument/3.-tavling/barn--ungdom/spelformer/3mot3-20.pdf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/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363685" y="902727"/>
            <a:ext cx="10992000" cy="620892"/>
          </a:xfrm>
        </p:spPr>
        <p:txBody>
          <a:bodyPr>
            <a:normAutofit fontScale="90000"/>
          </a:bodyPr>
          <a:lstStyle/>
          <a:p>
            <a:r>
              <a: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Välkomna till Föräldramöte</a:t>
            </a:r>
          </a:p>
        </p:txBody>
      </p:sp>
      <p:sp>
        <p:nvSpPr>
          <p:cNvPr id="12" name="Underrubrik 11"/>
          <p:cNvSpPr>
            <a:spLocks noGrp="1"/>
          </p:cNvSpPr>
          <p:nvPr>
            <p:ph type="subTitle" idx="1"/>
          </p:nvPr>
        </p:nvSpPr>
        <p:spPr>
          <a:xfrm>
            <a:off x="503433" y="1688300"/>
            <a:ext cx="7559563" cy="480000"/>
          </a:xfrm>
        </p:spPr>
        <p:txBody>
          <a:bodyPr/>
          <a:lstStyle/>
          <a:p>
            <a:pPr algn="l"/>
            <a:r>
              <a: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Flickor födda 2017/2018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633" y="0"/>
            <a:ext cx="1494367" cy="1619673"/>
          </a:xfrm>
          <a:prstGeom prst="rect">
            <a:avLst/>
          </a:prstGeom>
        </p:spPr>
      </p:pic>
      <p:sp>
        <p:nvSpPr>
          <p:cNvPr id="6" name="Rubrik 10">
            <a:extLst>
              <a:ext uri="{FF2B5EF4-FFF2-40B4-BE49-F238E27FC236}">
                <a16:creationId xmlns:a16="http://schemas.microsoft.com/office/drawing/2014/main" id="{6FFCB6C5-30AC-43F3-9441-A156CC417FEB}"/>
              </a:ext>
            </a:extLst>
          </p:cNvPr>
          <p:cNvSpPr txBox="1">
            <a:spLocks/>
          </p:cNvSpPr>
          <p:nvPr/>
        </p:nvSpPr>
        <p:spPr>
          <a:xfrm>
            <a:off x="363685" y="5955273"/>
            <a:ext cx="3744416" cy="6208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200" b="1" dirty="0">
                <a:solidFill>
                  <a:schemeClr val="bg2">
                    <a:lumMod val="25000"/>
                  </a:schemeClr>
                </a:solidFill>
              </a:rPr>
              <a:t>20250511</a:t>
            </a:r>
          </a:p>
        </p:txBody>
      </p:sp>
    </p:spTree>
    <p:extLst>
      <p:ext uri="{BB962C8B-B14F-4D97-AF65-F5344CB8AC3E}">
        <p14:creationId xmlns:p14="http://schemas.microsoft.com/office/powerpoint/2010/main" val="3804754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1166" r="1605" b="14825"/>
          <a:stretch/>
        </p:blipFill>
        <p:spPr>
          <a:xfrm flipH="1">
            <a:off x="-144693" y="0"/>
            <a:ext cx="12338048" cy="69127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502" y="68628"/>
            <a:ext cx="1494367" cy="1619673"/>
          </a:xfrm>
          <a:prstGeom prst="rect">
            <a:avLst/>
          </a:prstGeom>
        </p:spPr>
      </p:pic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12292D6B-D429-46D2-BCDD-F4EE00F7F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000" y="1688301"/>
            <a:ext cx="9120000" cy="37444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2"/>
                </a:solidFill>
              </a:rPr>
              <a:t>Kort presentationsrunda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2">
                    <a:lumMod val="90000"/>
                  </a:schemeClr>
                </a:solidFill>
              </a:rPr>
              <a:t>Kort om föreningen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2">
                    <a:lumMod val="90000"/>
                  </a:schemeClr>
                </a:solidFill>
              </a:rPr>
              <a:t>Fotbollens spela, lek och lär - inriktning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Säsongen 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Övrigt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Frågor</a:t>
            </a:r>
          </a:p>
        </p:txBody>
      </p:sp>
    </p:spTree>
    <p:extLst>
      <p:ext uri="{BB962C8B-B14F-4D97-AF65-F5344CB8AC3E}">
        <p14:creationId xmlns:p14="http://schemas.microsoft.com/office/powerpoint/2010/main" val="159373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1166" r="1605" b="14825"/>
          <a:stretch/>
        </p:blipFill>
        <p:spPr>
          <a:xfrm flipH="1">
            <a:off x="-73024" y="0"/>
            <a:ext cx="12338048" cy="69127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502" y="68628"/>
            <a:ext cx="1494367" cy="1619673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71398" y="686290"/>
            <a:ext cx="9121013" cy="497305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Säsongen 2025</a:t>
            </a:r>
            <a:endParaRPr lang="sv-SE" b="1" dirty="0">
              <a:solidFill>
                <a:srgbClr val="404040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71398" y="1493133"/>
            <a:ext cx="9121013" cy="3770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Förväntningar på dig som förälder:</a:t>
            </a:r>
          </a:p>
          <a:p>
            <a:pPr lvl="1"/>
            <a:r>
              <a:rPr lang="sv-SE" dirty="0"/>
              <a:t>Hjälpa till när föreningen anordnar sammandrag och cuper </a:t>
            </a:r>
          </a:p>
          <a:p>
            <a:pPr lvl="1"/>
            <a:r>
              <a:rPr lang="sv-SE" dirty="0"/>
              <a:t>Anmäl alltid till träningar och aktiviteter via </a:t>
            </a:r>
            <a:r>
              <a:rPr lang="sv-SE" dirty="0">
                <a:hlinkClick r:id="rId5"/>
              </a:rPr>
              <a:t>Laget.se</a:t>
            </a:r>
            <a:endParaRPr lang="sv-SE" dirty="0"/>
          </a:p>
          <a:p>
            <a:pPr lvl="1"/>
            <a:r>
              <a:rPr lang="sv-SE" dirty="0"/>
              <a:t>Hjälp gärna till på träningar (samla bollar, plocka koner)</a:t>
            </a:r>
          </a:p>
          <a:p>
            <a:pPr lvl="1"/>
            <a:r>
              <a:rPr lang="sv-SE" dirty="0"/>
              <a:t>Vid träning och sammandrag håller sig föräldrar på långsidan (ej där spelare är, ej på kortsidorna)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46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1166" r="1605" b="14825"/>
          <a:stretch/>
        </p:blipFill>
        <p:spPr>
          <a:xfrm flipH="1">
            <a:off x="-146048" y="18438"/>
            <a:ext cx="12338048" cy="69127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502" y="68628"/>
            <a:ext cx="1494367" cy="1619673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71398" y="792076"/>
            <a:ext cx="9121013" cy="497305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Säsongen 2025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527381" y="3200400"/>
            <a:ext cx="7146165" cy="3396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Träningar: söndagar 10.30-11.30 B-Plan</a:t>
            </a:r>
          </a:p>
          <a:p>
            <a:pPr marL="0" indent="0">
              <a:buNone/>
            </a:pPr>
            <a:r>
              <a:rPr lang="sv-SE" dirty="0"/>
              <a:t>Sammandrag: 30/8 mer info kommer</a:t>
            </a:r>
          </a:p>
          <a:p>
            <a:pPr marL="0" indent="0">
              <a:buNone/>
            </a:pPr>
            <a:endParaRPr lang="sv-SE" sz="1050" dirty="0"/>
          </a:p>
          <a:p>
            <a:pPr lvl="1"/>
            <a:r>
              <a:rPr lang="sv-SE" dirty="0"/>
              <a:t>Kom i tid</a:t>
            </a:r>
          </a:p>
          <a:p>
            <a:pPr lvl="1"/>
            <a:r>
              <a:rPr lang="sv-SE" dirty="0"/>
              <a:t>Fokus på fotboll och lyssna på genomgångar</a:t>
            </a:r>
          </a:p>
          <a:p>
            <a:pPr lvl="1"/>
            <a:r>
              <a:rPr lang="sv-SE" dirty="0"/>
              <a:t>Se till att vara förbered för träning/match:</a:t>
            </a:r>
          </a:p>
          <a:p>
            <a:pPr marL="457200" lvl="1" indent="0">
              <a:buNone/>
            </a:pPr>
            <a:r>
              <a:rPr lang="sv-SE" dirty="0"/>
              <a:t> Berätta gärna för ledarna om sådant som kan vara bra att veta gällande ditt barn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9" name="Bildobjekt 8" descr="En bild som visar clipart, Tecknade serier, illustration, tecknad serie&#10;&#10;AI-genererat innehåll kan vara felaktigt.">
            <a:extLst>
              <a:ext uri="{FF2B5EF4-FFF2-40B4-BE49-F238E27FC236}">
                <a16:creationId xmlns:a16="http://schemas.microsoft.com/office/drawing/2014/main" id="{C465C4F1-F6EB-C9ED-CF5E-8E0F4E256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 r="8662" b="9126"/>
          <a:stretch/>
        </p:blipFill>
        <p:spPr>
          <a:xfrm>
            <a:off x="7327238" y="3830774"/>
            <a:ext cx="1533315" cy="2619453"/>
          </a:xfrm>
          <a:prstGeom prst="rect">
            <a:avLst/>
          </a:prstGeom>
        </p:spPr>
      </p:pic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B65ADF2D-6E39-4FA2-8CC8-E19C15F9C298}"/>
              </a:ext>
            </a:extLst>
          </p:cNvPr>
          <p:cNvSpPr/>
          <p:nvPr/>
        </p:nvSpPr>
        <p:spPr>
          <a:xfrm>
            <a:off x="8860553" y="4468903"/>
            <a:ext cx="3040911" cy="1690577"/>
          </a:xfrm>
          <a:prstGeom prst="wedgeEllipseCallout">
            <a:avLst>
              <a:gd name="adj1" fmla="val -64189"/>
              <a:gd name="adj2" fmla="val -198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B271597-2BE0-41B7-8DA6-8F6877C7A10C}"/>
              </a:ext>
            </a:extLst>
          </p:cNvPr>
          <p:cNvSpPr txBox="1"/>
          <p:nvPr/>
        </p:nvSpPr>
        <p:spPr>
          <a:xfrm>
            <a:off x="9040225" y="4864379"/>
            <a:ext cx="243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Bjud gärna med en kompis!</a:t>
            </a:r>
          </a:p>
        </p:txBody>
      </p:sp>
    </p:spTree>
    <p:extLst>
      <p:ext uri="{BB962C8B-B14F-4D97-AF65-F5344CB8AC3E}">
        <p14:creationId xmlns:p14="http://schemas.microsoft.com/office/powerpoint/2010/main" val="6193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5A65A-07F8-63FE-452E-3952804A1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4C4F2E4-9FF8-619B-35C2-0527AC466F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1166" r="1605" b="14825"/>
          <a:stretch/>
        </p:blipFill>
        <p:spPr>
          <a:xfrm flipH="1">
            <a:off x="-146048" y="18438"/>
            <a:ext cx="12338048" cy="69127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C21CAE33-C742-9E96-8878-AA35882D5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502" y="68628"/>
            <a:ext cx="1494367" cy="161967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DE8B6FF-AF3A-60AC-158C-FB037890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043" y="1112114"/>
            <a:ext cx="9121013" cy="497305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Fokus för vårt lag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58405FD-E496-D12E-978A-3F876062D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3200400"/>
            <a:ext cx="7146165" cy="33969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4981203-39B3-BE17-EE9D-246B373C8B03}"/>
              </a:ext>
            </a:extLst>
          </p:cNvPr>
          <p:cNvSpPr txBox="1"/>
          <p:nvPr/>
        </p:nvSpPr>
        <p:spPr>
          <a:xfrm>
            <a:off x="902043" y="1952368"/>
            <a:ext cx="9835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000" dirty="0"/>
              <a:t>Rörelse och glädje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000" dirty="0"/>
              <a:t>Värdegrund</a:t>
            </a:r>
          </a:p>
        </p:txBody>
      </p:sp>
    </p:spTree>
    <p:extLst>
      <p:ext uri="{BB962C8B-B14F-4D97-AF65-F5344CB8AC3E}">
        <p14:creationId xmlns:p14="http://schemas.microsoft.com/office/powerpoint/2010/main" val="3871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1166" r="1605" b="14825"/>
          <a:stretch/>
        </p:blipFill>
        <p:spPr>
          <a:xfrm flipH="1">
            <a:off x="-144693" y="0"/>
            <a:ext cx="12338048" cy="69127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502" y="68628"/>
            <a:ext cx="1494367" cy="1619673"/>
          </a:xfrm>
          <a:prstGeom prst="rect">
            <a:avLst/>
          </a:prstGeom>
        </p:spPr>
      </p:pic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CC5A62D8-633E-40D2-B565-357F6B294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000" y="1688301"/>
            <a:ext cx="9120000" cy="37444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2"/>
                </a:solidFill>
              </a:rPr>
              <a:t>Kort presentationsrunda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2">
                    <a:lumMod val="90000"/>
                  </a:schemeClr>
                </a:solidFill>
              </a:rPr>
              <a:t>Kort om föreningen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2">
                    <a:lumMod val="90000"/>
                  </a:schemeClr>
                </a:solidFill>
              </a:rPr>
              <a:t>Fotbollens spela, lek och lär - inriktning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2">
                    <a:lumMod val="90000"/>
                  </a:schemeClr>
                </a:solidFill>
              </a:rPr>
              <a:t>Säsongen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Övrigt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Frågor</a:t>
            </a:r>
          </a:p>
        </p:txBody>
      </p:sp>
    </p:spTree>
    <p:extLst>
      <p:ext uri="{BB962C8B-B14F-4D97-AF65-F5344CB8AC3E}">
        <p14:creationId xmlns:p14="http://schemas.microsoft.com/office/powerpoint/2010/main" val="3008316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1166" r="1605" b="14825"/>
          <a:stretch/>
        </p:blipFill>
        <p:spPr>
          <a:xfrm flipH="1">
            <a:off x="-144693" y="0"/>
            <a:ext cx="12338048" cy="69127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502" y="68628"/>
            <a:ext cx="1494367" cy="1619673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71398" y="985475"/>
            <a:ext cx="9121013" cy="497305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Övrigt</a:t>
            </a:r>
            <a:br>
              <a:rPr lang="sv-SE" sz="2400" b="1" dirty="0">
                <a:solidFill>
                  <a:srgbClr val="404040"/>
                </a:solidFill>
              </a:rPr>
            </a:br>
            <a:r>
              <a:rPr lang="sv-SE" sz="2400" b="1" dirty="0">
                <a:solidFill>
                  <a:srgbClr val="404040"/>
                </a:solidFill>
              </a:rPr>
              <a:t>Information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719403" y="234779"/>
            <a:ext cx="8592448" cy="58586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Information hittar ni bl.a. här:</a:t>
            </a:r>
          </a:p>
          <a:p>
            <a:pPr lvl="1"/>
            <a:r>
              <a:rPr lang="sv-SE" dirty="0"/>
              <a:t>Laget.se </a:t>
            </a:r>
            <a:r>
              <a:rPr lang="sv-SE" i="1" dirty="0"/>
              <a:t>”Skutskärs IF FK” </a:t>
            </a:r>
            <a:r>
              <a:rPr lang="sv-SE" dirty="0"/>
              <a:t>(APP)</a:t>
            </a:r>
            <a:endParaRPr lang="sv-SE" i="1" dirty="0"/>
          </a:p>
          <a:p>
            <a:pPr lvl="1"/>
            <a:r>
              <a:rPr lang="sv-SE" dirty="0"/>
              <a:t>Facebook Föreningssida </a:t>
            </a:r>
            <a:r>
              <a:rPr lang="sv-SE" i="1" dirty="0"/>
              <a:t>”Skutskärs IF FK”</a:t>
            </a:r>
          </a:p>
          <a:p>
            <a:r>
              <a:rPr lang="sv-SE" dirty="0"/>
              <a:t>Fotografering och videofilmning</a:t>
            </a:r>
          </a:p>
          <a:p>
            <a:pPr lvl="1"/>
            <a:r>
              <a:rPr lang="sv-SE" dirty="0"/>
              <a:t>Är det någon som inte får/vill synas på bild? Meddela oss ledare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E03DF6F-884F-4B09-BC4E-50B532E58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688" y="3405008"/>
            <a:ext cx="1308117" cy="5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94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1166" r="1605" b="14825"/>
          <a:stretch/>
        </p:blipFill>
        <p:spPr>
          <a:xfrm flipH="1">
            <a:off x="-144693" y="0"/>
            <a:ext cx="12338048" cy="69127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502" y="68628"/>
            <a:ext cx="1494367" cy="1619673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487488" y="260649"/>
            <a:ext cx="9121013" cy="497305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/>
              <a:t>Dokument - Information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C4075F6-F534-6A73-1257-F5964360A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31" y="949975"/>
            <a:ext cx="9696948" cy="2571882"/>
          </a:xfrm>
          <a:prstGeom prst="rect">
            <a:avLst/>
          </a:prstGeom>
        </p:spPr>
      </p:pic>
      <p:sp>
        <p:nvSpPr>
          <p:cNvPr id="12" name="Pil: höger 11">
            <a:extLst>
              <a:ext uri="{FF2B5EF4-FFF2-40B4-BE49-F238E27FC236}">
                <a16:creationId xmlns:a16="http://schemas.microsoft.com/office/drawing/2014/main" id="{B0DA8DBD-C1BD-ADED-2FA6-3C1DA5A17594}"/>
              </a:ext>
            </a:extLst>
          </p:cNvPr>
          <p:cNvSpPr/>
          <p:nvPr/>
        </p:nvSpPr>
        <p:spPr>
          <a:xfrm>
            <a:off x="7978944" y="1018603"/>
            <a:ext cx="969847" cy="669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il: höger 12">
            <a:extLst>
              <a:ext uri="{FF2B5EF4-FFF2-40B4-BE49-F238E27FC236}">
                <a16:creationId xmlns:a16="http://schemas.microsoft.com/office/drawing/2014/main" id="{C347F1D2-06F2-B215-4ECF-94971697B845}"/>
              </a:ext>
            </a:extLst>
          </p:cNvPr>
          <p:cNvSpPr/>
          <p:nvPr/>
        </p:nvSpPr>
        <p:spPr>
          <a:xfrm>
            <a:off x="4655384" y="2303457"/>
            <a:ext cx="969847" cy="669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text, skärmbild, nummer, Teckensnitt&#10;&#10;AI-genererat innehåll kan vara felaktigt.">
            <a:extLst>
              <a:ext uri="{FF2B5EF4-FFF2-40B4-BE49-F238E27FC236}">
                <a16:creationId xmlns:a16="http://schemas.microsoft.com/office/drawing/2014/main" id="{682D095F-AC27-231D-7B03-56C898A06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99"/>
          <a:stretch/>
        </p:blipFill>
        <p:spPr>
          <a:xfrm>
            <a:off x="7099771" y="3713878"/>
            <a:ext cx="3698039" cy="2829516"/>
          </a:xfrm>
          <a:prstGeom prst="rect">
            <a:avLst/>
          </a:prstGeom>
        </p:spPr>
      </p:pic>
      <p:sp>
        <p:nvSpPr>
          <p:cNvPr id="14" name="Pil: höger 13">
            <a:extLst>
              <a:ext uri="{FF2B5EF4-FFF2-40B4-BE49-F238E27FC236}">
                <a16:creationId xmlns:a16="http://schemas.microsoft.com/office/drawing/2014/main" id="{04E53E0C-6AFE-2386-6B0C-9B93324C6A13}"/>
              </a:ext>
            </a:extLst>
          </p:cNvPr>
          <p:cNvSpPr/>
          <p:nvPr/>
        </p:nvSpPr>
        <p:spPr>
          <a:xfrm>
            <a:off x="6290952" y="4793787"/>
            <a:ext cx="969847" cy="669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2201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1166" r="1605" b="14825"/>
          <a:stretch/>
        </p:blipFill>
        <p:spPr>
          <a:xfrm flipH="1">
            <a:off x="-144693" y="0"/>
            <a:ext cx="12338048" cy="69127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502" y="68628"/>
            <a:ext cx="1494367" cy="1619673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524055" y="2468894"/>
            <a:ext cx="9120000" cy="1632181"/>
          </a:xfrm>
        </p:spPr>
        <p:txBody>
          <a:bodyPr/>
          <a:lstStyle/>
          <a:p>
            <a:pPr marL="0" indent="0" algn="ctr">
              <a:buNone/>
            </a:pPr>
            <a:r>
              <a:rPr lang="sv-SE" sz="8000" b="1" dirty="0">
                <a:solidFill>
                  <a:schemeClr val="bg2">
                    <a:lumMod val="10000"/>
                  </a:schemeClr>
                </a:solidFill>
              </a:rPr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1575679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1DA94-06B5-EDF0-3A1E-51C0596CB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36E8557-0A67-1EEA-15D3-B193A2F03A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1166" r="1605" b="14825"/>
          <a:stretch/>
        </p:blipFill>
        <p:spPr>
          <a:xfrm flipH="1">
            <a:off x="-144693" y="0"/>
            <a:ext cx="12338048" cy="69127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9D3C4576-5B71-A47A-7258-666EA4463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502" y="68628"/>
            <a:ext cx="1494367" cy="1619673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5D13136-BF75-7073-6EA1-5DC60F32A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44" y="3778710"/>
            <a:ext cx="9120000" cy="1632181"/>
          </a:xfrm>
        </p:spPr>
        <p:txBody>
          <a:bodyPr>
            <a:normAutofit fontScale="47500" lnSpcReduction="20000"/>
          </a:bodyPr>
          <a:lstStyle/>
          <a:p>
            <a:r>
              <a:rPr lang="sv-SE" sz="8000" dirty="0"/>
              <a:t>Kom ihåg att vara ombytt. </a:t>
            </a:r>
          </a:p>
          <a:p>
            <a:r>
              <a:rPr lang="sv-SE" sz="8000" dirty="0"/>
              <a:t>Benskydd är ett måste.</a:t>
            </a:r>
          </a:p>
          <a:p>
            <a:r>
              <a:rPr lang="sv-SE" sz="8000" dirty="0"/>
              <a:t>Uppsatt hår och fylld vattenflaska.</a:t>
            </a:r>
          </a:p>
          <a:p>
            <a:pPr marL="0" indent="0" algn="ctr">
              <a:buNone/>
            </a:pPr>
            <a:endParaRPr lang="sv-SE" sz="8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7A28525-5D89-AB01-66BA-A97AEC30A867}"/>
              </a:ext>
            </a:extLst>
          </p:cNvPr>
          <p:cNvSpPr txBox="1"/>
          <p:nvPr/>
        </p:nvSpPr>
        <p:spPr>
          <a:xfrm>
            <a:off x="2631989" y="1318969"/>
            <a:ext cx="73306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 ses den 18/5 </a:t>
            </a:r>
          </a:p>
        </p:txBody>
      </p:sp>
      <p:pic>
        <p:nvPicPr>
          <p:cNvPr id="8" name="Bildobjekt 7" descr="En bild som visar smiley, gul, leende, tecknad serie&#10;&#10;AI-genererat innehåll kan vara felaktigt.">
            <a:extLst>
              <a:ext uri="{FF2B5EF4-FFF2-40B4-BE49-F238E27FC236}">
                <a16:creationId xmlns:a16="http://schemas.microsoft.com/office/drawing/2014/main" id="{E8E684B3-DC30-95CF-4B79-3322E5AF7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98741" y="1347460"/>
            <a:ext cx="681682" cy="68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8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1166" r="1605" b="14825"/>
          <a:stretch/>
        </p:blipFill>
        <p:spPr>
          <a:xfrm flipH="1">
            <a:off x="-144693" y="0"/>
            <a:ext cx="12338048" cy="69127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502" y="68628"/>
            <a:ext cx="1494367" cy="1619673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536000" y="1688301"/>
            <a:ext cx="9120000" cy="37444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Kort presentationsrunda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Kort om föreningen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Fotbollens spela, lek och lär – inriktning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Säsongen 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Övrigt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Frågor</a:t>
            </a:r>
          </a:p>
        </p:txBody>
      </p:sp>
    </p:spTree>
    <p:extLst>
      <p:ext uri="{BB962C8B-B14F-4D97-AF65-F5344CB8AC3E}">
        <p14:creationId xmlns:p14="http://schemas.microsoft.com/office/powerpoint/2010/main" val="302199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1166" r="1605" b="14825"/>
          <a:stretch/>
        </p:blipFill>
        <p:spPr>
          <a:xfrm flipH="1">
            <a:off x="-144693" y="0"/>
            <a:ext cx="12338048" cy="69127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502" y="68628"/>
            <a:ext cx="1494367" cy="1619673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536000" y="2612909"/>
            <a:ext cx="9120000" cy="1632181"/>
          </a:xfrm>
        </p:spPr>
        <p:txBody>
          <a:bodyPr/>
          <a:lstStyle/>
          <a:p>
            <a:pPr marL="0" indent="0" algn="ctr">
              <a:buNone/>
            </a:pPr>
            <a:r>
              <a:rPr lang="sv-SE" sz="4800" b="1" dirty="0"/>
              <a:t>Presentationsrunda</a:t>
            </a:r>
          </a:p>
          <a:p>
            <a:pPr marL="0" indent="0" algn="ctr">
              <a:buNone/>
            </a:pPr>
            <a:r>
              <a:rPr lang="sv-SE" sz="3600" dirty="0"/>
              <a:t>Vad heter du och vem är du förälder till?</a:t>
            </a:r>
          </a:p>
        </p:txBody>
      </p:sp>
    </p:spTree>
    <p:extLst>
      <p:ext uri="{BB962C8B-B14F-4D97-AF65-F5344CB8AC3E}">
        <p14:creationId xmlns:p14="http://schemas.microsoft.com/office/powerpoint/2010/main" val="308370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1166" r="1605" b="14825"/>
          <a:stretch/>
        </p:blipFill>
        <p:spPr>
          <a:xfrm flipH="1">
            <a:off x="-144693" y="0"/>
            <a:ext cx="12338048" cy="69127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502" y="68628"/>
            <a:ext cx="1494367" cy="1619673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464331" y="832207"/>
            <a:ext cx="9120000" cy="48972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4800" b="1" dirty="0"/>
              <a:t>Ledare:</a:t>
            </a:r>
          </a:p>
          <a:p>
            <a:pPr marL="0" indent="0" algn="ctr">
              <a:buNone/>
            </a:pPr>
            <a:endParaRPr lang="sv-SE" sz="1400" dirty="0"/>
          </a:p>
          <a:p>
            <a:pPr marL="0" indent="0" algn="ctr">
              <a:buNone/>
            </a:pPr>
            <a:r>
              <a:rPr lang="sv-SE" sz="3200" dirty="0"/>
              <a:t>Elin Carendi</a:t>
            </a:r>
          </a:p>
          <a:p>
            <a:pPr marL="0" indent="0" algn="ctr">
              <a:buNone/>
            </a:pPr>
            <a:r>
              <a:rPr lang="sv-SE" sz="3200" dirty="0"/>
              <a:t>Caroline Ederyd</a:t>
            </a:r>
          </a:p>
          <a:p>
            <a:pPr marL="0" indent="0" algn="ctr">
              <a:buNone/>
            </a:pPr>
            <a:r>
              <a:rPr lang="sv-SE" sz="3200" dirty="0"/>
              <a:t>Martin Eriksson</a:t>
            </a:r>
          </a:p>
          <a:p>
            <a:pPr marL="0" indent="0" algn="ctr">
              <a:buNone/>
            </a:pPr>
            <a:r>
              <a:rPr lang="sv-SE" sz="3200" dirty="0"/>
              <a:t>Linnea Östblom</a:t>
            </a:r>
          </a:p>
        </p:txBody>
      </p:sp>
    </p:spTree>
    <p:extLst>
      <p:ext uri="{BB962C8B-B14F-4D97-AF65-F5344CB8AC3E}">
        <p14:creationId xmlns:p14="http://schemas.microsoft.com/office/powerpoint/2010/main" val="39534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1166" r="1605" b="14825"/>
          <a:stretch/>
        </p:blipFill>
        <p:spPr>
          <a:xfrm flipH="1">
            <a:off x="-144693" y="0"/>
            <a:ext cx="12338048" cy="69127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502" y="68628"/>
            <a:ext cx="1494367" cy="1619673"/>
          </a:xfrm>
          <a:prstGeom prst="rect">
            <a:avLst/>
          </a:prstGeom>
        </p:spPr>
      </p:pic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8187454D-5689-48B8-A48A-AD40FE15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000" y="1688301"/>
            <a:ext cx="9120000" cy="37444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2"/>
                </a:solidFill>
              </a:rPr>
              <a:t>Kort presentationsrunda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Kort om föreningen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Fotbollens spela, lek och lär - inriktning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Säsongen 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Övrigt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Frågor</a:t>
            </a:r>
          </a:p>
        </p:txBody>
      </p:sp>
    </p:spTree>
    <p:extLst>
      <p:ext uri="{BB962C8B-B14F-4D97-AF65-F5344CB8AC3E}">
        <p14:creationId xmlns:p14="http://schemas.microsoft.com/office/powerpoint/2010/main" val="107189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1166" r="1605" b="14825"/>
          <a:stretch/>
        </p:blipFill>
        <p:spPr>
          <a:xfrm flipH="1">
            <a:off x="-144693" y="0"/>
            <a:ext cx="12338048" cy="69127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502" y="68628"/>
            <a:ext cx="1494367" cy="1619673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71905" y="-75388"/>
            <a:ext cx="9120000" cy="1632181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buNone/>
            </a:pPr>
            <a:r>
              <a:rPr lang="sv-SE" sz="4400" b="1" dirty="0">
                <a:latin typeface="+mj-lt"/>
                <a:ea typeface="+mj-ea"/>
                <a:cs typeface="+mj-cs"/>
              </a:rPr>
              <a:t>Kort om föreningen</a:t>
            </a:r>
          </a:p>
        </p:txBody>
      </p:sp>
      <p:sp>
        <p:nvSpPr>
          <p:cNvPr id="5" name="Platshållare för innehåll 3"/>
          <p:cNvSpPr txBox="1">
            <a:spLocks/>
          </p:cNvSpPr>
          <p:nvPr/>
        </p:nvSpPr>
        <p:spPr>
          <a:xfrm>
            <a:off x="527382" y="1412776"/>
            <a:ext cx="11233247" cy="49925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24000" indent="-32400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5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16000" algn="l" defTabSz="914400" rtl="0" eaLnBrk="1" latinLnBrk="0" hangingPunct="1">
              <a:spcBef>
                <a:spcPts val="100"/>
              </a:spcBef>
              <a:buClr>
                <a:schemeClr val="accent1"/>
              </a:buClr>
              <a:buFontTx/>
              <a:buBlip>
                <a:blip r:embed="rId6"/>
              </a:buBlip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6000" indent="-216000" algn="l" defTabSz="914400" rtl="0" eaLnBrk="1" latinLnBrk="0" hangingPunct="1">
              <a:spcBef>
                <a:spcPts val="100"/>
              </a:spcBef>
              <a:buClr>
                <a:schemeClr val="accent1"/>
              </a:buClr>
              <a:buFont typeface="Symbol" pitchFamily="18" charset="2"/>
              <a:buChar char="-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216000" algn="l" defTabSz="914400" rtl="0" eaLnBrk="1" latinLnBrk="0" hangingPunct="1">
              <a:spcBef>
                <a:spcPts val="100"/>
              </a:spcBef>
              <a:buClr>
                <a:schemeClr val="accent1"/>
              </a:buClr>
              <a:buFont typeface="Symbol" pitchFamily="18" charset="2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88000" indent="-216000" algn="l" defTabSz="914400" rtl="0" eaLnBrk="1" latinLnBrk="0" hangingPunct="1">
              <a:spcBef>
                <a:spcPts val="100"/>
              </a:spcBef>
              <a:buClr>
                <a:schemeClr val="accent1"/>
              </a:buClr>
              <a:buFont typeface="Symbol" pitchFamily="18" charset="2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04000" indent="-216000" algn="l" defTabSz="914400" rtl="0" eaLnBrk="1" latinLnBrk="0" hangingPunct="1">
              <a:spcBef>
                <a:spcPts val="100"/>
              </a:spcBef>
              <a:buClr>
                <a:schemeClr val="accent1"/>
              </a:buClr>
              <a:buFont typeface="Symbol" pitchFamily="18" charset="2"/>
              <a:buChar char="-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20000" indent="-216000" algn="l" defTabSz="914400" rtl="0" eaLnBrk="1" latinLnBrk="0" hangingPunct="1">
              <a:spcBef>
                <a:spcPts val="100"/>
              </a:spcBef>
              <a:buClr>
                <a:schemeClr val="accent1"/>
              </a:buClr>
              <a:buFont typeface="Symbol" pitchFamily="18" charset="2"/>
              <a:buChar char="-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6000" indent="-216000" algn="l" defTabSz="914400" rtl="0" eaLnBrk="1" latinLnBrk="0" hangingPunct="1">
              <a:spcBef>
                <a:spcPts val="100"/>
              </a:spcBef>
              <a:buClr>
                <a:schemeClr val="accent1"/>
              </a:buClr>
              <a:buFont typeface="Symbol" pitchFamily="18" charset="2"/>
              <a:buChar char="-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2000" indent="-216000" algn="l" defTabSz="914400" rtl="0" eaLnBrk="1" latinLnBrk="0" hangingPunct="1">
              <a:spcBef>
                <a:spcPts val="100"/>
              </a:spcBef>
              <a:buClr>
                <a:schemeClr val="accent1"/>
              </a:buClr>
              <a:buFont typeface="Symbol" pitchFamily="18" charset="2"/>
              <a:buChar char="-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dirty="0">
                <a:hlinkClick r:id="rId7"/>
              </a:rPr>
              <a:t>Ideell förening som bedriver fotboll för barn, ungdomar och senior</a:t>
            </a:r>
            <a:endParaRPr lang="sv-SE" sz="2800" dirty="0"/>
          </a:p>
          <a:p>
            <a:pPr lvl="1"/>
            <a:r>
              <a:rPr lang="sv-SE" sz="2800" dirty="0"/>
              <a:t>Damlag </a:t>
            </a:r>
          </a:p>
          <a:p>
            <a:pPr lvl="1"/>
            <a:r>
              <a:rPr lang="sv-SE" sz="2800" dirty="0"/>
              <a:t>Herrlag</a:t>
            </a:r>
          </a:p>
          <a:p>
            <a:pPr lvl="1"/>
            <a:r>
              <a:rPr lang="sv-SE" sz="2800" dirty="0"/>
              <a:t>Flick- och pojklag </a:t>
            </a:r>
          </a:p>
          <a:p>
            <a:pPr lvl="1"/>
            <a:r>
              <a:rPr lang="sv-SE" sz="2800" dirty="0"/>
              <a:t>Fotbollslek från 4 år</a:t>
            </a:r>
          </a:p>
          <a:p>
            <a:pPr lvl="1"/>
            <a:r>
              <a:rPr lang="sv-SE" sz="2800" dirty="0"/>
              <a:t>ca 400 aktiva</a:t>
            </a:r>
          </a:p>
        </p:txBody>
      </p:sp>
    </p:spTree>
    <p:extLst>
      <p:ext uri="{BB962C8B-B14F-4D97-AF65-F5344CB8AC3E}">
        <p14:creationId xmlns:p14="http://schemas.microsoft.com/office/powerpoint/2010/main" val="65244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1166" r="1605" b="14825"/>
          <a:stretch/>
        </p:blipFill>
        <p:spPr>
          <a:xfrm flipH="1">
            <a:off x="-144693" y="0"/>
            <a:ext cx="12338048" cy="69127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502" y="68628"/>
            <a:ext cx="1494367" cy="1619673"/>
          </a:xfrm>
          <a:prstGeom prst="rect">
            <a:avLst/>
          </a:prstGeom>
        </p:spPr>
      </p:pic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F59996AA-1FA8-48B0-8690-5EE458E27DE2}"/>
              </a:ext>
            </a:extLst>
          </p:cNvPr>
          <p:cNvSpPr txBox="1">
            <a:spLocks/>
          </p:cNvSpPr>
          <p:nvPr/>
        </p:nvSpPr>
        <p:spPr>
          <a:xfrm>
            <a:off x="1536000" y="1688301"/>
            <a:ext cx="9120000" cy="3744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200" dirty="0">
                <a:solidFill>
                  <a:schemeClr val="bg2"/>
                </a:solidFill>
              </a:rPr>
              <a:t>Kort presentationsrunda</a:t>
            </a:r>
          </a:p>
          <a:p>
            <a:r>
              <a:rPr lang="sv-SE" sz="3200" dirty="0">
                <a:solidFill>
                  <a:schemeClr val="bg2">
                    <a:lumMod val="90000"/>
                  </a:schemeClr>
                </a:solidFill>
              </a:rPr>
              <a:t>Kort om föreningen</a:t>
            </a:r>
          </a:p>
          <a:p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Fotbollens spela, lek och lär - inriktning</a:t>
            </a:r>
          </a:p>
          <a:p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Säsongen 2025</a:t>
            </a:r>
          </a:p>
          <a:p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Övrigt</a:t>
            </a:r>
          </a:p>
          <a:p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Frågor</a:t>
            </a:r>
          </a:p>
        </p:txBody>
      </p:sp>
    </p:spTree>
    <p:extLst>
      <p:ext uri="{BB962C8B-B14F-4D97-AF65-F5344CB8AC3E}">
        <p14:creationId xmlns:p14="http://schemas.microsoft.com/office/powerpoint/2010/main" val="417284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9246B5E-2171-B6BA-B7CC-D48E025159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1166" r="1605" b="14825"/>
          <a:stretch/>
        </p:blipFill>
        <p:spPr>
          <a:xfrm flipH="1">
            <a:off x="-146048" y="-54768"/>
            <a:ext cx="12338048" cy="69127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A13181E1-69B6-6156-E147-1F8C031F3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294" y="209247"/>
            <a:ext cx="1494367" cy="1619673"/>
          </a:xfrm>
          <a:prstGeom prst="rect">
            <a:avLst/>
          </a:prstGeom>
        </p:spPr>
      </p:pic>
      <p:pic>
        <p:nvPicPr>
          <p:cNvPr id="3" name="Bildobjekt 2" descr="En bild som visar text, skärmbild, Webbplats, Internetreklam&#10;&#10;AI-genererat innehåll kan vara felaktigt.">
            <a:extLst>
              <a:ext uri="{FF2B5EF4-FFF2-40B4-BE49-F238E27FC236}">
                <a16:creationId xmlns:a16="http://schemas.microsoft.com/office/drawing/2014/main" id="{7A548F6C-BC52-7CF9-EB09-D614D7380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89" y="111212"/>
            <a:ext cx="9018111" cy="63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8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C7FEE2E-A269-462B-2FA5-9312BBD5FF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1166" r="1605" b="14825"/>
          <a:stretch/>
        </p:blipFill>
        <p:spPr>
          <a:xfrm flipH="1">
            <a:off x="-146048" y="-54768"/>
            <a:ext cx="12338048" cy="69127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ADBAA34A-18E4-4E34-B2DA-675A624DA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502" y="68628"/>
            <a:ext cx="1494367" cy="1619673"/>
          </a:xfrm>
          <a:prstGeom prst="rect">
            <a:avLst/>
          </a:prstGeom>
        </p:spPr>
      </p:pic>
      <p:pic>
        <p:nvPicPr>
          <p:cNvPr id="6" name="Bildobjekt 5" descr="En bild som visar text, klädsel, fotbeklädnader, pojke&#10;&#10;AI-genererat innehåll kan vara felaktigt.">
            <a:extLst>
              <a:ext uri="{FF2B5EF4-FFF2-40B4-BE49-F238E27FC236}">
                <a16:creationId xmlns:a16="http://schemas.microsoft.com/office/drawing/2014/main" id="{A14FF3A7-1689-03B2-7717-2CD16AB56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5" y="68628"/>
            <a:ext cx="8703587" cy="621436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6E36CCC-9351-2300-C200-4CCF9EBC2DA4}"/>
              </a:ext>
            </a:extLst>
          </p:cNvPr>
          <p:cNvSpPr txBox="1"/>
          <p:nvPr/>
        </p:nvSpPr>
        <p:spPr>
          <a:xfrm>
            <a:off x="8172620" y="5157706"/>
            <a:ext cx="3930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Läs mer: </a:t>
            </a:r>
            <a:r>
              <a:rPr lang="sv-SE" b="0" i="0" dirty="0">
                <a:effectLst/>
                <a:latin typeface="Aptos" panose="020B0004020202020204" pitchFamily="34" charset="0"/>
                <a:hlinkClick r:id="rId5"/>
              </a:rPr>
              <a:t>https://www.svenskfotboll.se/4902eb/globalassets/distrikt/norrbotten/blockbilderdokument/3.-tavling/barn--ungdom/spelformer/3mot3-20.pdf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1585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0b37e60-f0b3-4466-b894-128ac99e40b8}" enabled="1" method="Standard" siteId="{f3015282-1dac-43e2-b2f3-7ed3707b252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4581</TotalTime>
  <Words>450</Words>
  <Application>Microsoft Office PowerPoint</Application>
  <PresentationFormat>Bredbild</PresentationFormat>
  <Paragraphs>108</Paragraphs>
  <Slides>18</Slides>
  <Notes>15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Office-tema</vt:lpstr>
      <vt:lpstr>Välkomna till Föräldramöte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Säsongen 2025</vt:lpstr>
      <vt:lpstr>Säsongen 2025</vt:lpstr>
      <vt:lpstr>Fokus för vårt lag</vt:lpstr>
      <vt:lpstr>PowerPoint-presentation</vt:lpstr>
      <vt:lpstr>Övrigt Information</vt:lpstr>
      <vt:lpstr>Dokument - Information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Eibl (Gävle)</dc:creator>
  <cp:lastModifiedBy>Caréndi, Elin</cp:lastModifiedBy>
  <cp:revision>39</cp:revision>
  <dcterms:created xsi:type="dcterms:W3CDTF">2022-04-10T11:53:01Z</dcterms:created>
  <dcterms:modified xsi:type="dcterms:W3CDTF">2025-05-11T09:28:10Z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4f46c18-d1d7-457d-86c2-cd06b320f7b9_Enabled">
    <vt:lpwstr>true</vt:lpwstr>
  </property>
  <property fmtid="{D5CDD505-2E9C-101B-9397-08002B2CF9AE}" pid="3" name="MSIP_Label_34f46c18-d1d7-457d-86c2-cd06b320f7b9_SetDate">
    <vt:lpwstr>2022-04-10T11:53:01Z</vt:lpwstr>
  </property>
  <property fmtid="{D5CDD505-2E9C-101B-9397-08002B2CF9AE}" pid="4" name="MSIP_Label_34f46c18-d1d7-457d-86c2-cd06b320f7b9_Method">
    <vt:lpwstr>Standard</vt:lpwstr>
  </property>
  <property fmtid="{D5CDD505-2E9C-101B-9397-08002B2CF9AE}" pid="5" name="MSIP_Label_34f46c18-d1d7-457d-86c2-cd06b320f7b9_Name">
    <vt:lpwstr>BK - General</vt:lpwstr>
  </property>
  <property fmtid="{D5CDD505-2E9C-101B-9397-08002B2CF9AE}" pid="6" name="MSIP_Label_34f46c18-d1d7-457d-86c2-cd06b320f7b9_SiteId">
    <vt:lpwstr>52453284-7972-41e2-95d8-04367ce3553b</vt:lpwstr>
  </property>
  <property fmtid="{D5CDD505-2E9C-101B-9397-08002B2CF9AE}" pid="7" name="MSIP_Label_34f46c18-d1d7-457d-86c2-cd06b320f7b9_ActionId">
    <vt:lpwstr>79a42bbf-f76f-471c-a688-b7b242adbe3b</vt:lpwstr>
  </property>
  <property fmtid="{D5CDD505-2E9C-101B-9397-08002B2CF9AE}" pid="8" name="MSIP_Label_34f46c18-d1d7-457d-86c2-cd06b320f7b9_ContentBits">
    <vt:lpwstr>2</vt:lpwstr>
  </property>
  <property fmtid="{D5CDD505-2E9C-101B-9397-08002B2CF9AE}" pid="9" name="ClassificationContentMarkingFooterLocations">
    <vt:lpwstr>Office-tema:8</vt:lpwstr>
  </property>
  <property fmtid="{D5CDD505-2E9C-101B-9397-08002B2CF9AE}" pid="10" name="ClassificationContentMarkingFooterText">
    <vt:lpwstr>General</vt:lpwstr>
  </property>
</Properties>
</file>