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74" r:id="rId7"/>
    <p:sldId id="263" r:id="rId8"/>
    <p:sldId id="264" r:id="rId9"/>
    <p:sldId id="271" r:id="rId10"/>
    <p:sldId id="270" r:id="rId11"/>
    <p:sldId id="275"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14" d="100"/>
          <a:sy n="114"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ael Thorvald" userId="3c751998-c47b-4282-9084-302ebe2e0ce2" providerId="ADAL" clId="{655811B4-4EDF-4397-8674-3CFE00E68E4D}"/>
    <pc:docChg chg="undo custSel addSld delSld modSld sldOrd">
      <pc:chgData name="Mikael Thorvald" userId="3c751998-c47b-4282-9084-302ebe2e0ce2" providerId="ADAL" clId="{655811B4-4EDF-4397-8674-3CFE00E68E4D}" dt="2026-04-13T06:25:55.263" v="1406" actId="2696"/>
      <pc:docMkLst>
        <pc:docMk/>
      </pc:docMkLst>
      <pc:sldChg chg="modSp mod">
        <pc:chgData name="Mikael Thorvald" userId="3c751998-c47b-4282-9084-302ebe2e0ce2" providerId="ADAL" clId="{655811B4-4EDF-4397-8674-3CFE00E68E4D}" dt="2026-04-06T16:30:18.095" v="1244" actId="790"/>
        <pc:sldMkLst>
          <pc:docMk/>
          <pc:sldMk cId="230222948" sldId="256"/>
        </pc:sldMkLst>
        <pc:spChg chg="mod">
          <ac:chgData name="Mikael Thorvald" userId="3c751998-c47b-4282-9084-302ebe2e0ce2" providerId="ADAL" clId="{655811B4-4EDF-4397-8674-3CFE00E68E4D}" dt="2026-04-06T16:30:18.095" v="1244" actId="790"/>
          <ac:spMkLst>
            <pc:docMk/>
            <pc:sldMk cId="230222948" sldId="256"/>
            <ac:spMk id="3" creationId="{0457B112-729C-893C-9B32-F6ECE7A126ED}"/>
          </ac:spMkLst>
        </pc:spChg>
      </pc:sldChg>
      <pc:sldChg chg="modSp mod">
        <pc:chgData name="Mikael Thorvald" userId="3c751998-c47b-4282-9084-302ebe2e0ce2" providerId="ADAL" clId="{655811B4-4EDF-4397-8674-3CFE00E68E4D}" dt="2026-04-06T16:06:59.913" v="1225" actId="1076"/>
        <pc:sldMkLst>
          <pc:docMk/>
          <pc:sldMk cId="2977689703" sldId="258"/>
        </pc:sldMkLst>
        <pc:spChg chg="mod">
          <ac:chgData name="Mikael Thorvald" userId="3c751998-c47b-4282-9084-302ebe2e0ce2" providerId="ADAL" clId="{655811B4-4EDF-4397-8674-3CFE00E68E4D}" dt="2026-04-06T15:46:16.469" v="671" actId="1076"/>
          <ac:spMkLst>
            <pc:docMk/>
            <pc:sldMk cId="2977689703" sldId="258"/>
            <ac:spMk id="2" creationId="{6682A6C7-695D-3860-05F1-D517DED96BCD}"/>
          </ac:spMkLst>
        </pc:spChg>
        <pc:spChg chg="mod">
          <ac:chgData name="Mikael Thorvald" userId="3c751998-c47b-4282-9084-302ebe2e0ce2" providerId="ADAL" clId="{655811B4-4EDF-4397-8674-3CFE00E68E4D}" dt="2026-04-06T16:06:59.913" v="1225" actId="1076"/>
          <ac:spMkLst>
            <pc:docMk/>
            <pc:sldMk cId="2977689703" sldId="258"/>
            <ac:spMk id="3" creationId="{7BB50499-FBE8-EC9F-BD6E-8E5C3120FDFE}"/>
          </ac:spMkLst>
        </pc:spChg>
      </pc:sldChg>
      <pc:sldChg chg="addSp delSp modSp mod ord">
        <pc:chgData name="Mikael Thorvald" userId="3c751998-c47b-4282-9084-302ebe2e0ce2" providerId="ADAL" clId="{655811B4-4EDF-4397-8674-3CFE00E68E4D}" dt="2026-04-06T15:13:19.884" v="256" actId="1076"/>
        <pc:sldMkLst>
          <pc:docMk/>
          <pc:sldMk cId="3985109916" sldId="259"/>
        </pc:sldMkLst>
        <pc:spChg chg="mod">
          <ac:chgData name="Mikael Thorvald" userId="3c751998-c47b-4282-9084-302ebe2e0ce2" providerId="ADAL" clId="{655811B4-4EDF-4397-8674-3CFE00E68E4D}" dt="2026-04-06T15:13:19.884" v="256" actId="1076"/>
          <ac:spMkLst>
            <pc:docMk/>
            <pc:sldMk cId="3985109916" sldId="259"/>
            <ac:spMk id="8" creationId="{6A5A2482-355F-A86D-07F5-EAB6736334CF}"/>
          </ac:spMkLst>
        </pc:spChg>
        <pc:picChg chg="add mod">
          <ac:chgData name="Mikael Thorvald" userId="3c751998-c47b-4282-9084-302ebe2e0ce2" providerId="ADAL" clId="{655811B4-4EDF-4397-8674-3CFE00E68E4D}" dt="2026-04-06T14:50:31.084" v="4" actId="14100"/>
          <ac:picMkLst>
            <pc:docMk/>
            <pc:sldMk cId="3985109916" sldId="259"/>
            <ac:picMk id="3" creationId="{90669CF9-9F78-3D82-64FD-ED168EAA73EC}"/>
          </ac:picMkLst>
        </pc:picChg>
      </pc:sldChg>
      <pc:sldChg chg="modSp mod">
        <pc:chgData name="Mikael Thorvald" userId="3c751998-c47b-4282-9084-302ebe2e0ce2" providerId="ADAL" clId="{655811B4-4EDF-4397-8674-3CFE00E68E4D}" dt="2026-04-06T16:14:29.083" v="1240" actId="403"/>
        <pc:sldMkLst>
          <pc:docMk/>
          <pc:sldMk cId="3946547795" sldId="261"/>
        </pc:sldMkLst>
        <pc:spChg chg="mod">
          <ac:chgData name="Mikael Thorvald" userId="3c751998-c47b-4282-9084-302ebe2e0ce2" providerId="ADAL" clId="{655811B4-4EDF-4397-8674-3CFE00E68E4D}" dt="2026-04-06T16:14:29.083" v="1240" actId="403"/>
          <ac:spMkLst>
            <pc:docMk/>
            <pc:sldMk cId="3946547795" sldId="261"/>
            <ac:spMk id="2" creationId="{86AA98B9-6418-E360-CE9E-8E7C2FA0702C}"/>
          </ac:spMkLst>
        </pc:spChg>
        <pc:spChg chg="mod">
          <ac:chgData name="Mikael Thorvald" userId="3c751998-c47b-4282-9084-302ebe2e0ce2" providerId="ADAL" clId="{655811B4-4EDF-4397-8674-3CFE00E68E4D}" dt="2026-04-06T16:13:50.785" v="1239" actId="20577"/>
          <ac:spMkLst>
            <pc:docMk/>
            <pc:sldMk cId="3946547795" sldId="261"/>
            <ac:spMk id="3" creationId="{D6A4968D-708F-54DA-5187-8151220B2DC8}"/>
          </ac:spMkLst>
        </pc:spChg>
      </pc:sldChg>
      <pc:sldChg chg="modSp mod">
        <pc:chgData name="Mikael Thorvald" userId="3c751998-c47b-4282-9084-302ebe2e0ce2" providerId="ADAL" clId="{655811B4-4EDF-4397-8674-3CFE00E68E4D}" dt="2026-04-06T16:52:06.263" v="1255" actId="1076"/>
        <pc:sldMkLst>
          <pc:docMk/>
          <pc:sldMk cId="931108881" sldId="262"/>
        </pc:sldMkLst>
        <pc:spChg chg="mod">
          <ac:chgData name="Mikael Thorvald" userId="3c751998-c47b-4282-9084-302ebe2e0ce2" providerId="ADAL" clId="{655811B4-4EDF-4397-8674-3CFE00E68E4D}" dt="2026-04-06T16:52:06.263" v="1255" actId="1076"/>
          <ac:spMkLst>
            <pc:docMk/>
            <pc:sldMk cId="931108881" sldId="262"/>
            <ac:spMk id="2" creationId="{80EBBAF5-ACCA-18BA-CF4A-2C3DF0EE11E7}"/>
          </ac:spMkLst>
        </pc:spChg>
        <pc:spChg chg="mod">
          <ac:chgData name="Mikael Thorvald" userId="3c751998-c47b-4282-9084-302ebe2e0ce2" providerId="ADAL" clId="{655811B4-4EDF-4397-8674-3CFE00E68E4D}" dt="2026-04-06T15:55:38.632" v="860" actId="20577"/>
          <ac:spMkLst>
            <pc:docMk/>
            <pc:sldMk cId="931108881" sldId="262"/>
            <ac:spMk id="3" creationId="{35680193-C919-BA5A-982D-B09012F3A0CB}"/>
          </ac:spMkLst>
        </pc:spChg>
      </pc:sldChg>
      <pc:sldChg chg="modSp mod">
        <pc:chgData name="Mikael Thorvald" userId="3c751998-c47b-4282-9084-302ebe2e0ce2" providerId="ADAL" clId="{655811B4-4EDF-4397-8674-3CFE00E68E4D}" dt="2026-04-06T15:24:47.615" v="371" actId="255"/>
        <pc:sldMkLst>
          <pc:docMk/>
          <pc:sldMk cId="4097728094" sldId="263"/>
        </pc:sldMkLst>
        <pc:spChg chg="mod">
          <ac:chgData name="Mikael Thorvald" userId="3c751998-c47b-4282-9084-302ebe2e0ce2" providerId="ADAL" clId="{655811B4-4EDF-4397-8674-3CFE00E68E4D}" dt="2026-04-06T15:14:28.885" v="267" actId="2711"/>
          <ac:spMkLst>
            <pc:docMk/>
            <pc:sldMk cId="4097728094" sldId="263"/>
            <ac:spMk id="2" creationId="{3DFDC529-9893-998C-5B58-B0C522FB90B4}"/>
          </ac:spMkLst>
        </pc:spChg>
        <pc:spChg chg="mod">
          <ac:chgData name="Mikael Thorvald" userId="3c751998-c47b-4282-9084-302ebe2e0ce2" providerId="ADAL" clId="{655811B4-4EDF-4397-8674-3CFE00E68E4D}" dt="2026-04-06T15:24:47.615" v="371" actId="255"/>
          <ac:spMkLst>
            <pc:docMk/>
            <pc:sldMk cId="4097728094" sldId="263"/>
            <ac:spMk id="3" creationId="{DD7B0189-2E46-19F8-73D9-F0FC4175C5CB}"/>
          </ac:spMkLst>
        </pc:spChg>
      </pc:sldChg>
      <pc:sldChg chg="modSp mod">
        <pc:chgData name="Mikael Thorvald" userId="3c751998-c47b-4282-9084-302ebe2e0ce2" providerId="ADAL" clId="{655811B4-4EDF-4397-8674-3CFE00E68E4D}" dt="2026-04-12T16:00:20.153" v="1405" actId="20577"/>
        <pc:sldMkLst>
          <pc:docMk/>
          <pc:sldMk cId="151449586" sldId="264"/>
        </pc:sldMkLst>
        <pc:spChg chg="mod">
          <ac:chgData name="Mikael Thorvald" userId="3c751998-c47b-4282-9084-302ebe2e0ce2" providerId="ADAL" clId="{655811B4-4EDF-4397-8674-3CFE00E68E4D}" dt="2026-04-06T15:14:42.433" v="269" actId="2711"/>
          <ac:spMkLst>
            <pc:docMk/>
            <pc:sldMk cId="151449586" sldId="264"/>
            <ac:spMk id="2" creationId="{12CD3687-1994-04D8-74DE-30D97818097C}"/>
          </ac:spMkLst>
        </pc:spChg>
        <pc:spChg chg="mod">
          <ac:chgData name="Mikael Thorvald" userId="3c751998-c47b-4282-9084-302ebe2e0ce2" providerId="ADAL" clId="{655811B4-4EDF-4397-8674-3CFE00E68E4D}" dt="2026-04-12T16:00:20.153" v="1405" actId="20577"/>
          <ac:spMkLst>
            <pc:docMk/>
            <pc:sldMk cId="151449586" sldId="264"/>
            <ac:spMk id="3" creationId="{48834150-F533-AC20-EC47-AE89D5D85881}"/>
          </ac:spMkLst>
        </pc:spChg>
      </pc:sldChg>
      <pc:sldChg chg="modSp mod ord">
        <pc:chgData name="Mikael Thorvald" userId="3c751998-c47b-4282-9084-302ebe2e0ce2" providerId="ADAL" clId="{655811B4-4EDF-4397-8674-3CFE00E68E4D}" dt="2026-04-12T12:58:17.208" v="1323"/>
        <pc:sldMkLst>
          <pc:docMk/>
          <pc:sldMk cId="1083367553" sldId="270"/>
        </pc:sldMkLst>
        <pc:spChg chg="mod">
          <ac:chgData name="Mikael Thorvald" userId="3c751998-c47b-4282-9084-302ebe2e0ce2" providerId="ADAL" clId="{655811B4-4EDF-4397-8674-3CFE00E68E4D}" dt="2026-04-06T16:37:51.817" v="1254" actId="1076"/>
          <ac:spMkLst>
            <pc:docMk/>
            <pc:sldMk cId="1083367553" sldId="270"/>
            <ac:spMk id="2" creationId="{C149A1B8-A7FF-4DF4-260C-DCE772B0866C}"/>
          </ac:spMkLst>
        </pc:spChg>
        <pc:spChg chg="mod">
          <ac:chgData name="Mikael Thorvald" userId="3c751998-c47b-4282-9084-302ebe2e0ce2" providerId="ADAL" clId="{655811B4-4EDF-4397-8674-3CFE00E68E4D}" dt="2026-04-06T15:25:10.956" v="374" actId="255"/>
          <ac:spMkLst>
            <pc:docMk/>
            <pc:sldMk cId="1083367553" sldId="270"/>
            <ac:spMk id="3" creationId="{55A30D2C-BA12-DBBF-459B-6F833BE1F3E8}"/>
          </ac:spMkLst>
        </pc:spChg>
      </pc:sldChg>
      <pc:sldChg chg="modSp mod">
        <pc:chgData name="Mikael Thorvald" userId="3c751998-c47b-4282-9084-302ebe2e0ce2" providerId="ADAL" clId="{655811B4-4EDF-4397-8674-3CFE00E68E4D}" dt="2026-04-06T15:25:04.438" v="373" actId="255"/>
        <pc:sldMkLst>
          <pc:docMk/>
          <pc:sldMk cId="296177099" sldId="271"/>
        </pc:sldMkLst>
        <pc:spChg chg="mod">
          <ac:chgData name="Mikael Thorvald" userId="3c751998-c47b-4282-9084-302ebe2e0ce2" providerId="ADAL" clId="{655811B4-4EDF-4397-8674-3CFE00E68E4D}" dt="2026-04-06T15:15:09.787" v="271" actId="2711"/>
          <ac:spMkLst>
            <pc:docMk/>
            <pc:sldMk cId="296177099" sldId="271"/>
            <ac:spMk id="2" creationId="{5E6349F8-2DBE-97D0-5B10-08C40D941D51}"/>
          </ac:spMkLst>
        </pc:spChg>
        <pc:spChg chg="mod">
          <ac:chgData name="Mikael Thorvald" userId="3c751998-c47b-4282-9084-302ebe2e0ce2" providerId="ADAL" clId="{655811B4-4EDF-4397-8674-3CFE00E68E4D}" dt="2026-04-06T15:25:04.438" v="373" actId="255"/>
          <ac:spMkLst>
            <pc:docMk/>
            <pc:sldMk cId="296177099" sldId="271"/>
            <ac:spMk id="3" creationId="{D2C67D64-E0E7-0319-0FF4-556F3E1CF225}"/>
          </ac:spMkLst>
        </pc:spChg>
      </pc:sldChg>
      <pc:sldChg chg="modSp del mod">
        <pc:chgData name="Mikael Thorvald" userId="3c751998-c47b-4282-9084-302ebe2e0ce2" providerId="ADAL" clId="{655811B4-4EDF-4397-8674-3CFE00E68E4D}" dt="2026-04-12T12:58:08.819" v="1321" actId="47"/>
        <pc:sldMkLst>
          <pc:docMk/>
          <pc:sldMk cId="3803431583" sldId="272"/>
        </pc:sldMkLst>
      </pc:sldChg>
      <pc:sldChg chg="modSp add mod">
        <pc:chgData name="Mikael Thorvald" userId="3c751998-c47b-4282-9084-302ebe2e0ce2" providerId="ADAL" clId="{655811B4-4EDF-4397-8674-3CFE00E68E4D}" dt="2026-04-12T12:57:23.608" v="1306" actId="20577"/>
        <pc:sldMkLst>
          <pc:docMk/>
          <pc:sldMk cId="3322590102" sldId="274"/>
        </pc:sldMkLst>
        <pc:spChg chg="mod">
          <ac:chgData name="Mikael Thorvald" userId="3c751998-c47b-4282-9084-302ebe2e0ce2" providerId="ADAL" clId="{655811B4-4EDF-4397-8674-3CFE00E68E4D}" dt="2026-04-06T15:14:14.032" v="265" actId="1076"/>
          <ac:spMkLst>
            <pc:docMk/>
            <pc:sldMk cId="3322590102" sldId="274"/>
            <ac:spMk id="2" creationId="{02AA7985-8C3D-FA62-3568-B5844A6BFA80}"/>
          </ac:spMkLst>
        </pc:spChg>
        <pc:spChg chg="mod">
          <ac:chgData name="Mikael Thorvald" userId="3c751998-c47b-4282-9084-302ebe2e0ce2" providerId="ADAL" clId="{655811B4-4EDF-4397-8674-3CFE00E68E4D}" dt="2026-04-12T12:57:23.608" v="1306" actId="20577"/>
          <ac:spMkLst>
            <pc:docMk/>
            <pc:sldMk cId="3322590102" sldId="274"/>
            <ac:spMk id="3" creationId="{A8E9802F-32CD-CDCF-4084-4F37051509EF}"/>
          </ac:spMkLst>
        </pc:spChg>
      </pc:sldChg>
      <pc:sldChg chg="modSp add mod">
        <pc:chgData name="Mikael Thorvald" userId="3c751998-c47b-4282-9084-302ebe2e0ce2" providerId="ADAL" clId="{655811B4-4EDF-4397-8674-3CFE00E68E4D}" dt="2026-04-06T16:32:12.013" v="1245" actId="1076"/>
        <pc:sldMkLst>
          <pc:docMk/>
          <pc:sldMk cId="3797125154" sldId="275"/>
        </pc:sldMkLst>
        <pc:spChg chg="mod">
          <ac:chgData name="Mikael Thorvald" userId="3c751998-c47b-4282-9084-302ebe2e0ce2" providerId="ADAL" clId="{655811B4-4EDF-4397-8674-3CFE00E68E4D}" dt="2026-04-06T16:32:12.013" v="1245" actId="1076"/>
          <ac:spMkLst>
            <pc:docMk/>
            <pc:sldMk cId="3797125154" sldId="275"/>
            <ac:spMk id="2" creationId="{9A332D77-6103-F4CE-4AD2-0C79CCAB6835}"/>
          </ac:spMkLst>
        </pc:spChg>
        <pc:spChg chg="mod">
          <ac:chgData name="Mikael Thorvald" userId="3c751998-c47b-4282-9084-302ebe2e0ce2" providerId="ADAL" clId="{655811B4-4EDF-4397-8674-3CFE00E68E4D}" dt="2026-04-06T16:03:30.918" v="1160" actId="20577"/>
          <ac:spMkLst>
            <pc:docMk/>
            <pc:sldMk cId="3797125154" sldId="275"/>
            <ac:spMk id="3" creationId="{D81D5D5F-72E0-4EA6-E7BD-83E14029830A}"/>
          </ac:spMkLst>
        </pc:spChg>
      </pc:sldChg>
      <pc:sldChg chg="modSp add del mod">
        <pc:chgData name="Mikael Thorvald" userId="3c751998-c47b-4282-9084-302ebe2e0ce2" providerId="ADAL" clId="{655811B4-4EDF-4397-8674-3CFE00E68E4D}" dt="2026-04-13T06:25:55.263" v="1406" actId="2696"/>
        <pc:sldMkLst>
          <pc:docMk/>
          <pc:sldMk cId="3322783511" sldId="276"/>
        </pc:sldMkLst>
        <pc:spChg chg="mod">
          <ac:chgData name="Mikael Thorvald" userId="3c751998-c47b-4282-9084-302ebe2e0ce2" providerId="ADAL" clId="{655811B4-4EDF-4397-8674-3CFE00E68E4D}" dt="2026-04-12T15:39:46.454" v="1343" actId="20577"/>
          <ac:spMkLst>
            <pc:docMk/>
            <pc:sldMk cId="3322783511" sldId="276"/>
            <ac:spMk id="2" creationId="{C76E3A9E-2F79-E074-883C-B4198DD91111}"/>
          </ac:spMkLst>
        </pc:spChg>
        <pc:spChg chg="mod">
          <ac:chgData name="Mikael Thorvald" userId="3c751998-c47b-4282-9084-302ebe2e0ce2" providerId="ADAL" clId="{655811B4-4EDF-4397-8674-3CFE00E68E4D}" dt="2026-04-12T15:44:36.893" v="1383" actId="20577"/>
          <ac:spMkLst>
            <pc:docMk/>
            <pc:sldMk cId="3322783511" sldId="276"/>
            <ac:spMk id="3" creationId="{04B6AAE0-4E60-3899-CC1D-47EF32B7F95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A4B1CD-4E86-C1B7-4058-B430EF4D972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F26C447-0C75-08BE-7856-2A6442EC90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811ACF8-CBA1-0F76-B5BC-96F287837284}"/>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5" name="Platshållare för sidfot 4">
            <a:extLst>
              <a:ext uri="{FF2B5EF4-FFF2-40B4-BE49-F238E27FC236}">
                <a16:creationId xmlns:a16="http://schemas.microsoft.com/office/drawing/2014/main" id="{7FB0292F-57B9-F9B9-3564-31EDBF7E9C3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8BECEBF-3276-DA6A-98AA-5A41CC575979}"/>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456669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C4B2E1-B7A1-6932-215B-51DDBAAE932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4C9D6BC-E952-FF52-143E-68DB926F194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FFA8FA5-FB0F-700D-FD3D-80896F8CFBD8}"/>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5" name="Platshållare för sidfot 4">
            <a:extLst>
              <a:ext uri="{FF2B5EF4-FFF2-40B4-BE49-F238E27FC236}">
                <a16:creationId xmlns:a16="http://schemas.microsoft.com/office/drawing/2014/main" id="{85217E1E-E77B-3272-8036-3BFD61D2453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9981609-BE66-784C-8217-6DA8E3841664}"/>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3205925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51C4D21-1999-63FC-8EF6-3B084F99EE0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19CDDDA-2894-8E41-7C48-77106197642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40D5270-C920-5F04-ADAA-1F53EBE3219E}"/>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5" name="Platshållare för sidfot 4">
            <a:extLst>
              <a:ext uri="{FF2B5EF4-FFF2-40B4-BE49-F238E27FC236}">
                <a16:creationId xmlns:a16="http://schemas.microsoft.com/office/drawing/2014/main" id="{10E53023-C13F-44A9-2347-88398F7F592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AD73911-9E5E-FAF4-4B9C-B089E314BD26}"/>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3467510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F424F5-61D4-3FFA-3812-FF3846BE81E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404F73D-AC6C-F73B-7481-26619F923AF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9FB34C9-4DFF-116F-F991-A888B1D63633}"/>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5" name="Platshållare för sidfot 4">
            <a:extLst>
              <a:ext uri="{FF2B5EF4-FFF2-40B4-BE49-F238E27FC236}">
                <a16:creationId xmlns:a16="http://schemas.microsoft.com/office/drawing/2014/main" id="{7722E04B-3341-A322-EAF4-1D7B2FC0943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FB28364-3805-8421-BED0-28B9F638607B}"/>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387133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D9CE3A-8DC3-1B8D-3DAC-C676BEFCC4B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56DFD8A-BFB7-DCF9-3050-4F032E44A6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C77A185-ED67-0ED5-807C-529556B986E2}"/>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5" name="Platshållare för sidfot 4">
            <a:extLst>
              <a:ext uri="{FF2B5EF4-FFF2-40B4-BE49-F238E27FC236}">
                <a16:creationId xmlns:a16="http://schemas.microsoft.com/office/drawing/2014/main" id="{519A2C3D-29B1-32D0-ED26-0374F1B8B07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FADF60D-DEED-E601-781E-5BE87530A4FE}"/>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3876623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61C300A-B80E-D8F0-80A8-628BA027DE4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D9826E6-ED68-1BFF-94C7-9CF48294A7F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3DB6E65-E2A0-5A83-B3D3-BE77DBBE2A1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1C2C3AC-3120-C931-4892-E7617A8B15FF}"/>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6" name="Platshållare för sidfot 5">
            <a:extLst>
              <a:ext uri="{FF2B5EF4-FFF2-40B4-BE49-F238E27FC236}">
                <a16:creationId xmlns:a16="http://schemas.microsoft.com/office/drawing/2014/main" id="{646632AF-717E-CC44-A415-7290E18389B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F0C0160-F2D2-A602-39FC-42A547AD42B5}"/>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75263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621922-6070-F5BA-FFDD-060CE1E4463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D205BC5-E0C6-33F4-0495-4A99195210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9A692C78-86FB-D56C-4BE9-EB90D541517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414A248-DCC5-1E9B-48FB-139654AA9C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D72A6719-5A66-C285-902E-0EC4D41665A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65A658D-F9FF-1ED4-986B-2FD754A69F6E}"/>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8" name="Platshållare för sidfot 7">
            <a:extLst>
              <a:ext uri="{FF2B5EF4-FFF2-40B4-BE49-F238E27FC236}">
                <a16:creationId xmlns:a16="http://schemas.microsoft.com/office/drawing/2014/main" id="{DD50897B-8774-373E-D8F8-88BA75CF68C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0DE91D6-BA67-B47A-F01C-C8FE6ABFDB95}"/>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3122071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8D4316-CEE7-4B97-3C3B-7FB89F43CAD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B5DAF74-41DB-E72A-237D-2B7538BF28C6}"/>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4" name="Platshållare för sidfot 3">
            <a:extLst>
              <a:ext uri="{FF2B5EF4-FFF2-40B4-BE49-F238E27FC236}">
                <a16:creationId xmlns:a16="http://schemas.microsoft.com/office/drawing/2014/main" id="{5FD786BE-656A-CB33-588B-0E57570E1866}"/>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A7B9D0B-9414-21A9-C3C2-9E7DCA3927FD}"/>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156859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11EB01A-00D6-7002-782B-43CC68CDC5CF}"/>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3" name="Platshållare för sidfot 2">
            <a:extLst>
              <a:ext uri="{FF2B5EF4-FFF2-40B4-BE49-F238E27FC236}">
                <a16:creationId xmlns:a16="http://schemas.microsoft.com/office/drawing/2014/main" id="{1090E617-D83A-5526-CF72-B9EF770B98C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6C6A38B-C769-5043-20EE-BAD3C37B72F9}"/>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2280618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8C4EFE-EE20-B528-B794-533FDEA4B2F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0C070EB-A55C-DFFF-A205-0D76B7CF32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5290E7F-84FF-51CB-BC3B-0D95C7FFB0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1E9315D-B9CA-A4FD-8338-1CE6EBEFD0B4}"/>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6" name="Platshållare för sidfot 5">
            <a:extLst>
              <a:ext uri="{FF2B5EF4-FFF2-40B4-BE49-F238E27FC236}">
                <a16:creationId xmlns:a16="http://schemas.microsoft.com/office/drawing/2014/main" id="{9D92FF83-0E68-6F17-756E-76217CE1366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0EA35C8-554D-E116-977C-E380C0B1D7D7}"/>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411343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4ED6CC-C714-C1E8-3FC1-25A94A2641F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0484D2F-6820-B978-12E4-356C81134B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295D5D4-3873-0BF8-2F93-7BE849AAF8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44488A0-6F78-95BC-5454-F11EAD650A8B}"/>
              </a:ext>
            </a:extLst>
          </p:cNvPr>
          <p:cNvSpPr>
            <a:spLocks noGrp="1"/>
          </p:cNvSpPr>
          <p:nvPr>
            <p:ph type="dt" sz="half" idx="10"/>
          </p:nvPr>
        </p:nvSpPr>
        <p:spPr/>
        <p:txBody>
          <a:bodyPr/>
          <a:lstStyle/>
          <a:p>
            <a:fld id="{0E6463EA-356A-4182-B53A-B65EDB8CCEE8}" type="datetimeFigureOut">
              <a:rPr lang="sv-SE" smtClean="0"/>
              <a:t>2026-04-13</a:t>
            </a:fld>
            <a:endParaRPr lang="sv-SE"/>
          </a:p>
        </p:txBody>
      </p:sp>
      <p:sp>
        <p:nvSpPr>
          <p:cNvPr id="6" name="Platshållare för sidfot 5">
            <a:extLst>
              <a:ext uri="{FF2B5EF4-FFF2-40B4-BE49-F238E27FC236}">
                <a16:creationId xmlns:a16="http://schemas.microsoft.com/office/drawing/2014/main" id="{4C07114F-63C6-ACF4-9346-041C77DCBD5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5BF9A5C-D9AF-CD82-028A-64BDAEE3B77E}"/>
              </a:ext>
            </a:extLst>
          </p:cNvPr>
          <p:cNvSpPr>
            <a:spLocks noGrp="1"/>
          </p:cNvSpPr>
          <p:nvPr>
            <p:ph type="sldNum" sz="quarter" idx="12"/>
          </p:nvPr>
        </p:nvSpPr>
        <p:spPr/>
        <p:txBody>
          <a:bodyPr/>
          <a:lstStyle/>
          <a:p>
            <a:fld id="{1CAAE3F7-F824-44D8-8948-D3247C2FA901}" type="slidenum">
              <a:rPr lang="sv-SE" smtClean="0"/>
              <a:t>‹#›</a:t>
            </a:fld>
            <a:endParaRPr lang="sv-SE"/>
          </a:p>
        </p:txBody>
      </p:sp>
    </p:spTree>
    <p:extLst>
      <p:ext uri="{BB962C8B-B14F-4D97-AF65-F5344CB8AC3E}">
        <p14:creationId xmlns:p14="http://schemas.microsoft.com/office/powerpoint/2010/main" val="391643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D1681B6-C8FF-5295-3A20-104E4DD720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49980DE-A2B8-CDB0-FBF8-D8BC85D357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C37D4BD-7505-63E7-98D3-55E6DC3EFA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6463EA-356A-4182-B53A-B65EDB8CCEE8}" type="datetimeFigureOut">
              <a:rPr lang="sv-SE" smtClean="0"/>
              <a:t>2026-04-13</a:t>
            </a:fld>
            <a:endParaRPr lang="sv-SE"/>
          </a:p>
        </p:txBody>
      </p:sp>
      <p:sp>
        <p:nvSpPr>
          <p:cNvPr id="5" name="Platshållare för sidfot 4">
            <a:extLst>
              <a:ext uri="{FF2B5EF4-FFF2-40B4-BE49-F238E27FC236}">
                <a16:creationId xmlns:a16="http://schemas.microsoft.com/office/drawing/2014/main" id="{1415D9C8-379D-114E-3FB3-C2F178F66B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06D37BB5-88C9-BF0F-6199-F605768178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AAE3F7-F824-44D8-8948-D3247C2FA901}" type="slidenum">
              <a:rPr lang="sv-SE" smtClean="0"/>
              <a:t>‹#›</a:t>
            </a:fld>
            <a:endParaRPr lang="sv-SE"/>
          </a:p>
        </p:txBody>
      </p:sp>
    </p:spTree>
    <p:extLst>
      <p:ext uri="{BB962C8B-B14F-4D97-AF65-F5344CB8AC3E}">
        <p14:creationId xmlns:p14="http://schemas.microsoft.com/office/powerpoint/2010/main" val="2211222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21">
            <a:extLst>
              <a:ext uri="{FF2B5EF4-FFF2-40B4-BE49-F238E27FC236}">
                <a16:creationId xmlns:a16="http://schemas.microsoft.com/office/drawing/2014/main" id="{BEBFA723-5A7B-472D-ABD7-1526B8D3A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23">
            <a:extLst>
              <a:ext uri="{FF2B5EF4-FFF2-40B4-BE49-F238E27FC236}">
                <a16:creationId xmlns:a16="http://schemas.microsoft.com/office/drawing/2014/main" id="{A6B27065-399A-4CF7-BF70-CF79B9848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25">
            <a:extLst>
              <a:ext uri="{FF2B5EF4-FFF2-40B4-BE49-F238E27FC236}">
                <a16:creationId xmlns:a16="http://schemas.microsoft.com/office/drawing/2014/main" id="{CF22986C-DDF7-4109-9D6A-006800D6B0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6" y="52996"/>
            <a:ext cx="6093363" cy="6805005"/>
            <a:chOff x="6095999" y="52996"/>
            <a:chExt cx="6093363" cy="6805005"/>
          </a:xfrm>
          <a:solidFill>
            <a:schemeClr val="accent5">
              <a:alpha val="10000"/>
            </a:schemeClr>
          </a:solidFill>
        </p:grpSpPr>
        <p:sp>
          <p:nvSpPr>
            <p:cNvPr id="27" name="Freeform: Shape 26">
              <a:extLst>
                <a:ext uri="{FF2B5EF4-FFF2-40B4-BE49-F238E27FC236}">
                  <a16:creationId xmlns:a16="http://schemas.microsoft.com/office/drawing/2014/main" id="{4C025298-F835-4B83-A3A3-6555157E0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27">
              <a:extLst>
                <a:ext uri="{FF2B5EF4-FFF2-40B4-BE49-F238E27FC236}">
                  <a16:creationId xmlns:a16="http://schemas.microsoft.com/office/drawing/2014/main" id="{17106C81-A3F0-4DA0-9368-6BBCDB964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4B3B35E8-1AF4-4D76-93A5-B0B088408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Underrubrik 2">
            <a:extLst>
              <a:ext uri="{FF2B5EF4-FFF2-40B4-BE49-F238E27FC236}">
                <a16:creationId xmlns:a16="http://schemas.microsoft.com/office/drawing/2014/main" id="{0457B112-729C-893C-9B32-F6ECE7A126ED}"/>
              </a:ext>
            </a:extLst>
          </p:cNvPr>
          <p:cNvSpPr>
            <a:spLocks noGrp="1"/>
          </p:cNvSpPr>
          <p:nvPr>
            <p:ph type="subTitle" idx="1"/>
          </p:nvPr>
        </p:nvSpPr>
        <p:spPr>
          <a:xfrm>
            <a:off x="258976" y="2130871"/>
            <a:ext cx="4784972" cy="1902000"/>
          </a:xfrm>
        </p:spPr>
        <p:txBody>
          <a:bodyPr anchor="b">
            <a:normAutofit/>
          </a:bodyPr>
          <a:lstStyle/>
          <a:p>
            <a:r>
              <a:rPr lang="sv-SE" sz="4000" b="1" noProof="0" dirty="0">
                <a:solidFill>
                  <a:schemeClr val="tx2"/>
                </a:solidFill>
                <a:latin typeface="Century Gothic" panose="020B0502020202020204" pitchFamily="34" charset="0"/>
              </a:rPr>
              <a:t>Möte, F13</a:t>
            </a:r>
            <a:br>
              <a:rPr lang="sv-SE" sz="4000" b="1" noProof="0" dirty="0">
                <a:solidFill>
                  <a:schemeClr val="tx2"/>
                </a:solidFill>
                <a:latin typeface="Century Gothic" panose="020B0502020202020204" pitchFamily="34" charset="0"/>
              </a:rPr>
            </a:br>
            <a:r>
              <a:rPr lang="sv-SE" sz="3200" noProof="0" dirty="0">
                <a:solidFill>
                  <a:schemeClr val="tx2"/>
                </a:solidFill>
                <a:latin typeface="Century Gothic" panose="020B0502020202020204" pitchFamily="34" charset="0"/>
              </a:rPr>
              <a:t>söndag 12 april </a:t>
            </a:r>
            <a:r>
              <a:rPr lang="sv-SE" sz="3200" noProof="0" dirty="0" err="1">
                <a:solidFill>
                  <a:schemeClr val="tx2"/>
                </a:solidFill>
                <a:latin typeface="Century Gothic" panose="020B0502020202020204" pitchFamily="34" charset="0"/>
              </a:rPr>
              <a:t>kl</a:t>
            </a:r>
            <a:r>
              <a:rPr lang="sv-SE" sz="3200" noProof="0" dirty="0">
                <a:solidFill>
                  <a:schemeClr val="tx2"/>
                </a:solidFill>
                <a:latin typeface="Century Gothic" panose="020B0502020202020204" pitchFamily="34" charset="0"/>
              </a:rPr>
              <a:t> 17.00</a:t>
            </a:r>
            <a:endParaRPr lang="sv-SE" sz="4000" noProof="0" dirty="0">
              <a:solidFill>
                <a:schemeClr val="tx2"/>
              </a:solidFill>
              <a:latin typeface="Century Gothic" panose="020B0502020202020204" pitchFamily="34" charset="0"/>
            </a:endParaRPr>
          </a:p>
        </p:txBody>
      </p:sp>
      <p:pic>
        <p:nvPicPr>
          <p:cNvPr id="5" name="Bildobjekt 4">
            <a:extLst>
              <a:ext uri="{FF2B5EF4-FFF2-40B4-BE49-F238E27FC236}">
                <a16:creationId xmlns:a16="http://schemas.microsoft.com/office/drawing/2014/main" id="{E1F57FAB-FE33-4892-66F1-D8282A57BCBD}"/>
              </a:ext>
            </a:extLst>
          </p:cNvPr>
          <p:cNvPicPr>
            <a:picLocks noChangeAspect="1"/>
          </p:cNvPicPr>
          <p:nvPr/>
        </p:nvPicPr>
        <p:blipFill>
          <a:blip r:embed="rId2"/>
          <a:stretch>
            <a:fillRect/>
          </a:stretch>
        </p:blipFill>
        <p:spPr>
          <a:xfrm>
            <a:off x="6379341" y="910518"/>
            <a:ext cx="5029200" cy="5029200"/>
          </a:xfrm>
          <a:prstGeom prst="rect">
            <a:avLst/>
          </a:prstGeom>
          <a:ln w="9525">
            <a:noFill/>
          </a:ln>
        </p:spPr>
      </p:pic>
    </p:spTree>
    <p:extLst>
      <p:ext uri="{BB962C8B-B14F-4D97-AF65-F5344CB8AC3E}">
        <p14:creationId xmlns:p14="http://schemas.microsoft.com/office/powerpoint/2010/main" val="230222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98ED44-AEBE-B2AF-7CFB-07FA6295428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Rubrik 1">
            <a:extLst>
              <a:ext uri="{FF2B5EF4-FFF2-40B4-BE49-F238E27FC236}">
                <a16:creationId xmlns:a16="http://schemas.microsoft.com/office/drawing/2014/main" id="{C149A1B8-A7FF-4DF4-260C-DCE772B0866C}"/>
              </a:ext>
            </a:extLst>
          </p:cNvPr>
          <p:cNvSpPr>
            <a:spLocks noGrp="1"/>
          </p:cNvSpPr>
          <p:nvPr>
            <p:ph type="title"/>
          </p:nvPr>
        </p:nvSpPr>
        <p:spPr>
          <a:xfrm>
            <a:off x="292578" y="1250584"/>
            <a:ext cx="5199941" cy="4054282"/>
          </a:xfrm>
        </p:spPr>
        <p:txBody>
          <a:bodyPr>
            <a:normAutofit/>
          </a:bodyPr>
          <a:lstStyle/>
          <a:p>
            <a:r>
              <a:rPr lang="sv-SE" sz="4000" b="1" dirty="0">
                <a:solidFill>
                  <a:schemeClr val="tx2"/>
                </a:solidFill>
                <a:latin typeface="Century Gothic" panose="020B0502020202020204" pitchFamily="34" charset="0"/>
              </a:rPr>
              <a:t>Våra förväntningar</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Platshållare för innehåll 2">
            <a:extLst>
              <a:ext uri="{FF2B5EF4-FFF2-40B4-BE49-F238E27FC236}">
                <a16:creationId xmlns:a16="http://schemas.microsoft.com/office/drawing/2014/main" id="{55A30D2C-BA12-DBBF-459B-6F833BE1F3E8}"/>
              </a:ext>
            </a:extLst>
          </p:cNvPr>
          <p:cNvSpPr>
            <a:spLocks noGrp="1"/>
          </p:cNvSpPr>
          <p:nvPr>
            <p:ph idx="1"/>
          </p:nvPr>
        </p:nvSpPr>
        <p:spPr>
          <a:xfrm>
            <a:off x="5257800" y="1553134"/>
            <a:ext cx="6128539" cy="3751732"/>
          </a:xfrm>
        </p:spPr>
        <p:txBody>
          <a:bodyPr anchor="ctr">
            <a:noAutofit/>
          </a:bodyPr>
          <a:lstStyle/>
          <a:p>
            <a:r>
              <a:rPr lang="sv-SE" sz="2000" dirty="0">
                <a:solidFill>
                  <a:schemeClr val="tx2"/>
                </a:solidFill>
                <a:latin typeface="Century Gothic" panose="020B0502020202020204" pitchFamily="34" charset="0"/>
              </a:rPr>
              <a:t>Respekt mot lagkamrater, på och utanför fotbollsplanen</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Fokus på fotboll när vi tränar och spelar match</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Respekt mot motspelare och domare </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Respekt mot tränare</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Fullständigt deltagande. Alla spelar hemmamatcher </a:t>
            </a:r>
            <a:r>
              <a:rPr lang="sv-SE" sz="2000" b="1" dirty="0">
                <a:solidFill>
                  <a:schemeClr val="tx2"/>
                </a:solidFill>
                <a:latin typeface="Century Gothic" panose="020B0502020202020204" pitchFamily="34" charset="0"/>
              </a:rPr>
              <a:t>och</a:t>
            </a:r>
            <a:r>
              <a:rPr lang="sv-SE" sz="2000" dirty="0">
                <a:solidFill>
                  <a:schemeClr val="tx2"/>
                </a:solidFill>
                <a:latin typeface="Century Gothic" panose="020B0502020202020204" pitchFamily="34" charset="0"/>
              </a:rPr>
              <a:t> bortamatcher.</a:t>
            </a:r>
          </a:p>
          <a:p>
            <a:pPr marL="0" indent="0">
              <a:buNone/>
            </a:pPr>
            <a:endParaRPr lang="sv-SE" sz="2000" dirty="0">
              <a:solidFill>
                <a:schemeClr val="tx2"/>
              </a:solidFill>
            </a:endParaRPr>
          </a:p>
        </p:txBody>
      </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83367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995321-54DF-731C-A803-0A73EBC4537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6516F8-A220-1E32-559D-154F45DF7D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AAC5D68-8AEE-610B-0300-C7E81E52CF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636B16ED-3C93-3C58-7FC1-0A56621899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B46D2A5-76E3-4E20-B3CC-B1FAFAEF6C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C27407DB-9103-62F2-E5E5-2A839D9C89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14849312-2C06-5BFE-464F-24C370B3C2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7DD37ECF-0AA6-DBB1-9A14-E7618E3F3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9AB54EF-FCF5-40BF-3598-AA79CA7D4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9A332D77-6103-F4CE-4AD2-0C79CCAB6835}"/>
              </a:ext>
            </a:extLst>
          </p:cNvPr>
          <p:cNvSpPr>
            <a:spLocks noGrp="1"/>
          </p:cNvSpPr>
          <p:nvPr>
            <p:ph type="title"/>
          </p:nvPr>
        </p:nvSpPr>
        <p:spPr>
          <a:xfrm>
            <a:off x="1969610" y="2048951"/>
            <a:ext cx="3669161" cy="2760098"/>
          </a:xfrm>
        </p:spPr>
        <p:txBody>
          <a:bodyPr>
            <a:normAutofit/>
          </a:bodyPr>
          <a:lstStyle/>
          <a:p>
            <a:r>
              <a:rPr lang="sv-SE" sz="4000" b="1" dirty="0">
                <a:solidFill>
                  <a:schemeClr val="tx2"/>
                </a:solidFill>
                <a:latin typeface="Century Gothic" panose="020B0502020202020204" pitchFamily="34" charset="0"/>
              </a:rPr>
              <a:t>???</a:t>
            </a:r>
          </a:p>
        </p:txBody>
      </p:sp>
      <p:sp>
        <p:nvSpPr>
          <p:cNvPr id="3" name="Platshållare för innehåll 2">
            <a:extLst>
              <a:ext uri="{FF2B5EF4-FFF2-40B4-BE49-F238E27FC236}">
                <a16:creationId xmlns:a16="http://schemas.microsoft.com/office/drawing/2014/main" id="{D81D5D5F-72E0-4EA6-E7BD-83E14029830A}"/>
              </a:ext>
            </a:extLst>
          </p:cNvPr>
          <p:cNvSpPr>
            <a:spLocks noGrp="1"/>
          </p:cNvSpPr>
          <p:nvPr>
            <p:ph idx="1"/>
          </p:nvPr>
        </p:nvSpPr>
        <p:spPr>
          <a:xfrm>
            <a:off x="6095847" y="1076088"/>
            <a:ext cx="5306084" cy="5230634"/>
          </a:xfrm>
          <a:noFill/>
          <a:ln>
            <a:noFill/>
          </a:ln>
        </p:spPr>
        <p:txBody>
          <a:bodyPr anchor="ctr">
            <a:normAutofit/>
          </a:bodyPr>
          <a:lstStyle/>
          <a:p>
            <a:pPr marL="0" indent="0">
              <a:buNone/>
            </a:pPr>
            <a:endParaRPr lang="sv-SE" sz="2000" dirty="0">
              <a:solidFill>
                <a:schemeClr val="tx2"/>
              </a:solidFill>
            </a:endParaRPr>
          </a:p>
          <a:p>
            <a:r>
              <a:rPr lang="sv-SE" sz="2000" dirty="0">
                <a:solidFill>
                  <a:schemeClr val="tx2"/>
                </a:solidFill>
                <a:latin typeface="Century Gothic" panose="020B0502020202020204" pitchFamily="34" charset="0"/>
              </a:rPr>
              <a:t>Att synas på bild</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Specialkost</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Övriga frågor</a:t>
            </a:r>
            <a:br>
              <a:rPr lang="sv-SE" sz="2000" dirty="0">
                <a:solidFill>
                  <a:schemeClr val="tx2"/>
                </a:solidFill>
              </a:rPr>
            </a:br>
            <a:endParaRPr lang="sv-SE" sz="2000" i="1" dirty="0">
              <a:solidFill>
                <a:schemeClr val="tx2"/>
              </a:solidFill>
            </a:endParaRPr>
          </a:p>
          <a:p>
            <a:endParaRPr lang="sv-SE" sz="2000" i="1" dirty="0">
              <a:solidFill>
                <a:schemeClr val="tx2"/>
              </a:solidFill>
              <a:effectLst/>
              <a:latin typeface="Calibri" panose="020F0502020204030204" pitchFamily="34" charset="0"/>
              <a:ea typeface="Calibri" panose="020F0502020204030204" pitchFamily="34" charset="0"/>
            </a:endParaRPr>
          </a:p>
          <a:p>
            <a:endParaRPr lang="sv-SE" sz="2000" dirty="0">
              <a:solidFill>
                <a:schemeClr val="tx2"/>
              </a:solidFill>
            </a:endParaRPr>
          </a:p>
        </p:txBody>
      </p:sp>
    </p:spTree>
    <p:extLst>
      <p:ext uri="{BB962C8B-B14F-4D97-AF65-F5344CB8AC3E}">
        <p14:creationId xmlns:p14="http://schemas.microsoft.com/office/powerpoint/2010/main" val="379712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9" name="Group 3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40" name="Freeform: Shape 39">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Freeform: Shape 40">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Shape 41">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Freeform: Shape 43">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6682A6C7-695D-3860-05F1-D517DED96BCD}"/>
              </a:ext>
            </a:extLst>
          </p:cNvPr>
          <p:cNvSpPr>
            <a:spLocks noGrp="1"/>
          </p:cNvSpPr>
          <p:nvPr>
            <p:ph type="title"/>
          </p:nvPr>
        </p:nvSpPr>
        <p:spPr>
          <a:xfrm>
            <a:off x="112034" y="2048951"/>
            <a:ext cx="4906296" cy="2760098"/>
          </a:xfrm>
        </p:spPr>
        <p:txBody>
          <a:bodyPr>
            <a:normAutofit/>
          </a:bodyPr>
          <a:lstStyle/>
          <a:p>
            <a:r>
              <a:rPr lang="sv-SE" sz="4000" b="1" dirty="0">
                <a:solidFill>
                  <a:schemeClr val="tx2"/>
                </a:solidFill>
                <a:latin typeface="Century Gothic" panose="020B0502020202020204" pitchFamily="34" charset="0"/>
              </a:rPr>
              <a:t>Vårsäsongen 2026</a:t>
            </a:r>
            <a:r>
              <a:rPr lang="sv-SE" sz="4000" dirty="0">
                <a:solidFill>
                  <a:schemeClr val="tx2"/>
                </a:solidFill>
                <a:latin typeface="Century Gothic" panose="020B0502020202020204" pitchFamily="34" charset="0"/>
              </a:rPr>
              <a:t>  </a:t>
            </a:r>
          </a:p>
        </p:txBody>
      </p:sp>
      <p:sp>
        <p:nvSpPr>
          <p:cNvPr id="3" name="Platshållare för innehåll 2">
            <a:extLst>
              <a:ext uri="{FF2B5EF4-FFF2-40B4-BE49-F238E27FC236}">
                <a16:creationId xmlns:a16="http://schemas.microsoft.com/office/drawing/2014/main" id="{7BB50499-FBE8-EC9F-BD6E-8E5C3120FDFE}"/>
              </a:ext>
            </a:extLst>
          </p:cNvPr>
          <p:cNvSpPr>
            <a:spLocks noGrp="1"/>
          </p:cNvSpPr>
          <p:nvPr>
            <p:ph idx="1"/>
          </p:nvPr>
        </p:nvSpPr>
        <p:spPr>
          <a:xfrm>
            <a:off x="5874265" y="1252441"/>
            <a:ext cx="5306084" cy="5230634"/>
          </a:xfrm>
          <a:noFill/>
          <a:ln>
            <a:noFill/>
          </a:ln>
        </p:spPr>
        <p:txBody>
          <a:bodyPr anchor="ctr">
            <a:normAutofit lnSpcReduction="10000"/>
          </a:bodyPr>
          <a:lstStyle/>
          <a:p>
            <a:r>
              <a:rPr lang="sv-SE" sz="2000" b="1" dirty="0">
                <a:solidFill>
                  <a:schemeClr val="tx2"/>
                </a:solidFill>
                <a:latin typeface="Century Gothic" panose="020B0502020202020204" pitchFamily="34" charset="0"/>
              </a:rPr>
              <a:t>Tränare</a:t>
            </a:r>
            <a:r>
              <a:rPr lang="sv-SE" sz="2000" dirty="0">
                <a:solidFill>
                  <a:schemeClr val="tx2"/>
                </a:solidFill>
                <a:latin typeface="Century Gothic" panose="020B0502020202020204" pitchFamily="34" charset="0"/>
              </a:rPr>
              <a:t>: Mikael, Robin, Fredrik, Andreas samt Frida och Sofia (främst </a:t>
            </a:r>
            <a:r>
              <a:rPr lang="sv-SE" sz="2000" dirty="0" err="1">
                <a:solidFill>
                  <a:schemeClr val="tx2"/>
                </a:solidFill>
                <a:latin typeface="Century Gothic" panose="020B0502020202020204" pitchFamily="34" charset="0"/>
              </a:rPr>
              <a:t>admin</a:t>
            </a:r>
            <a:r>
              <a:rPr lang="sv-SE" sz="2000" dirty="0">
                <a:solidFill>
                  <a:schemeClr val="tx2"/>
                </a:solidFill>
                <a:latin typeface="Century Gothic" panose="020B0502020202020204" pitchFamily="34" charset="0"/>
              </a:rPr>
              <a:t>)</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b="1" dirty="0">
                <a:solidFill>
                  <a:schemeClr val="tx2"/>
                </a:solidFill>
                <a:latin typeface="Century Gothic" panose="020B0502020202020204" pitchFamily="34" charset="0"/>
              </a:rPr>
              <a:t>Träningar,</a:t>
            </a:r>
            <a:r>
              <a:rPr lang="sv-SE" sz="2000" dirty="0">
                <a:solidFill>
                  <a:schemeClr val="tx2"/>
                </a:solidFill>
                <a:latin typeface="Century Gothic" panose="020B0502020202020204" pitchFamily="34" charset="0"/>
              </a:rPr>
              <a:t> </a:t>
            </a:r>
            <a:r>
              <a:rPr lang="sv-SE" sz="2000" b="1" dirty="0" err="1">
                <a:latin typeface="Century Gothic" panose="020B0502020202020204" pitchFamily="34" charset="0"/>
              </a:rPr>
              <a:t>fr.o.m</a:t>
            </a:r>
            <a:r>
              <a:rPr lang="sv-SE" sz="2000" b="1" dirty="0">
                <a:latin typeface="Century Gothic" panose="020B0502020202020204" pitchFamily="34" charset="0"/>
              </a:rPr>
              <a:t> gräs på Orkanvallen: </a:t>
            </a:r>
            <a:br>
              <a:rPr lang="sv-SE" sz="2000" b="1" dirty="0">
                <a:solidFill>
                  <a:srgbClr val="EE0000"/>
                </a:solidFill>
                <a:latin typeface="Century Gothic" panose="020B0502020202020204" pitchFamily="34" charset="0"/>
              </a:rPr>
            </a:br>
            <a:r>
              <a:rPr lang="sv-SE" sz="2000" dirty="0">
                <a:solidFill>
                  <a:schemeClr val="tx2"/>
                </a:solidFill>
                <a:latin typeface="Century Gothic" panose="020B0502020202020204" pitchFamily="34" charset="0"/>
              </a:rPr>
              <a:t>måndagar 18.30-20</a:t>
            </a:r>
            <a:br>
              <a:rPr lang="sv-SE" sz="2000" dirty="0">
                <a:solidFill>
                  <a:schemeClr val="tx2"/>
                </a:solidFill>
                <a:latin typeface="Century Gothic" panose="020B0502020202020204" pitchFamily="34" charset="0"/>
              </a:rPr>
            </a:br>
            <a:r>
              <a:rPr lang="sv-SE" sz="2000" dirty="0">
                <a:solidFill>
                  <a:schemeClr val="tx2"/>
                </a:solidFill>
                <a:latin typeface="Century Gothic" panose="020B0502020202020204" pitchFamily="34" charset="0"/>
              </a:rPr>
              <a:t>tisdagar 18-19.30</a:t>
            </a:r>
            <a:br>
              <a:rPr lang="sv-SE" sz="2000" dirty="0">
                <a:solidFill>
                  <a:schemeClr val="tx2"/>
                </a:solidFill>
                <a:latin typeface="Century Gothic" panose="020B0502020202020204" pitchFamily="34" charset="0"/>
              </a:rPr>
            </a:br>
            <a:r>
              <a:rPr lang="sv-SE" sz="2000" dirty="0">
                <a:solidFill>
                  <a:schemeClr val="tx2"/>
                </a:solidFill>
                <a:latin typeface="Century Gothic" panose="020B0502020202020204" pitchFamily="34" charset="0"/>
              </a:rPr>
              <a:t>torsdagar 17-18.30</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b="1" dirty="0">
                <a:solidFill>
                  <a:schemeClr val="tx2"/>
                </a:solidFill>
                <a:latin typeface="Century Gothic" panose="020B0502020202020204" pitchFamily="34" charset="0"/>
              </a:rPr>
              <a:t>Tre olika fokus: </a:t>
            </a:r>
            <a:r>
              <a:rPr lang="sv-SE" sz="2000" dirty="0">
                <a:solidFill>
                  <a:schemeClr val="tx2"/>
                </a:solidFill>
                <a:latin typeface="Century Gothic" panose="020B0502020202020204" pitchFamily="34" charset="0"/>
              </a:rPr>
              <a:t>Teknik / Styrka och kondition / Förberedande inför match</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Lagaktivitet under våren – mer info kommer!</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pPr marL="0" indent="0">
              <a:buNone/>
            </a:pPr>
            <a:br>
              <a:rPr lang="sv-SE" sz="2000" dirty="0">
                <a:solidFill>
                  <a:schemeClr val="tx2"/>
                </a:solidFill>
              </a:rPr>
            </a:br>
            <a:br>
              <a:rPr lang="sv-SE" sz="2000" dirty="0">
                <a:solidFill>
                  <a:schemeClr val="tx2"/>
                </a:solidFill>
              </a:rPr>
            </a:br>
            <a:endParaRPr lang="sv-SE" sz="2000" dirty="0">
              <a:solidFill>
                <a:schemeClr val="tx2"/>
              </a:solidFill>
            </a:endParaRPr>
          </a:p>
        </p:txBody>
      </p:sp>
    </p:spTree>
    <p:extLst>
      <p:ext uri="{BB962C8B-B14F-4D97-AF65-F5344CB8AC3E}">
        <p14:creationId xmlns:p14="http://schemas.microsoft.com/office/powerpoint/2010/main" val="297768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EBFA723-5A7B-472D-ABD7-1526B8D3A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6B27065-399A-4CF7-BF70-CF79B9848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CF22986C-DDF7-4109-9D6A-006800D6B0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6" y="52996"/>
            <a:ext cx="6093363" cy="6805005"/>
            <a:chOff x="6095999" y="52996"/>
            <a:chExt cx="6093363" cy="6805005"/>
          </a:xfrm>
          <a:solidFill>
            <a:schemeClr val="accent5">
              <a:alpha val="10000"/>
            </a:schemeClr>
          </a:solidFill>
        </p:grpSpPr>
        <p:sp>
          <p:nvSpPr>
            <p:cNvPr id="18" name="Freeform: Shape 17">
              <a:extLst>
                <a:ext uri="{FF2B5EF4-FFF2-40B4-BE49-F238E27FC236}">
                  <a16:creationId xmlns:a16="http://schemas.microsoft.com/office/drawing/2014/main" id="{4C025298-F835-4B83-A3A3-6555157E0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17106C81-A3F0-4DA0-9368-6BBCDB964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4B3B35E8-1AF4-4D76-93A5-B0B088408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ruta 7">
            <a:extLst>
              <a:ext uri="{FF2B5EF4-FFF2-40B4-BE49-F238E27FC236}">
                <a16:creationId xmlns:a16="http://schemas.microsoft.com/office/drawing/2014/main" id="{6A5A2482-355F-A86D-07F5-EAB6736334CF}"/>
              </a:ext>
            </a:extLst>
          </p:cNvPr>
          <p:cNvSpPr txBox="1"/>
          <p:nvPr/>
        </p:nvSpPr>
        <p:spPr>
          <a:xfrm>
            <a:off x="391717" y="3161030"/>
            <a:ext cx="4603070" cy="1786515"/>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err="1">
                <a:solidFill>
                  <a:schemeClr val="tx2"/>
                </a:solidFill>
                <a:latin typeface="Century Gothic" panose="020B0502020202020204" pitchFamily="34" charset="0"/>
                <a:ea typeface="+mj-ea"/>
                <a:cs typeface="+mj-cs"/>
              </a:rPr>
              <a:t>Spelform</a:t>
            </a:r>
            <a:r>
              <a:rPr lang="en-US" sz="4000" b="1" kern="1200" dirty="0">
                <a:solidFill>
                  <a:schemeClr val="tx2"/>
                </a:solidFill>
                <a:latin typeface="Century Gothic" panose="020B0502020202020204" pitchFamily="34" charset="0"/>
                <a:ea typeface="+mj-ea"/>
                <a:cs typeface="+mj-cs"/>
              </a:rPr>
              <a:t> 9 mot 9 </a:t>
            </a:r>
          </a:p>
        </p:txBody>
      </p:sp>
      <p:pic>
        <p:nvPicPr>
          <p:cNvPr id="3" name="Bildobjekt 2">
            <a:extLst>
              <a:ext uri="{FF2B5EF4-FFF2-40B4-BE49-F238E27FC236}">
                <a16:creationId xmlns:a16="http://schemas.microsoft.com/office/drawing/2014/main" id="{90669CF9-9F78-3D82-64FD-ED168EAA73EC}"/>
              </a:ext>
            </a:extLst>
          </p:cNvPr>
          <p:cNvPicPr>
            <a:picLocks noChangeAspect="1"/>
          </p:cNvPicPr>
          <p:nvPr/>
        </p:nvPicPr>
        <p:blipFill>
          <a:blip r:embed="rId2"/>
          <a:stretch>
            <a:fillRect/>
          </a:stretch>
        </p:blipFill>
        <p:spPr>
          <a:xfrm>
            <a:off x="6740434" y="26497"/>
            <a:ext cx="4766956" cy="6805003"/>
          </a:xfrm>
          <a:prstGeom prst="rect">
            <a:avLst/>
          </a:prstGeom>
        </p:spPr>
      </p:pic>
    </p:spTree>
    <p:extLst>
      <p:ext uri="{BB962C8B-B14F-4D97-AF65-F5344CB8AC3E}">
        <p14:creationId xmlns:p14="http://schemas.microsoft.com/office/powerpoint/2010/main" val="3985109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86AA98B9-6418-E360-CE9E-8E7C2FA0702C}"/>
              </a:ext>
            </a:extLst>
          </p:cNvPr>
          <p:cNvSpPr>
            <a:spLocks noGrp="1"/>
          </p:cNvSpPr>
          <p:nvPr>
            <p:ph type="title"/>
          </p:nvPr>
        </p:nvSpPr>
        <p:spPr>
          <a:xfrm>
            <a:off x="895718" y="1243013"/>
            <a:ext cx="3855720" cy="4371974"/>
          </a:xfrm>
        </p:spPr>
        <p:txBody>
          <a:bodyPr>
            <a:normAutofit/>
          </a:bodyPr>
          <a:lstStyle/>
          <a:p>
            <a:r>
              <a:rPr lang="sv-SE" sz="4000" b="1" dirty="0">
                <a:solidFill>
                  <a:schemeClr val="tx2"/>
                </a:solidFill>
                <a:latin typeface="Century Gothic" panose="020B0502020202020204" pitchFamily="34" charset="0"/>
              </a:rPr>
              <a:t>Seriespel</a:t>
            </a:r>
            <a:r>
              <a:rPr lang="sv-SE" sz="3600" dirty="0">
                <a:solidFill>
                  <a:schemeClr val="tx2"/>
                </a:solidFill>
              </a:rPr>
              <a:t> </a:t>
            </a:r>
          </a:p>
        </p:txBody>
      </p:sp>
      <p:sp>
        <p:nvSpPr>
          <p:cNvPr id="3" name="Platshållare för innehåll 2">
            <a:extLst>
              <a:ext uri="{FF2B5EF4-FFF2-40B4-BE49-F238E27FC236}">
                <a16:creationId xmlns:a16="http://schemas.microsoft.com/office/drawing/2014/main" id="{D6A4968D-708F-54DA-5187-8151220B2DC8}"/>
              </a:ext>
            </a:extLst>
          </p:cNvPr>
          <p:cNvSpPr>
            <a:spLocks noGrp="1"/>
          </p:cNvSpPr>
          <p:nvPr>
            <p:ph idx="1"/>
          </p:nvPr>
        </p:nvSpPr>
        <p:spPr>
          <a:xfrm>
            <a:off x="6095847" y="1296323"/>
            <a:ext cx="5221224" cy="5230368"/>
          </a:xfrm>
        </p:spPr>
        <p:txBody>
          <a:bodyPr anchor="ctr">
            <a:noAutofit/>
          </a:bodyPr>
          <a:lstStyle/>
          <a:p>
            <a:r>
              <a:rPr lang="sv-SE" sz="1800" dirty="0">
                <a:solidFill>
                  <a:schemeClr val="tx2"/>
                </a:solidFill>
                <a:latin typeface="Century Gothic" panose="020B0502020202020204" pitchFamily="34" charset="0"/>
              </a:rPr>
              <a:t>Ett lag anmält till seriespel</a:t>
            </a:r>
            <a:br>
              <a:rPr lang="sv-SE" sz="1800" dirty="0">
                <a:solidFill>
                  <a:schemeClr val="tx2"/>
                </a:solidFill>
                <a:latin typeface="Century Gothic" panose="020B0502020202020204" pitchFamily="34" charset="0"/>
              </a:rPr>
            </a:br>
            <a:r>
              <a:rPr lang="sv-SE" sz="1800" b="1" i="1" dirty="0">
                <a:solidFill>
                  <a:schemeClr val="tx2"/>
                </a:solidFill>
                <a:latin typeface="Century Gothic" panose="020B0502020202020204" pitchFamily="34" charset="0"/>
              </a:rPr>
              <a:t>Matchdeltagande baseras på träningsnärvaro. Kallelse kommer gå ut till varje match senast tre dagar innan. Vid många deltagare kan det bli aktuellt att stå över då endast 14 spelare tillåts per match.</a:t>
            </a:r>
            <a:br>
              <a:rPr lang="sv-SE" sz="1800" b="1" i="1" dirty="0">
                <a:solidFill>
                  <a:schemeClr val="tx2"/>
                </a:solidFill>
                <a:latin typeface="Century Gothic" panose="020B0502020202020204" pitchFamily="34" charset="0"/>
              </a:rPr>
            </a:br>
            <a:endParaRPr lang="sv-SE" sz="1800" b="1" i="1" dirty="0">
              <a:solidFill>
                <a:schemeClr val="tx2"/>
              </a:solidFill>
              <a:latin typeface="Century Gothic" panose="020B0502020202020204" pitchFamily="34" charset="0"/>
            </a:endParaRPr>
          </a:p>
          <a:p>
            <a:r>
              <a:rPr lang="sv-SE" sz="1800" dirty="0">
                <a:solidFill>
                  <a:schemeClr val="tx2"/>
                </a:solidFill>
                <a:latin typeface="Century Gothic" panose="020B0502020202020204" pitchFamily="34" charset="0"/>
              </a:rPr>
              <a:t>Positioner bestäms av oss ledare, och coachas därefter! </a:t>
            </a:r>
            <a:r>
              <a:rPr lang="sv-SE" sz="1800" b="1" dirty="0">
                <a:solidFill>
                  <a:schemeClr val="tx2"/>
                </a:solidFill>
                <a:latin typeface="Century Gothic" panose="020B0502020202020204" pitchFamily="34" charset="0"/>
              </a:rPr>
              <a:t>MÅLVAKT? </a:t>
            </a:r>
            <a:br>
              <a:rPr lang="sv-SE" sz="1800" dirty="0">
                <a:solidFill>
                  <a:schemeClr val="tx2"/>
                </a:solidFill>
                <a:latin typeface="Century Gothic" panose="020B0502020202020204" pitchFamily="34" charset="0"/>
              </a:rPr>
            </a:br>
            <a:endParaRPr lang="sv-SE" sz="1800" dirty="0">
              <a:solidFill>
                <a:schemeClr val="tx2"/>
              </a:solidFill>
              <a:latin typeface="Century Gothic" panose="020B0502020202020204" pitchFamily="34" charset="0"/>
            </a:endParaRPr>
          </a:p>
          <a:p>
            <a:r>
              <a:rPr lang="sv-SE" sz="1800" dirty="0">
                <a:latin typeface="Century Gothic" panose="020B0502020202020204" pitchFamily="34" charset="0"/>
              </a:rPr>
              <a:t>Samarbete med lagen över och under</a:t>
            </a:r>
            <a:br>
              <a:rPr lang="sv-SE" sz="1800" dirty="0">
                <a:latin typeface="Century Gothic" panose="020B0502020202020204" pitchFamily="34" charset="0"/>
              </a:rPr>
            </a:br>
            <a:endParaRPr lang="sv-SE" sz="1800" dirty="0">
              <a:latin typeface="Century Gothic" panose="020B0502020202020204" pitchFamily="34" charset="0"/>
            </a:endParaRPr>
          </a:p>
          <a:p>
            <a:r>
              <a:rPr lang="sv-SE" sz="1800" dirty="0">
                <a:solidFill>
                  <a:schemeClr val="tx2"/>
                </a:solidFill>
                <a:latin typeface="Century Gothic" panose="020B0502020202020204" pitchFamily="34" charset="0"/>
              </a:rPr>
              <a:t>Våra hemmamatcher och många bortamatcher finns redan nu i kalendern (med reservation för ändringar). Hemmalaget bestämmer speldag och tid.</a:t>
            </a:r>
            <a:br>
              <a:rPr lang="sv-SE" sz="1800" dirty="0">
                <a:solidFill>
                  <a:schemeClr val="tx2"/>
                </a:solidFill>
                <a:latin typeface="Century Gothic" panose="020B0502020202020204" pitchFamily="34" charset="0"/>
              </a:rPr>
            </a:br>
            <a:endParaRPr lang="sv-SE" sz="1800" dirty="0">
              <a:solidFill>
                <a:schemeClr val="tx2"/>
              </a:solidFill>
              <a:latin typeface="Century Gothic" panose="020B0502020202020204" pitchFamily="34" charset="0"/>
            </a:endParaRPr>
          </a:p>
          <a:p>
            <a:r>
              <a:rPr lang="sv-SE" sz="1800" dirty="0">
                <a:solidFill>
                  <a:schemeClr val="tx2"/>
                </a:solidFill>
                <a:latin typeface="Century Gothic" panose="020B0502020202020204" pitchFamily="34" charset="0"/>
              </a:rPr>
              <a:t>Glöm inte betala medlemsavgift (annars inget matchspel)</a:t>
            </a:r>
            <a:br>
              <a:rPr lang="sv-SE" sz="1800" dirty="0">
                <a:solidFill>
                  <a:schemeClr val="tx2"/>
                </a:solidFill>
                <a:latin typeface="Century Gothic" panose="020B0502020202020204" pitchFamily="34" charset="0"/>
              </a:rPr>
            </a:br>
            <a:endParaRPr lang="sv-SE" sz="1800" dirty="0">
              <a:solidFill>
                <a:schemeClr val="tx2"/>
              </a:solidFill>
              <a:latin typeface="Century Gothic" panose="020B0502020202020204" pitchFamily="34" charset="0"/>
            </a:endParaRPr>
          </a:p>
          <a:p>
            <a:r>
              <a:rPr lang="sv-SE" sz="1800" dirty="0">
                <a:solidFill>
                  <a:schemeClr val="tx2"/>
                </a:solidFill>
                <a:latin typeface="Century Gothic" panose="020B0502020202020204" pitchFamily="34" charset="0"/>
              </a:rPr>
              <a:t>Vi uppmuntrar till dusch efter match</a:t>
            </a:r>
            <a:br>
              <a:rPr lang="sv-SE" sz="1800" dirty="0">
                <a:solidFill>
                  <a:schemeClr val="tx2"/>
                </a:solidFill>
              </a:rPr>
            </a:br>
            <a:br>
              <a:rPr lang="sv-SE" sz="1800" dirty="0">
                <a:solidFill>
                  <a:schemeClr val="tx2"/>
                </a:solidFill>
              </a:rPr>
            </a:br>
            <a:endParaRPr lang="sv-SE" sz="1800" dirty="0">
              <a:solidFill>
                <a:schemeClr val="tx2"/>
              </a:solidFill>
            </a:endParaRPr>
          </a:p>
          <a:p>
            <a:endParaRPr lang="sv-SE" sz="1800" dirty="0">
              <a:solidFill>
                <a:schemeClr val="tx2"/>
              </a:solidFill>
            </a:endParaRPr>
          </a:p>
        </p:txBody>
      </p:sp>
    </p:spTree>
    <p:extLst>
      <p:ext uri="{BB962C8B-B14F-4D97-AF65-F5344CB8AC3E}">
        <p14:creationId xmlns:p14="http://schemas.microsoft.com/office/powerpoint/2010/main" val="394654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80EBBAF5-ACCA-18BA-CF4A-2C3DF0EE11E7}"/>
              </a:ext>
            </a:extLst>
          </p:cNvPr>
          <p:cNvSpPr>
            <a:spLocks noGrp="1"/>
          </p:cNvSpPr>
          <p:nvPr>
            <p:ph type="title"/>
          </p:nvPr>
        </p:nvSpPr>
        <p:spPr>
          <a:xfrm>
            <a:off x="1561756" y="2048951"/>
            <a:ext cx="3669161" cy="2760098"/>
          </a:xfrm>
        </p:spPr>
        <p:txBody>
          <a:bodyPr>
            <a:normAutofit/>
          </a:bodyPr>
          <a:lstStyle/>
          <a:p>
            <a:r>
              <a:rPr lang="sv-SE" sz="4000" b="1" dirty="0">
                <a:solidFill>
                  <a:schemeClr val="tx2"/>
                </a:solidFill>
                <a:latin typeface="Century Gothic" panose="020B0502020202020204" pitchFamily="34" charset="0"/>
              </a:rPr>
              <a:t>Cuper</a:t>
            </a:r>
            <a:r>
              <a:rPr lang="sv-SE" sz="4000" dirty="0">
                <a:solidFill>
                  <a:schemeClr val="tx2"/>
                </a:solidFill>
                <a:latin typeface="Century Gothic" panose="020B0502020202020204" pitchFamily="34" charset="0"/>
              </a:rPr>
              <a:t> </a:t>
            </a:r>
          </a:p>
        </p:txBody>
      </p:sp>
      <p:sp>
        <p:nvSpPr>
          <p:cNvPr id="3" name="Platshållare för innehåll 2">
            <a:extLst>
              <a:ext uri="{FF2B5EF4-FFF2-40B4-BE49-F238E27FC236}">
                <a16:creationId xmlns:a16="http://schemas.microsoft.com/office/drawing/2014/main" id="{35680193-C919-BA5A-982D-B09012F3A0CB}"/>
              </a:ext>
            </a:extLst>
          </p:cNvPr>
          <p:cNvSpPr>
            <a:spLocks noGrp="1"/>
          </p:cNvSpPr>
          <p:nvPr>
            <p:ph idx="1"/>
          </p:nvPr>
        </p:nvSpPr>
        <p:spPr>
          <a:xfrm>
            <a:off x="5992754" y="1076088"/>
            <a:ext cx="5306084" cy="5230634"/>
          </a:xfrm>
          <a:noFill/>
          <a:ln>
            <a:noFill/>
          </a:ln>
        </p:spPr>
        <p:txBody>
          <a:bodyPr anchor="ctr">
            <a:normAutofit/>
          </a:bodyPr>
          <a:lstStyle/>
          <a:p>
            <a:r>
              <a:rPr lang="sv-SE" sz="2000" dirty="0">
                <a:solidFill>
                  <a:schemeClr val="tx2"/>
                </a:solidFill>
                <a:latin typeface="Century Gothic" panose="020B0502020202020204" pitchFamily="34" charset="0"/>
              </a:rPr>
              <a:t>GIFF-cupen 25-26 april</a:t>
            </a:r>
            <a:br>
              <a:rPr lang="sv-SE" sz="2000" dirty="0">
                <a:solidFill>
                  <a:schemeClr val="tx2"/>
                </a:solidFill>
                <a:latin typeface="Century Gothic" panose="020B0502020202020204" pitchFamily="34" charset="0"/>
              </a:rPr>
            </a:br>
            <a:r>
              <a:rPr lang="sv-SE" sz="2000" b="1" i="1" dirty="0">
                <a:solidFill>
                  <a:schemeClr val="tx2"/>
                </a:solidFill>
                <a:latin typeface="Century Gothic" panose="020B0502020202020204" pitchFamily="34" charset="0"/>
              </a:rPr>
              <a:t>Spelschema är klart för lördagen, söndag = kvalmatch och slutspel. Gemensam lunch på lördagen! </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err="1">
                <a:solidFill>
                  <a:schemeClr val="tx2"/>
                </a:solidFill>
                <a:latin typeface="Century Gothic" panose="020B0502020202020204" pitchFamily="34" charset="0"/>
              </a:rPr>
              <a:t>Skadevi</a:t>
            </a:r>
            <a:r>
              <a:rPr lang="sv-SE" sz="2000" dirty="0">
                <a:solidFill>
                  <a:schemeClr val="tx2"/>
                </a:solidFill>
                <a:latin typeface="Century Gothic" panose="020B0502020202020204" pitchFamily="34" charset="0"/>
              </a:rPr>
              <a:t> 27-29 juni</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Eskilscupen 30 juli-2 augusti</a:t>
            </a:r>
            <a:br>
              <a:rPr lang="sv-SE" sz="2000" dirty="0">
                <a:solidFill>
                  <a:schemeClr val="tx2"/>
                </a:solidFill>
                <a:latin typeface="Century Gothic" panose="020B0502020202020204" pitchFamily="34" charset="0"/>
              </a:rPr>
            </a:br>
            <a:r>
              <a:rPr lang="sv-SE" sz="2000" b="1" i="1" dirty="0">
                <a:solidFill>
                  <a:schemeClr val="tx2"/>
                </a:solidFill>
                <a:latin typeface="Century Gothic" panose="020B0502020202020204" pitchFamily="34" charset="0"/>
              </a:rPr>
              <a:t>KOSTNAD: 900 kr per spelare. </a:t>
            </a:r>
            <a:r>
              <a:rPr lang="sv-SE" sz="2000" b="1" i="1" dirty="0" err="1">
                <a:solidFill>
                  <a:schemeClr val="tx2"/>
                </a:solidFill>
                <a:latin typeface="Century Gothic" panose="020B0502020202020204" pitchFamily="34" charset="0"/>
              </a:rPr>
              <a:t>Swish</a:t>
            </a:r>
            <a:r>
              <a:rPr lang="sv-SE" sz="2000" b="1" i="1" dirty="0">
                <a:solidFill>
                  <a:schemeClr val="tx2"/>
                </a:solidFill>
                <a:latin typeface="Century Gothic" panose="020B0502020202020204" pitchFamily="34" charset="0"/>
              </a:rPr>
              <a:t> till Sofia 0704-603166 senast 1 maj, skriv spelarens namn.  </a:t>
            </a:r>
            <a:br>
              <a:rPr lang="sv-SE" sz="2000" b="1" i="1" dirty="0">
                <a:solidFill>
                  <a:schemeClr val="tx2"/>
                </a:solidFill>
                <a:latin typeface="Century Gothic" panose="020B0502020202020204" pitchFamily="34" charset="0"/>
              </a:rPr>
            </a:br>
            <a:r>
              <a:rPr lang="sv-SE" sz="2000" b="1" i="1" dirty="0">
                <a:solidFill>
                  <a:schemeClr val="tx2"/>
                </a:solidFill>
                <a:latin typeface="Century Gothic" panose="020B0502020202020204" pitchFamily="34" charset="0"/>
              </a:rPr>
              <a:t>(1035 kr per spelare tas från lagkassan)</a:t>
            </a:r>
            <a:endParaRPr lang="sv-SE" sz="2000" i="1" dirty="0">
              <a:solidFill>
                <a:srgbClr val="EE0000"/>
              </a:solidFill>
              <a:latin typeface="Century Gothic" panose="020B0502020202020204" pitchFamily="34" charset="0"/>
            </a:endParaRPr>
          </a:p>
          <a:p>
            <a:pPr marL="0" indent="0">
              <a:buNone/>
            </a:pPr>
            <a:endParaRPr lang="sv-SE" sz="2000" i="1" dirty="0">
              <a:solidFill>
                <a:schemeClr val="tx2"/>
              </a:solidFill>
            </a:endParaRPr>
          </a:p>
          <a:p>
            <a:pPr marL="0" indent="0">
              <a:buNone/>
            </a:pPr>
            <a:endParaRPr lang="sv-SE" sz="2000" dirty="0">
              <a:solidFill>
                <a:schemeClr val="tx2"/>
              </a:solidFill>
            </a:endParaRPr>
          </a:p>
        </p:txBody>
      </p:sp>
    </p:spTree>
    <p:extLst>
      <p:ext uri="{BB962C8B-B14F-4D97-AF65-F5344CB8AC3E}">
        <p14:creationId xmlns:p14="http://schemas.microsoft.com/office/powerpoint/2010/main" val="93110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CFC41C-DA02-241B-F184-5B38D4B3702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02BF89-2A7D-625E-8C28-C7B89658C3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8D384AC-E112-2265-4AFD-D5567D359A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B89811D1-3B43-5A8F-E956-6B9A639DAA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56E82DD3-4BA3-D573-236B-77FC542194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2D758D27-268C-F47B-8DD5-6E47A5B486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375E41D-2A1F-3301-2088-6067A2498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BC5E2256-98FE-6ED5-7364-5194FB02FB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CE128C5E-5899-9A76-96E2-4BB1D89244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02AA7985-8C3D-FA62-3568-B5844A6BFA80}"/>
              </a:ext>
            </a:extLst>
          </p:cNvPr>
          <p:cNvSpPr>
            <a:spLocks noGrp="1"/>
          </p:cNvSpPr>
          <p:nvPr>
            <p:ph type="title"/>
          </p:nvPr>
        </p:nvSpPr>
        <p:spPr>
          <a:xfrm>
            <a:off x="549033" y="1861432"/>
            <a:ext cx="4062296" cy="2760098"/>
          </a:xfrm>
        </p:spPr>
        <p:txBody>
          <a:bodyPr>
            <a:normAutofit/>
          </a:bodyPr>
          <a:lstStyle/>
          <a:p>
            <a:r>
              <a:rPr lang="sv-SE" sz="4000" b="1" dirty="0">
                <a:solidFill>
                  <a:schemeClr val="tx2"/>
                </a:solidFill>
                <a:latin typeface="Century Gothic" panose="020B0502020202020204" pitchFamily="34" charset="0"/>
              </a:rPr>
              <a:t>Domaruppdrag</a:t>
            </a:r>
            <a:endParaRPr lang="sv-SE" sz="4000" dirty="0">
              <a:solidFill>
                <a:schemeClr val="tx2"/>
              </a:solidFill>
              <a:latin typeface="Century Gothic" panose="020B0502020202020204" pitchFamily="34" charset="0"/>
            </a:endParaRPr>
          </a:p>
        </p:txBody>
      </p:sp>
      <p:sp>
        <p:nvSpPr>
          <p:cNvPr id="3" name="Platshållare för innehåll 2">
            <a:extLst>
              <a:ext uri="{FF2B5EF4-FFF2-40B4-BE49-F238E27FC236}">
                <a16:creationId xmlns:a16="http://schemas.microsoft.com/office/drawing/2014/main" id="{A8E9802F-32CD-CDCF-4084-4F37051509EF}"/>
              </a:ext>
            </a:extLst>
          </p:cNvPr>
          <p:cNvSpPr>
            <a:spLocks noGrp="1"/>
          </p:cNvSpPr>
          <p:nvPr>
            <p:ph idx="1"/>
          </p:nvPr>
        </p:nvSpPr>
        <p:spPr>
          <a:xfrm>
            <a:off x="5952922" y="1076088"/>
            <a:ext cx="5306084" cy="5230634"/>
          </a:xfrm>
          <a:noFill/>
          <a:ln>
            <a:noFill/>
          </a:ln>
        </p:spPr>
        <p:txBody>
          <a:bodyPr anchor="ctr">
            <a:normAutofit/>
          </a:bodyPr>
          <a:lstStyle/>
          <a:p>
            <a:r>
              <a:rPr lang="sv-SE" sz="2000" dirty="0">
                <a:solidFill>
                  <a:schemeClr val="tx2"/>
                </a:solidFill>
                <a:latin typeface="Century Gothic" panose="020B0502020202020204" pitchFamily="34" charset="0"/>
              </a:rPr>
              <a:t>Vi dömer yngre tjejer i deras seriespel</a:t>
            </a:r>
            <a:br>
              <a:rPr lang="sv-SE" sz="2000" dirty="0">
                <a:solidFill>
                  <a:schemeClr val="tx2"/>
                </a:solidFill>
                <a:latin typeface="Century Gothic" panose="020B0502020202020204" pitchFamily="34" charset="0"/>
              </a:rPr>
            </a:br>
            <a:br>
              <a:rPr lang="sv-SE" sz="2000" dirty="0">
                <a:solidFill>
                  <a:schemeClr val="tx2"/>
                </a:solidFill>
                <a:latin typeface="Century Gothic" panose="020B0502020202020204" pitchFamily="34" charset="0"/>
              </a:rPr>
            </a:br>
            <a:r>
              <a:rPr lang="sv-SE" sz="2000" b="1" i="1" dirty="0">
                <a:solidFill>
                  <a:schemeClr val="tx2"/>
                </a:solidFill>
                <a:latin typeface="Century Gothic" panose="020B0502020202020204" pitchFamily="34" charset="0"/>
              </a:rPr>
              <a:t>Är det någon som inte gått domarutbildning?</a:t>
            </a:r>
            <a:br>
              <a:rPr lang="sv-SE" sz="2000" b="1" i="1" dirty="0">
                <a:solidFill>
                  <a:schemeClr val="tx2"/>
                </a:solidFill>
              </a:rPr>
            </a:br>
            <a:endParaRPr lang="sv-SE" sz="2000" b="1" i="1" dirty="0">
              <a:solidFill>
                <a:schemeClr val="tx2"/>
              </a:solidFill>
            </a:endParaRPr>
          </a:p>
          <a:p>
            <a:pPr marL="0" indent="0">
              <a:buNone/>
            </a:pPr>
            <a:endParaRPr lang="sv-SE" sz="2000" dirty="0">
              <a:solidFill>
                <a:schemeClr val="tx2"/>
              </a:solidFill>
            </a:endParaRPr>
          </a:p>
          <a:p>
            <a:pPr marL="0" indent="0">
              <a:buNone/>
            </a:pPr>
            <a:endParaRPr lang="sv-SE" sz="2000" dirty="0">
              <a:solidFill>
                <a:schemeClr val="tx2"/>
              </a:solidFill>
            </a:endParaRPr>
          </a:p>
        </p:txBody>
      </p:sp>
    </p:spTree>
    <p:extLst>
      <p:ext uri="{BB962C8B-B14F-4D97-AF65-F5344CB8AC3E}">
        <p14:creationId xmlns:p14="http://schemas.microsoft.com/office/powerpoint/2010/main" val="3322590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Rubrik 1">
            <a:extLst>
              <a:ext uri="{FF2B5EF4-FFF2-40B4-BE49-F238E27FC236}">
                <a16:creationId xmlns:a16="http://schemas.microsoft.com/office/drawing/2014/main" id="{3DFDC529-9893-998C-5B58-B0C522FB90B4}"/>
              </a:ext>
            </a:extLst>
          </p:cNvPr>
          <p:cNvSpPr>
            <a:spLocks noGrp="1"/>
          </p:cNvSpPr>
          <p:nvPr>
            <p:ph type="title"/>
          </p:nvPr>
        </p:nvSpPr>
        <p:spPr>
          <a:xfrm>
            <a:off x="804672" y="1401859"/>
            <a:ext cx="4130185" cy="4054282"/>
          </a:xfrm>
        </p:spPr>
        <p:txBody>
          <a:bodyPr>
            <a:normAutofit/>
          </a:bodyPr>
          <a:lstStyle/>
          <a:p>
            <a:r>
              <a:rPr lang="sv-SE" sz="3600" b="1" dirty="0">
                <a:solidFill>
                  <a:schemeClr val="tx2"/>
                </a:solidFill>
                <a:latin typeface="Century Gothic" panose="020B0502020202020204" pitchFamily="34" charset="0"/>
              </a:rPr>
              <a:t>Laget.se och </a:t>
            </a:r>
            <a:r>
              <a:rPr lang="sv-SE" sz="3600" b="1" dirty="0" err="1">
                <a:solidFill>
                  <a:schemeClr val="tx2"/>
                </a:solidFill>
                <a:latin typeface="Century Gothic" panose="020B0502020202020204" pitchFamily="34" charset="0"/>
              </a:rPr>
              <a:t>Supertext</a:t>
            </a:r>
            <a:endParaRPr lang="sv-SE" sz="3600" b="1" dirty="0">
              <a:solidFill>
                <a:schemeClr val="tx2"/>
              </a:solidFill>
              <a:latin typeface="Century Gothic" panose="020B0502020202020204" pitchFamily="34" charset="0"/>
            </a:endParaRP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Platshållare för innehåll 2">
            <a:extLst>
              <a:ext uri="{FF2B5EF4-FFF2-40B4-BE49-F238E27FC236}">
                <a16:creationId xmlns:a16="http://schemas.microsoft.com/office/drawing/2014/main" id="{DD7B0189-2E46-19F8-73D9-F0FC4175C5CB}"/>
              </a:ext>
            </a:extLst>
          </p:cNvPr>
          <p:cNvSpPr>
            <a:spLocks noGrp="1"/>
          </p:cNvSpPr>
          <p:nvPr>
            <p:ph idx="1"/>
          </p:nvPr>
        </p:nvSpPr>
        <p:spPr>
          <a:xfrm>
            <a:off x="5257800" y="1553134"/>
            <a:ext cx="6128539" cy="3751732"/>
          </a:xfrm>
        </p:spPr>
        <p:txBody>
          <a:bodyPr anchor="ctr">
            <a:normAutofit/>
          </a:bodyPr>
          <a:lstStyle/>
          <a:p>
            <a:r>
              <a:rPr lang="sv-SE" sz="2000" dirty="0">
                <a:solidFill>
                  <a:schemeClr val="tx2"/>
                </a:solidFill>
                <a:latin typeface="Century Gothic" panose="020B0502020202020204" pitchFamily="34" charset="0"/>
              </a:rPr>
              <a:t>Håll koll i kalendern</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Svara på kallelser för att underlätta vår planering </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Läs nyheter</a:t>
            </a:r>
          </a:p>
          <a:p>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Info som behöver nå ut snabbt = </a:t>
            </a:r>
            <a:r>
              <a:rPr lang="sv-SE" sz="2000" dirty="0" err="1">
                <a:solidFill>
                  <a:schemeClr val="tx2"/>
                </a:solidFill>
                <a:latin typeface="Century Gothic" panose="020B0502020202020204" pitchFamily="34" charset="0"/>
              </a:rPr>
              <a:t>Supertext</a:t>
            </a:r>
            <a:endParaRPr lang="sv-SE" sz="2000" dirty="0">
              <a:solidFill>
                <a:schemeClr val="tx2"/>
              </a:solidFill>
              <a:latin typeface="Century Gothic" panose="020B0502020202020204" pitchFamily="34" charset="0"/>
            </a:endParaRPr>
          </a:p>
          <a:p>
            <a:pPr marL="0" indent="0">
              <a:buNone/>
            </a:pPr>
            <a:endParaRPr lang="sv-SE" sz="2000" dirty="0">
              <a:solidFill>
                <a:schemeClr val="tx2"/>
              </a:solidFill>
            </a:endParaRPr>
          </a:p>
        </p:txBody>
      </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97728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Rubrik 1">
            <a:extLst>
              <a:ext uri="{FF2B5EF4-FFF2-40B4-BE49-F238E27FC236}">
                <a16:creationId xmlns:a16="http://schemas.microsoft.com/office/drawing/2014/main" id="{12CD3687-1994-04D8-74DE-30D97818097C}"/>
              </a:ext>
            </a:extLst>
          </p:cNvPr>
          <p:cNvSpPr>
            <a:spLocks noGrp="1"/>
          </p:cNvSpPr>
          <p:nvPr>
            <p:ph type="title"/>
          </p:nvPr>
        </p:nvSpPr>
        <p:spPr>
          <a:xfrm>
            <a:off x="804672" y="1243013"/>
            <a:ext cx="3855720" cy="4371974"/>
          </a:xfrm>
        </p:spPr>
        <p:txBody>
          <a:bodyPr>
            <a:normAutofit/>
          </a:bodyPr>
          <a:lstStyle/>
          <a:p>
            <a:r>
              <a:rPr lang="sv-SE" sz="3600" b="1" dirty="0">
                <a:solidFill>
                  <a:schemeClr val="tx2"/>
                </a:solidFill>
                <a:latin typeface="Century Gothic" panose="020B0502020202020204" pitchFamily="34" charset="0"/>
              </a:rPr>
              <a:t>Vi behöver er hjälp… </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Platshållare för innehåll 2">
            <a:extLst>
              <a:ext uri="{FF2B5EF4-FFF2-40B4-BE49-F238E27FC236}">
                <a16:creationId xmlns:a16="http://schemas.microsoft.com/office/drawing/2014/main" id="{48834150-F533-AC20-EC47-AE89D5D85881}"/>
              </a:ext>
            </a:extLst>
          </p:cNvPr>
          <p:cNvSpPr>
            <a:spLocks noGrp="1"/>
          </p:cNvSpPr>
          <p:nvPr>
            <p:ph idx="1"/>
          </p:nvPr>
        </p:nvSpPr>
        <p:spPr>
          <a:xfrm>
            <a:off x="6819625" y="1141142"/>
            <a:ext cx="4919108" cy="4792027"/>
          </a:xfrm>
        </p:spPr>
        <p:txBody>
          <a:bodyPr anchor="ctr">
            <a:noAutofit/>
          </a:bodyPr>
          <a:lstStyle/>
          <a:p>
            <a:r>
              <a:rPr lang="sv-SE" sz="2000" dirty="0">
                <a:solidFill>
                  <a:schemeClr val="tx2"/>
                </a:solidFill>
                <a:latin typeface="Century Gothic" panose="020B0502020202020204" pitchFamily="34" charset="0"/>
              </a:rPr>
              <a:t>Försäljning – Malin</a:t>
            </a:r>
            <a:br>
              <a:rPr lang="sv-SE" sz="2000" dirty="0">
                <a:solidFill>
                  <a:schemeClr val="tx2"/>
                </a:solidFill>
                <a:latin typeface="Century Gothic" panose="020B0502020202020204" pitchFamily="34" charset="0"/>
              </a:rPr>
            </a:br>
            <a:r>
              <a:rPr lang="sv-SE" sz="2000" i="1" dirty="0">
                <a:solidFill>
                  <a:schemeClr val="tx2"/>
                </a:solidFill>
                <a:latin typeface="Century Gothic" panose="020B0502020202020204" pitchFamily="34" charset="0"/>
              </a:rPr>
              <a:t>Förslagsvis en försäljning per termin</a:t>
            </a:r>
            <a:br>
              <a:rPr lang="sv-SE" sz="2000" dirty="0">
                <a:solidFill>
                  <a:schemeClr val="tx2"/>
                </a:solidFill>
                <a:latin typeface="Century Gothic" panose="020B0502020202020204" pitchFamily="34" charset="0"/>
              </a:rPr>
            </a:br>
            <a:endParaRPr lang="sv-SE" sz="2000"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Lagförälder –  Sofia M och Anna-Karin</a:t>
            </a:r>
            <a:br>
              <a:rPr lang="sv-SE" sz="2000" dirty="0">
                <a:solidFill>
                  <a:schemeClr val="tx2"/>
                </a:solidFill>
                <a:latin typeface="Century Gothic" panose="020B0502020202020204" pitchFamily="34" charset="0"/>
              </a:rPr>
            </a:br>
            <a:r>
              <a:rPr lang="sv-SE" sz="2000" i="1" dirty="0">
                <a:solidFill>
                  <a:schemeClr val="tx2"/>
                </a:solidFill>
                <a:latin typeface="Century Gothic" panose="020B0502020202020204" pitchFamily="34" charset="0"/>
              </a:rPr>
              <a:t>Organiserar kioskschema, fördelar arbetspass vid Nabben cup, gör schema för matchvärdar, </a:t>
            </a:r>
            <a:r>
              <a:rPr lang="sv-SE" sz="2000" i="1" dirty="0" err="1">
                <a:solidFill>
                  <a:schemeClr val="tx2"/>
                </a:solidFill>
                <a:latin typeface="Century Gothic" panose="020B0502020202020204" pitchFamily="34" charset="0"/>
              </a:rPr>
              <a:t>bollkajsor</a:t>
            </a:r>
            <a:r>
              <a:rPr lang="sv-SE" sz="2000" i="1" dirty="0">
                <a:solidFill>
                  <a:schemeClr val="tx2"/>
                </a:solidFill>
                <a:latin typeface="Century Gothic" panose="020B0502020202020204" pitchFamily="34" charset="0"/>
              </a:rPr>
              <a:t> osv med stöttning av Sofia. </a:t>
            </a:r>
            <a:r>
              <a:rPr lang="sv-SE" sz="2000" b="1" i="1" dirty="0">
                <a:solidFill>
                  <a:schemeClr val="tx2"/>
                </a:solidFill>
                <a:latin typeface="Century Gothic" panose="020B0502020202020204" pitchFamily="34" charset="0"/>
              </a:rPr>
              <a:t>Alla föräldrar ansvarar för att bemanna de pass man tilldelas!</a:t>
            </a:r>
            <a:br>
              <a:rPr lang="sv-SE" sz="2000" b="1" i="1" dirty="0">
                <a:solidFill>
                  <a:schemeClr val="tx2"/>
                </a:solidFill>
                <a:latin typeface="Century Gothic" panose="020B0502020202020204" pitchFamily="34" charset="0"/>
              </a:rPr>
            </a:br>
            <a:endParaRPr lang="sv-SE" sz="2000" b="1" i="1" dirty="0">
              <a:solidFill>
                <a:schemeClr val="tx2"/>
              </a:solidFill>
              <a:latin typeface="Century Gothic" panose="020B0502020202020204" pitchFamily="34" charset="0"/>
            </a:endParaRPr>
          </a:p>
          <a:p>
            <a:r>
              <a:rPr lang="sv-SE" sz="2000" dirty="0">
                <a:solidFill>
                  <a:schemeClr val="tx2"/>
                </a:solidFill>
                <a:latin typeface="Century Gothic" panose="020B0502020202020204" pitchFamily="34" charset="0"/>
              </a:rPr>
              <a:t>Ge era barn förutsättningar att komma väl förberedda till träning och match. Rätt kläder/utrustning + mätta. </a:t>
            </a:r>
            <a:br>
              <a:rPr lang="sv-SE" sz="2000" dirty="0">
                <a:solidFill>
                  <a:schemeClr val="tx2"/>
                </a:solidFill>
                <a:latin typeface="Century Gothic" panose="020B0502020202020204" pitchFamily="34" charset="0"/>
              </a:rPr>
            </a:br>
            <a:endParaRPr lang="sv-SE" sz="2000" dirty="0">
              <a:solidFill>
                <a:srgbClr val="EE0000"/>
              </a:solidFill>
              <a:latin typeface="Century Gothic" panose="020B0502020202020204" pitchFamily="34" charset="0"/>
            </a:endParaRPr>
          </a:p>
        </p:txBody>
      </p:sp>
    </p:spTree>
    <p:extLst>
      <p:ext uri="{BB962C8B-B14F-4D97-AF65-F5344CB8AC3E}">
        <p14:creationId xmlns:p14="http://schemas.microsoft.com/office/powerpoint/2010/main" val="151449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496508-26E1-B2EA-0E1D-7DB85855326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ubrik 1">
            <a:extLst>
              <a:ext uri="{FF2B5EF4-FFF2-40B4-BE49-F238E27FC236}">
                <a16:creationId xmlns:a16="http://schemas.microsoft.com/office/drawing/2014/main" id="{5E6349F8-2DBE-97D0-5B10-08C40D941D51}"/>
              </a:ext>
            </a:extLst>
          </p:cNvPr>
          <p:cNvSpPr>
            <a:spLocks noGrp="1"/>
          </p:cNvSpPr>
          <p:nvPr>
            <p:ph type="title"/>
          </p:nvPr>
        </p:nvSpPr>
        <p:spPr>
          <a:xfrm>
            <a:off x="804672" y="2053641"/>
            <a:ext cx="3669161" cy="2760098"/>
          </a:xfrm>
        </p:spPr>
        <p:txBody>
          <a:bodyPr>
            <a:normAutofit/>
          </a:bodyPr>
          <a:lstStyle/>
          <a:p>
            <a:r>
              <a:rPr lang="sv-SE" sz="4000" b="1" dirty="0">
                <a:solidFill>
                  <a:schemeClr val="tx2"/>
                </a:solidFill>
                <a:latin typeface="Century Gothic" panose="020B0502020202020204" pitchFamily="34" charset="0"/>
              </a:rPr>
              <a:t>Försäljning för föreningen</a:t>
            </a:r>
          </a:p>
        </p:txBody>
      </p:sp>
      <p:sp>
        <p:nvSpPr>
          <p:cNvPr id="3" name="Platshållare för innehåll 2">
            <a:extLst>
              <a:ext uri="{FF2B5EF4-FFF2-40B4-BE49-F238E27FC236}">
                <a16:creationId xmlns:a16="http://schemas.microsoft.com/office/drawing/2014/main" id="{D2C67D64-E0E7-0319-0FF4-556F3E1CF225}"/>
              </a:ext>
            </a:extLst>
          </p:cNvPr>
          <p:cNvSpPr>
            <a:spLocks noGrp="1"/>
          </p:cNvSpPr>
          <p:nvPr>
            <p:ph idx="1"/>
          </p:nvPr>
        </p:nvSpPr>
        <p:spPr>
          <a:xfrm>
            <a:off x="6090574" y="801866"/>
            <a:ext cx="5306084" cy="5230634"/>
          </a:xfrm>
          <a:noFill/>
          <a:ln>
            <a:noFill/>
          </a:ln>
        </p:spPr>
        <p:txBody>
          <a:bodyPr anchor="ctr">
            <a:normAutofit/>
          </a:bodyPr>
          <a:lstStyle/>
          <a:p>
            <a:pPr marL="0" indent="0">
              <a:buNone/>
            </a:pPr>
            <a:endParaRPr lang="sv-SE" sz="2000" dirty="0">
              <a:solidFill>
                <a:schemeClr val="tx2"/>
              </a:solidFill>
            </a:endParaRPr>
          </a:p>
          <a:p>
            <a:r>
              <a:rPr lang="sv-SE" sz="2000" dirty="0">
                <a:solidFill>
                  <a:schemeClr val="tx2"/>
                </a:solidFill>
                <a:latin typeface="Century Gothic" panose="020B0502020202020204" pitchFamily="34" charset="0"/>
              </a:rPr>
              <a:t>Sportlotten</a:t>
            </a:r>
            <a:br>
              <a:rPr lang="sv-SE" sz="2000" dirty="0">
                <a:solidFill>
                  <a:schemeClr val="tx2"/>
                </a:solidFill>
              </a:rPr>
            </a:br>
            <a:endParaRPr lang="sv-SE" sz="2000" i="1" dirty="0">
              <a:solidFill>
                <a:schemeClr val="tx2"/>
              </a:solidFill>
            </a:endParaRPr>
          </a:p>
          <a:p>
            <a:endParaRPr lang="sv-SE" sz="2000" i="1" dirty="0">
              <a:solidFill>
                <a:schemeClr val="tx2"/>
              </a:solidFill>
              <a:effectLst/>
              <a:latin typeface="Calibri" panose="020F0502020204030204" pitchFamily="34" charset="0"/>
              <a:ea typeface="Calibri" panose="020F0502020204030204" pitchFamily="34" charset="0"/>
            </a:endParaRPr>
          </a:p>
          <a:p>
            <a:endParaRPr lang="sv-SE" sz="2000" dirty="0">
              <a:solidFill>
                <a:schemeClr val="tx2"/>
              </a:solidFill>
            </a:endParaRPr>
          </a:p>
        </p:txBody>
      </p:sp>
    </p:spTree>
    <p:extLst>
      <p:ext uri="{BB962C8B-B14F-4D97-AF65-F5344CB8AC3E}">
        <p14:creationId xmlns:p14="http://schemas.microsoft.com/office/powerpoint/2010/main" val="29617709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398</TotalTime>
  <Words>424</Words>
  <Application>Microsoft Office PowerPoint</Application>
  <PresentationFormat>Bredbild</PresentationFormat>
  <Paragraphs>45</Paragraphs>
  <Slides>11</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11</vt:i4>
      </vt:variant>
    </vt:vector>
  </HeadingPairs>
  <TitlesOfParts>
    <vt:vector size="17" baseType="lpstr">
      <vt:lpstr>Aptos</vt:lpstr>
      <vt:lpstr>Aptos Display</vt:lpstr>
      <vt:lpstr>Arial</vt:lpstr>
      <vt:lpstr>Calibri</vt:lpstr>
      <vt:lpstr>Century Gothic</vt:lpstr>
      <vt:lpstr>Office-tema</vt:lpstr>
      <vt:lpstr>PowerPoint-presentation</vt:lpstr>
      <vt:lpstr>Vårsäsongen 2026  </vt:lpstr>
      <vt:lpstr>PowerPoint-presentation</vt:lpstr>
      <vt:lpstr>Seriespel </vt:lpstr>
      <vt:lpstr>Cuper </vt:lpstr>
      <vt:lpstr>Domaruppdrag</vt:lpstr>
      <vt:lpstr>Laget.se och Supertext</vt:lpstr>
      <vt:lpstr>Vi behöver er hjälp… </vt:lpstr>
      <vt:lpstr>Försäljning för föreningen</vt:lpstr>
      <vt:lpstr>Våra förväntningar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Mikael Thorvald</dc:creator>
  <cp:lastModifiedBy>Mikael Thorvald</cp:lastModifiedBy>
  <cp:revision>1</cp:revision>
  <dcterms:created xsi:type="dcterms:W3CDTF">2025-04-12T09:39:01Z</dcterms:created>
  <dcterms:modified xsi:type="dcterms:W3CDTF">2026-04-13T06:26:00Z</dcterms:modified>
</cp:coreProperties>
</file>