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1" r:id="rId5"/>
    <p:sldId id="262" r:id="rId6"/>
    <p:sldId id="263" r:id="rId7"/>
    <p:sldId id="264" r:id="rId8"/>
    <p:sldId id="271" r:id="rId9"/>
    <p:sldId id="270" r:id="rId10"/>
    <p:sldId id="272" r:id="rId11"/>
    <p:sldId id="273"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115305-979F-431D-9BED-C472BF19A763}" v="1" dt="2025-04-13T15:16:38.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Thorvald" userId="3c751998-c47b-4282-9084-302ebe2e0ce2" providerId="ADAL" clId="{9F115305-979F-431D-9BED-C472BF19A763}"/>
    <pc:docChg chg="undo custSel addSld modSld">
      <pc:chgData name="Mikael Thorvald" userId="3c751998-c47b-4282-9084-302ebe2e0ce2" providerId="ADAL" clId="{9F115305-979F-431D-9BED-C472BF19A763}" dt="2025-04-13T15:16:47.555" v="104" actId="26606"/>
      <pc:docMkLst>
        <pc:docMk/>
      </pc:docMkLst>
      <pc:sldChg chg="modSp mod">
        <pc:chgData name="Mikael Thorvald" userId="3c751998-c47b-4282-9084-302ebe2e0ce2" providerId="ADAL" clId="{9F115305-979F-431D-9BED-C472BF19A763}" dt="2025-04-13T14:58:05.021" v="16" actId="20577"/>
        <pc:sldMkLst>
          <pc:docMk/>
          <pc:sldMk cId="151449586" sldId="264"/>
        </pc:sldMkLst>
        <pc:spChg chg="mod">
          <ac:chgData name="Mikael Thorvald" userId="3c751998-c47b-4282-9084-302ebe2e0ce2" providerId="ADAL" clId="{9F115305-979F-431D-9BED-C472BF19A763}" dt="2025-04-13T14:58:05.021" v="16" actId="20577"/>
          <ac:spMkLst>
            <pc:docMk/>
            <pc:sldMk cId="151449586" sldId="264"/>
            <ac:spMk id="3" creationId="{48834150-F533-AC20-EC47-AE89D5D85881}"/>
          </ac:spMkLst>
        </pc:spChg>
      </pc:sldChg>
      <pc:sldChg chg="modSp mod">
        <pc:chgData name="Mikael Thorvald" userId="3c751998-c47b-4282-9084-302ebe2e0ce2" providerId="ADAL" clId="{9F115305-979F-431D-9BED-C472BF19A763}" dt="2025-04-13T14:59:14.249" v="91" actId="113"/>
        <pc:sldMkLst>
          <pc:docMk/>
          <pc:sldMk cId="1083367553" sldId="270"/>
        </pc:sldMkLst>
        <pc:spChg chg="mod">
          <ac:chgData name="Mikael Thorvald" userId="3c751998-c47b-4282-9084-302ebe2e0ce2" providerId="ADAL" clId="{9F115305-979F-431D-9BED-C472BF19A763}" dt="2025-04-13T14:59:14.249" v="91" actId="113"/>
          <ac:spMkLst>
            <pc:docMk/>
            <pc:sldMk cId="1083367553" sldId="270"/>
            <ac:spMk id="3" creationId="{55A30D2C-BA12-DBBF-459B-6F833BE1F3E8}"/>
          </ac:spMkLst>
        </pc:spChg>
      </pc:sldChg>
      <pc:sldChg chg="addSp delSp modSp new mod setBg">
        <pc:chgData name="Mikael Thorvald" userId="3c751998-c47b-4282-9084-302ebe2e0ce2" providerId="ADAL" clId="{9F115305-979F-431D-9BED-C472BF19A763}" dt="2025-04-13T15:16:47.555" v="104" actId="26606"/>
        <pc:sldMkLst>
          <pc:docMk/>
          <pc:sldMk cId="3772519868" sldId="273"/>
        </pc:sldMkLst>
        <pc:spChg chg="del">
          <ac:chgData name="Mikael Thorvald" userId="3c751998-c47b-4282-9084-302ebe2e0ce2" providerId="ADAL" clId="{9F115305-979F-431D-9BED-C472BF19A763}" dt="2025-04-13T15:16:20.349" v="93" actId="478"/>
          <ac:spMkLst>
            <pc:docMk/>
            <pc:sldMk cId="3772519868" sldId="273"/>
            <ac:spMk id="2" creationId="{2B41E5CD-EE4D-D8ED-7220-641805FDFF34}"/>
          </ac:spMkLst>
        </pc:spChg>
        <pc:spChg chg="del">
          <ac:chgData name="Mikael Thorvald" userId="3c751998-c47b-4282-9084-302ebe2e0ce2" providerId="ADAL" clId="{9F115305-979F-431D-9BED-C472BF19A763}" dt="2025-04-13T15:16:22.609" v="94" actId="478"/>
          <ac:spMkLst>
            <pc:docMk/>
            <pc:sldMk cId="3772519868" sldId="273"/>
            <ac:spMk id="3" creationId="{E439FE61-FDDE-D8B9-B46E-42EFB0B7E8B6}"/>
          </ac:spMkLst>
        </pc:spChg>
        <pc:spChg chg="add del">
          <ac:chgData name="Mikael Thorvald" userId="3c751998-c47b-4282-9084-302ebe2e0ce2" providerId="ADAL" clId="{9F115305-979F-431D-9BED-C472BF19A763}" dt="2025-04-13T15:16:47.553" v="103" actId="26606"/>
          <ac:spMkLst>
            <pc:docMk/>
            <pc:sldMk cId="3772519868" sldId="273"/>
            <ac:spMk id="12" creationId="{0205D939-00C4-4F2E-9797-3170DD040D90}"/>
          </ac:spMkLst>
        </pc:spChg>
        <pc:spChg chg="add del">
          <ac:chgData name="Mikael Thorvald" userId="3c751998-c47b-4282-9084-302ebe2e0ce2" providerId="ADAL" clId="{9F115305-979F-431D-9BED-C472BF19A763}" dt="2025-04-13T15:16:47.553" v="103" actId="26606"/>
          <ac:spMkLst>
            <pc:docMk/>
            <pc:sldMk cId="3772519868" sldId="273"/>
            <ac:spMk id="14" creationId="{38EE4E44-1403-472B-8C01-D354CB8F5AE7}"/>
          </ac:spMkLst>
        </pc:spChg>
        <pc:spChg chg="add del">
          <ac:chgData name="Mikael Thorvald" userId="3c751998-c47b-4282-9084-302ebe2e0ce2" providerId="ADAL" clId="{9F115305-979F-431D-9BED-C472BF19A763}" dt="2025-04-13T15:16:47.553" v="103" actId="26606"/>
          <ac:spMkLst>
            <pc:docMk/>
            <pc:sldMk cId="3772519868" sldId="273"/>
            <ac:spMk id="16" creationId="{583CCE40-4C5F-42D3-86D9-7892AD1E98E3}"/>
          </ac:spMkLst>
        </pc:spChg>
        <pc:picChg chg="add mod ord">
          <ac:chgData name="Mikael Thorvald" userId="3c751998-c47b-4282-9084-302ebe2e0ce2" providerId="ADAL" clId="{9F115305-979F-431D-9BED-C472BF19A763}" dt="2025-04-13T15:16:47.555" v="104" actId="26606"/>
          <ac:picMkLst>
            <pc:docMk/>
            <pc:sldMk cId="3772519868" sldId="273"/>
            <ac:picMk id="5" creationId="{A87AFA53-9A19-402D-B8DE-569535D10FDB}"/>
          </ac:picMkLst>
        </pc:picChg>
        <pc:picChg chg="add mod">
          <ac:chgData name="Mikael Thorvald" userId="3c751998-c47b-4282-9084-302ebe2e0ce2" providerId="ADAL" clId="{9F115305-979F-431D-9BED-C472BF19A763}" dt="2025-04-13T15:16:47.555" v="104" actId="26606"/>
          <ac:picMkLst>
            <pc:docMk/>
            <pc:sldMk cId="3772519868" sldId="273"/>
            <ac:picMk id="7" creationId="{FFF9857A-B128-ECCD-EC68-78C56802B6A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4B1CD-4E86-C1B7-4058-B430EF4D972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F26C447-0C75-08BE-7856-2A6442EC9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811ACF8-CBA1-0F76-B5BC-96F287837284}"/>
              </a:ext>
            </a:extLst>
          </p:cNvPr>
          <p:cNvSpPr>
            <a:spLocks noGrp="1"/>
          </p:cNvSpPr>
          <p:nvPr>
            <p:ph type="dt" sz="half" idx="10"/>
          </p:nvPr>
        </p:nvSpPr>
        <p:spPr/>
        <p:txBody>
          <a:bodyPr/>
          <a:lstStyle/>
          <a:p>
            <a:fld id="{0E6463EA-356A-4182-B53A-B65EDB8CCEE8}" type="datetimeFigureOut">
              <a:rPr lang="sv-SE" smtClean="0"/>
              <a:t>2025-04-13</a:t>
            </a:fld>
            <a:endParaRPr lang="sv-SE"/>
          </a:p>
        </p:txBody>
      </p:sp>
      <p:sp>
        <p:nvSpPr>
          <p:cNvPr id="5" name="Platshållare för sidfot 4">
            <a:extLst>
              <a:ext uri="{FF2B5EF4-FFF2-40B4-BE49-F238E27FC236}">
                <a16:creationId xmlns:a16="http://schemas.microsoft.com/office/drawing/2014/main" id="{7FB0292F-57B9-F9B9-3564-31EDBF7E9C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BECEBF-3276-DA6A-98AA-5A41CC575979}"/>
              </a:ext>
            </a:extLst>
          </p:cNvPr>
          <p:cNvSpPr>
            <a:spLocks noGrp="1"/>
          </p:cNvSpPr>
          <p:nvPr>
            <p:ph type="sldNum" sz="quarter" idx="12"/>
          </p:nvPr>
        </p:nvSpPr>
        <p:spPr/>
        <p:txBody>
          <a:bodyPr/>
          <a:lstStyle/>
          <a:p>
            <a:fld id="{1CAAE3F7-F824-44D8-8948-D3247C2FA901}" type="slidenum">
              <a:rPr lang="sv-SE" smtClean="0"/>
              <a:t>‹#›</a:t>
            </a:fld>
            <a:endParaRPr lang="sv-SE"/>
          </a:p>
        </p:txBody>
      </p:sp>
    </p:spTree>
    <p:extLst>
      <p:ext uri="{BB962C8B-B14F-4D97-AF65-F5344CB8AC3E}">
        <p14:creationId xmlns:p14="http://schemas.microsoft.com/office/powerpoint/2010/main" val="45666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C4B2E1-B7A1-6932-215B-51DDBAAE932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4C9D6BC-E952-FF52-143E-68DB926F194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FA8FA5-FB0F-700D-FD3D-80896F8CFBD8}"/>
              </a:ext>
            </a:extLst>
          </p:cNvPr>
          <p:cNvSpPr>
            <a:spLocks noGrp="1"/>
          </p:cNvSpPr>
          <p:nvPr>
            <p:ph type="dt" sz="half" idx="10"/>
          </p:nvPr>
        </p:nvSpPr>
        <p:spPr/>
        <p:txBody>
          <a:bodyPr/>
          <a:lstStyle/>
          <a:p>
            <a:fld id="{0E6463EA-356A-4182-B53A-B65EDB8CCEE8}" type="datetimeFigureOut">
              <a:rPr lang="sv-SE" smtClean="0"/>
              <a:t>2025-04-13</a:t>
            </a:fld>
            <a:endParaRPr lang="sv-SE"/>
          </a:p>
        </p:txBody>
      </p:sp>
      <p:sp>
        <p:nvSpPr>
          <p:cNvPr id="5" name="Platshållare för sidfot 4">
            <a:extLst>
              <a:ext uri="{FF2B5EF4-FFF2-40B4-BE49-F238E27FC236}">
                <a16:creationId xmlns:a16="http://schemas.microsoft.com/office/drawing/2014/main" id="{85217E1E-E77B-3272-8036-3BFD61D2453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9981609-BE66-784C-8217-6DA8E3841664}"/>
              </a:ext>
            </a:extLst>
          </p:cNvPr>
          <p:cNvSpPr>
            <a:spLocks noGrp="1"/>
          </p:cNvSpPr>
          <p:nvPr>
            <p:ph type="sldNum" sz="quarter" idx="12"/>
          </p:nvPr>
        </p:nvSpPr>
        <p:spPr/>
        <p:txBody>
          <a:bodyPr/>
          <a:lstStyle/>
          <a:p>
            <a:fld id="{1CAAE3F7-F824-44D8-8948-D3247C2FA901}" type="slidenum">
              <a:rPr lang="sv-SE" smtClean="0"/>
              <a:t>‹#›</a:t>
            </a:fld>
            <a:endParaRPr lang="sv-SE"/>
          </a:p>
        </p:txBody>
      </p:sp>
    </p:spTree>
    <p:extLst>
      <p:ext uri="{BB962C8B-B14F-4D97-AF65-F5344CB8AC3E}">
        <p14:creationId xmlns:p14="http://schemas.microsoft.com/office/powerpoint/2010/main" val="320592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51C4D21-1999-63FC-8EF6-3B084F99EE0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19CDDDA-2894-8E41-7C48-77106197642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40D5270-C920-5F04-ADAA-1F53EBE3219E}"/>
              </a:ext>
            </a:extLst>
          </p:cNvPr>
          <p:cNvSpPr>
            <a:spLocks noGrp="1"/>
          </p:cNvSpPr>
          <p:nvPr>
            <p:ph type="dt" sz="half" idx="10"/>
          </p:nvPr>
        </p:nvSpPr>
        <p:spPr/>
        <p:txBody>
          <a:bodyPr/>
          <a:lstStyle/>
          <a:p>
            <a:fld id="{0E6463EA-356A-4182-B53A-B65EDB8CCEE8}" type="datetimeFigureOut">
              <a:rPr lang="sv-SE" smtClean="0"/>
              <a:t>2025-04-13</a:t>
            </a:fld>
            <a:endParaRPr lang="sv-SE"/>
          </a:p>
        </p:txBody>
      </p:sp>
      <p:sp>
        <p:nvSpPr>
          <p:cNvPr id="5" name="Platshållare för sidfot 4">
            <a:extLst>
              <a:ext uri="{FF2B5EF4-FFF2-40B4-BE49-F238E27FC236}">
                <a16:creationId xmlns:a16="http://schemas.microsoft.com/office/drawing/2014/main" id="{10E53023-C13F-44A9-2347-88398F7F592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AD73911-9E5E-FAF4-4B9C-B089E314BD26}"/>
              </a:ext>
            </a:extLst>
          </p:cNvPr>
          <p:cNvSpPr>
            <a:spLocks noGrp="1"/>
          </p:cNvSpPr>
          <p:nvPr>
            <p:ph type="sldNum" sz="quarter" idx="12"/>
          </p:nvPr>
        </p:nvSpPr>
        <p:spPr/>
        <p:txBody>
          <a:bodyPr/>
          <a:lstStyle/>
          <a:p>
            <a:fld id="{1CAAE3F7-F824-44D8-8948-D3247C2FA901}" type="slidenum">
              <a:rPr lang="sv-SE" smtClean="0"/>
              <a:t>‹#›</a:t>
            </a:fld>
            <a:endParaRPr lang="sv-SE"/>
          </a:p>
        </p:txBody>
      </p:sp>
    </p:spTree>
    <p:extLst>
      <p:ext uri="{BB962C8B-B14F-4D97-AF65-F5344CB8AC3E}">
        <p14:creationId xmlns:p14="http://schemas.microsoft.com/office/powerpoint/2010/main" val="346751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F424F5-61D4-3FFA-3812-FF3846BE81E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404F73D-AC6C-F73B-7481-26619F923AF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FB34C9-4DFF-116F-F991-A888B1D63633}"/>
              </a:ext>
            </a:extLst>
          </p:cNvPr>
          <p:cNvSpPr>
            <a:spLocks noGrp="1"/>
          </p:cNvSpPr>
          <p:nvPr>
            <p:ph type="dt" sz="half" idx="10"/>
          </p:nvPr>
        </p:nvSpPr>
        <p:spPr/>
        <p:txBody>
          <a:bodyPr/>
          <a:lstStyle/>
          <a:p>
            <a:fld id="{0E6463EA-356A-4182-B53A-B65EDB8CCEE8}" type="datetimeFigureOut">
              <a:rPr lang="sv-SE" smtClean="0"/>
              <a:t>2025-04-13</a:t>
            </a:fld>
            <a:endParaRPr lang="sv-SE"/>
          </a:p>
        </p:txBody>
      </p:sp>
      <p:sp>
        <p:nvSpPr>
          <p:cNvPr id="5" name="Platshållare för sidfot 4">
            <a:extLst>
              <a:ext uri="{FF2B5EF4-FFF2-40B4-BE49-F238E27FC236}">
                <a16:creationId xmlns:a16="http://schemas.microsoft.com/office/drawing/2014/main" id="{7722E04B-3341-A322-EAF4-1D7B2FC094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B28364-3805-8421-BED0-28B9F638607B}"/>
              </a:ext>
            </a:extLst>
          </p:cNvPr>
          <p:cNvSpPr>
            <a:spLocks noGrp="1"/>
          </p:cNvSpPr>
          <p:nvPr>
            <p:ph type="sldNum" sz="quarter" idx="12"/>
          </p:nvPr>
        </p:nvSpPr>
        <p:spPr/>
        <p:txBody>
          <a:bodyPr/>
          <a:lstStyle/>
          <a:p>
            <a:fld id="{1CAAE3F7-F824-44D8-8948-D3247C2FA901}" type="slidenum">
              <a:rPr lang="sv-SE" smtClean="0"/>
              <a:t>‹#›</a:t>
            </a:fld>
            <a:endParaRPr lang="sv-SE"/>
          </a:p>
        </p:txBody>
      </p:sp>
    </p:spTree>
    <p:extLst>
      <p:ext uri="{BB962C8B-B14F-4D97-AF65-F5344CB8AC3E}">
        <p14:creationId xmlns:p14="http://schemas.microsoft.com/office/powerpoint/2010/main" val="387133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D9CE3A-8DC3-1B8D-3DAC-C676BEFCC4B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56DFD8A-BFB7-DCF9-3050-4F032E44A6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C77A185-ED67-0ED5-807C-529556B986E2}"/>
              </a:ext>
            </a:extLst>
          </p:cNvPr>
          <p:cNvSpPr>
            <a:spLocks noGrp="1"/>
          </p:cNvSpPr>
          <p:nvPr>
            <p:ph type="dt" sz="half" idx="10"/>
          </p:nvPr>
        </p:nvSpPr>
        <p:spPr/>
        <p:txBody>
          <a:bodyPr/>
          <a:lstStyle/>
          <a:p>
            <a:fld id="{0E6463EA-356A-4182-B53A-B65EDB8CCEE8}" type="datetimeFigureOut">
              <a:rPr lang="sv-SE" smtClean="0"/>
              <a:t>2025-04-13</a:t>
            </a:fld>
            <a:endParaRPr lang="sv-SE"/>
          </a:p>
        </p:txBody>
      </p:sp>
      <p:sp>
        <p:nvSpPr>
          <p:cNvPr id="5" name="Platshållare för sidfot 4">
            <a:extLst>
              <a:ext uri="{FF2B5EF4-FFF2-40B4-BE49-F238E27FC236}">
                <a16:creationId xmlns:a16="http://schemas.microsoft.com/office/drawing/2014/main" id="{519A2C3D-29B1-32D0-ED26-0374F1B8B0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FADF60D-DEED-E601-781E-5BE87530A4FE}"/>
              </a:ext>
            </a:extLst>
          </p:cNvPr>
          <p:cNvSpPr>
            <a:spLocks noGrp="1"/>
          </p:cNvSpPr>
          <p:nvPr>
            <p:ph type="sldNum" sz="quarter" idx="12"/>
          </p:nvPr>
        </p:nvSpPr>
        <p:spPr/>
        <p:txBody>
          <a:bodyPr/>
          <a:lstStyle/>
          <a:p>
            <a:fld id="{1CAAE3F7-F824-44D8-8948-D3247C2FA901}" type="slidenum">
              <a:rPr lang="sv-SE" smtClean="0"/>
              <a:t>‹#›</a:t>
            </a:fld>
            <a:endParaRPr lang="sv-SE"/>
          </a:p>
        </p:txBody>
      </p:sp>
    </p:spTree>
    <p:extLst>
      <p:ext uri="{BB962C8B-B14F-4D97-AF65-F5344CB8AC3E}">
        <p14:creationId xmlns:p14="http://schemas.microsoft.com/office/powerpoint/2010/main" val="387662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1C300A-B80E-D8F0-80A8-628BA027DE4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D9826E6-ED68-1BFF-94C7-9CF48294A7F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3DB6E65-E2A0-5A83-B3D3-BE77DBBE2A1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1C2C3AC-3120-C931-4892-E7617A8B15FF}"/>
              </a:ext>
            </a:extLst>
          </p:cNvPr>
          <p:cNvSpPr>
            <a:spLocks noGrp="1"/>
          </p:cNvSpPr>
          <p:nvPr>
            <p:ph type="dt" sz="half" idx="10"/>
          </p:nvPr>
        </p:nvSpPr>
        <p:spPr/>
        <p:txBody>
          <a:bodyPr/>
          <a:lstStyle/>
          <a:p>
            <a:fld id="{0E6463EA-356A-4182-B53A-B65EDB8CCEE8}" type="datetimeFigureOut">
              <a:rPr lang="sv-SE" smtClean="0"/>
              <a:t>2025-04-13</a:t>
            </a:fld>
            <a:endParaRPr lang="sv-SE"/>
          </a:p>
        </p:txBody>
      </p:sp>
      <p:sp>
        <p:nvSpPr>
          <p:cNvPr id="6" name="Platshållare för sidfot 5">
            <a:extLst>
              <a:ext uri="{FF2B5EF4-FFF2-40B4-BE49-F238E27FC236}">
                <a16:creationId xmlns:a16="http://schemas.microsoft.com/office/drawing/2014/main" id="{646632AF-717E-CC44-A415-7290E18389B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F0C0160-F2D2-A602-39FC-42A547AD42B5}"/>
              </a:ext>
            </a:extLst>
          </p:cNvPr>
          <p:cNvSpPr>
            <a:spLocks noGrp="1"/>
          </p:cNvSpPr>
          <p:nvPr>
            <p:ph type="sldNum" sz="quarter" idx="12"/>
          </p:nvPr>
        </p:nvSpPr>
        <p:spPr/>
        <p:txBody>
          <a:bodyPr/>
          <a:lstStyle/>
          <a:p>
            <a:fld id="{1CAAE3F7-F824-44D8-8948-D3247C2FA901}" type="slidenum">
              <a:rPr lang="sv-SE" smtClean="0"/>
              <a:t>‹#›</a:t>
            </a:fld>
            <a:endParaRPr lang="sv-SE"/>
          </a:p>
        </p:txBody>
      </p:sp>
    </p:spTree>
    <p:extLst>
      <p:ext uri="{BB962C8B-B14F-4D97-AF65-F5344CB8AC3E}">
        <p14:creationId xmlns:p14="http://schemas.microsoft.com/office/powerpoint/2010/main" val="752631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621922-6070-F5BA-FFDD-060CE1E4463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D205BC5-E0C6-33F4-0495-4A9919521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A692C78-86FB-D56C-4BE9-EB90D541517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414A248-DCC5-1E9B-48FB-139654AA9C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72A6719-5A66-C285-902E-0EC4D41665AB}"/>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65A658D-F9FF-1ED4-986B-2FD754A69F6E}"/>
              </a:ext>
            </a:extLst>
          </p:cNvPr>
          <p:cNvSpPr>
            <a:spLocks noGrp="1"/>
          </p:cNvSpPr>
          <p:nvPr>
            <p:ph type="dt" sz="half" idx="10"/>
          </p:nvPr>
        </p:nvSpPr>
        <p:spPr/>
        <p:txBody>
          <a:bodyPr/>
          <a:lstStyle/>
          <a:p>
            <a:fld id="{0E6463EA-356A-4182-B53A-B65EDB8CCEE8}" type="datetimeFigureOut">
              <a:rPr lang="sv-SE" smtClean="0"/>
              <a:t>2025-04-13</a:t>
            </a:fld>
            <a:endParaRPr lang="sv-SE"/>
          </a:p>
        </p:txBody>
      </p:sp>
      <p:sp>
        <p:nvSpPr>
          <p:cNvPr id="8" name="Platshållare för sidfot 7">
            <a:extLst>
              <a:ext uri="{FF2B5EF4-FFF2-40B4-BE49-F238E27FC236}">
                <a16:creationId xmlns:a16="http://schemas.microsoft.com/office/drawing/2014/main" id="{DD50897B-8774-373E-D8F8-88BA75CF68C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0DE91D6-BA67-B47A-F01C-C8FE6ABFDB95}"/>
              </a:ext>
            </a:extLst>
          </p:cNvPr>
          <p:cNvSpPr>
            <a:spLocks noGrp="1"/>
          </p:cNvSpPr>
          <p:nvPr>
            <p:ph type="sldNum" sz="quarter" idx="12"/>
          </p:nvPr>
        </p:nvSpPr>
        <p:spPr/>
        <p:txBody>
          <a:bodyPr/>
          <a:lstStyle/>
          <a:p>
            <a:fld id="{1CAAE3F7-F824-44D8-8948-D3247C2FA901}" type="slidenum">
              <a:rPr lang="sv-SE" smtClean="0"/>
              <a:t>‹#›</a:t>
            </a:fld>
            <a:endParaRPr lang="sv-SE"/>
          </a:p>
        </p:txBody>
      </p:sp>
    </p:spTree>
    <p:extLst>
      <p:ext uri="{BB962C8B-B14F-4D97-AF65-F5344CB8AC3E}">
        <p14:creationId xmlns:p14="http://schemas.microsoft.com/office/powerpoint/2010/main" val="312207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8D4316-CEE7-4B97-3C3B-7FB89F43CAD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B5DAF74-41DB-E72A-237D-2B7538BF28C6}"/>
              </a:ext>
            </a:extLst>
          </p:cNvPr>
          <p:cNvSpPr>
            <a:spLocks noGrp="1"/>
          </p:cNvSpPr>
          <p:nvPr>
            <p:ph type="dt" sz="half" idx="10"/>
          </p:nvPr>
        </p:nvSpPr>
        <p:spPr/>
        <p:txBody>
          <a:bodyPr/>
          <a:lstStyle/>
          <a:p>
            <a:fld id="{0E6463EA-356A-4182-B53A-B65EDB8CCEE8}" type="datetimeFigureOut">
              <a:rPr lang="sv-SE" smtClean="0"/>
              <a:t>2025-04-13</a:t>
            </a:fld>
            <a:endParaRPr lang="sv-SE"/>
          </a:p>
        </p:txBody>
      </p:sp>
      <p:sp>
        <p:nvSpPr>
          <p:cNvPr id="4" name="Platshållare för sidfot 3">
            <a:extLst>
              <a:ext uri="{FF2B5EF4-FFF2-40B4-BE49-F238E27FC236}">
                <a16:creationId xmlns:a16="http://schemas.microsoft.com/office/drawing/2014/main" id="{5FD786BE-656A-CB33-588B-0E57570E186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A7B9D0B-9414-21A9-C3C2-9E7DCA3927FD}"/>
              </a:ext>
            </a:extLst>
          </p:cNvPr>
          <p:cNvSpPr>
            <a:spLocks noGrp="1"/>
          </p:cNvSpPr>
          <p:nvPr>
            <p:ph type="sldNum" sz="quarter" idx="12"/>
          </p:nvPr>
        </p:nvSpPr>
        <p:spPr/>
        <p:txBody>
          <a:bodyPr/>
          <a:lstStyle/>
          <a:p>
            <a:fld id="{1CAAE3F7-F824-44D8-8948-D3247C2FA901}" type="slidenum">
              <a:rPr lang="sv-SE" smtClean="0"/>
              <a:t>‹#›</a:t>
            </a:fld>
            <a:endParaRPr lang="sv-SE"/>
          </a:p>
        </p:txBody>
      </p:sp>
    </p:spTree>
    <p:extLst>
      <p:ext uri="{BB962C8B-B14F-4D97-AF65-F5344CB8AC3E}">
        <p14:creationId xmlns:p14="http://schemas.microsoft.com/office/powerpoint/2010/main" val="156859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11EB01A-00D6-7002-782B-43CC68CDC5CF}"/>
              </a:ext>
            </a:extLst>
          </p:cNvPr>
          <p:cNvSpPr>
            <a:spLocks noGrp="1"/>
          </p:cNvSpPr>
          <p:nvPr>
            <p:ph type="dt" sz="half" idx="10"/>
          </p:nvPr>
        </p:nvSpPr>
        <p:spPr/>
        <p:txBody>
          <a:bodyPr/>
          <a:lstStyle/>
          <a:p>
            <a:fld id="{0E6463EA-356A-4182-B53A-B65EDB8CCEE8}" type="datetimeFigureOut">
              <a:rPr lang="sv-SE" smtClean="0"/>
              <a:t>2025-04-13</a:t>
            </a:fld>
            <a:endParaRPr lang="sv-SE"/>
          </a:p>
        </p:txBody>
      </p:sp>
      <p:sp>
        <p:nvSpPr>
          <p:cNvPr id="3" name="Platshållare för sidfot 2">
            <a:extLst>
              <a:ext uri="{FF2B5EF4-FFF2-40B4-BE49-F238E27FC236}">
                <a16:creationId xmlns:a16="http://schemas.microsoft.com/office/drawing/2014/main" id="{1090E617-D83A-5526-CF72-B9EF770B98C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E6C6A38B-C769-5043-20EE-BAD3C37B72F9}"/>
              </a:ext>
            </a:extLst>
          </p:cNvPr>
          <p:cNvSpPr>
            <a:spLocks noGrp="1"/>
          </p:cNvSpPr>
          <p:nvPr>
            <p:ph type="sldNum" sz="quarter" idx="12"/>
          </p:nvPr>
        </p:nvSpPr>
        <p:spPr/>
        <p:txBody>
          <a:bodyPr/>
          <a:lstStyle/>
          <a:p>
            <a:fld id="{1CAAE3F7-F824-44D8-8948-D3247C2FA901}" type="slidenum">
              <a:rPr lang="sv-SE" smtClean="0"/>
              <a:t>‹#›</a:t>
            </a:fld>
            <a:endParaRPr lang="sv-SE"/>
          </a:p>
        </p:txBody>
      </p:sp>
    </p:spTree>
    <p:extLst>
      <p:ext uri="{BB962C8B-B14F-4D97-AF65-F5344CB8AC3E}">
        <p14:creationId xmlns:p14="http://schemas.microsoft.com/office/powerpoint/2010/main" val="228061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8C4EFE-EE20-B528-B794-533FDEA4B2F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0C070EB-A55C-DFFF-A205-0D76B7CF3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5290E7F-84FF-51CB-BC3B-0D95C7FFB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1E9315D-B9CA-A4FD-8338-1CE6EBEFD0B4}"/>
              </a:ext>
            </a:extLst>
          </p:cNvPr>
          <p:cNvSpPr>
            <a:spLocks noGrp="1"/>
          </p:cNvSpPr>
          <p:nvPr>
            <p:ph type="dt" sz="half" idx="10"/>
          </p:nvPr>
        </p:nvSpPr>
        <p:spPr/>
        <p:txBody>
          <a:bodyPr/>
          <a:lstStyle/>
          <a:p>
            <a:fld id="{0E6463EA-356A-4182-B53A-B65EDB8CCEE8}" type="datetimeFigureOut">
              <a:rPr lang="sv-SE" smtClean="0"/>
              <a:t>2025-04-13</a:t>
            </a:fld>
            <a:endParaRPr lang="sv-SE"/>
          </a:p>
        </p:txBody>
      </p:sp>
      <p:sp>
        <p:nvSpPr>
          <p:cNvPr id="6" name="Platshållare för sidfot 5">
            <a:extLst>
              <a:ext uri="{FF2B5EF4-FFF2-40B4-BE49-F238E27FC236}">
                <a16:creationId xmlns:a16="http://schemas.microsoft.com/office/drawing/2014/main" id="{9D92FF83-0E68-6F17-756E-76217CE136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0EA35C8-554D-E116-977C-E380C0B1D7D7}"/>
              </a:ext>
            </a:extLst>
          </p:cNvPr>
          <p:cNvSpPr>
            <a:spLocks noGrp="1"/>
          </p:cNvSpPr>
          <p:nvPr>
            <p:ph type="sldNum" sz="quarter" idx="12"/>
          </p:nvPr>
        </p:nvSpPr>
        <p:spPr/>
        <p:txBody>
          <a:bodyPr/>
          <a:lstStyle/>
          <a:p>
            <a:fld id="{1CAAE3F7-F824-44D8-8948-D3247C2FA901}" type="slidenum">
              <a:rPr lang="sv-SE" smtClean="0"/>
              <a:t>‹#›</a:t>
            </a:fld>
            <a:endParaRPr lang="sv-SE"/>
          </a:p>
        </p:txBody>
      </p:sp>
    </p:spTree>
    <p:extLst>
      <p:ext uri="{BB962C8B-B14F-4D97-AF65-F5344CB8AC3E}">
        <p14:creationId xmlns:p14="http://schemas.microsoft.com/office/powerpoint/2010/main" val="411343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4ED6CC-C714-C1E8-3FC1-25A94A2641F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10484D2F-6820-B978-12E4-356C81134B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295D5D4-3873-0BF8-2F93-7BE849AAF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44488A0-6F78-95BC-5454-F11EAD650A8B}"/>
              </a:ext>
            </a:extLst>
          </p:cNvPr>
          <p:cNvSpPr>
            <a:spLocks noGrp="1"/>
          </p:cNvSpPr>
          <p:nvPr>
            <p:ph type="dt" sz="half" idx="10"/>
          </p:nvPr>
        </p:nvSpPr>
        <p:spPr/>
        <p:txBody>
          <a:bodyPr/>
          <a:lstStyle/>
          <a:p>
            <a:fld id="{0E6463EA-356A-4182-B53A-B65EDB8CCEE8}" type="datetimeFigureOut">
              <a:rPr lang="sv-SE" smtClean="0"/>
              <a:t>2025-04-13</a:t>
            </a:fld>
            <a:endParaRPr lang="sv-SE"/>
          </a:p>
        </p:txBody>
      </p:sp>
      <p:sp>
        <p:nvSpPr>
          <p:cNvPr id="6" name="Platshållare för sidfot 5">
            <a:extLst>
              <a:ext uri="{FF2B5EF4-FFF2-40B4-BE49-F238E27FC236}">
                <a16:creationId xmlns:a16="http://schemas.microsoft.com/office/drawing/2014/main" id="{4C07114F-63C6-ACF4-9346-041C77DCBD5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5BF9A5C-D9AF-CD82-028A-64BDAEE3B77E}"/>
              </a:ext>
            </a:extLst>
          </p:cNvPr>
          <p:cNvSpPr>
            <a:spLocks noGrp="1"/>
          </p:cNvSpPr>
          <p:nvPr>
            <p:ph type="sldNum" sz="quarter" idx="12"/>
          </p:nvPr>
        </p:nvSpPr>
        <p:spPr/>
        <p:txBody>
          <a:bodyPr/>
          <a:lstStyle/>
          <a:p>
            <a:fld id="{1CAAE3F7-F824-44D8-8948-D3247C2FA901}" type="slidenum">
              <a:rPr lang="sv-SE" smtClean="0"/>
              <a:t>‹#›</a:t>
            </a:fld>
            <a:endParaRPr lang="sv-SE"/>
          </a:p>
        </p:txBody>
      </p:sp>
    </p:spTree>
    <p:extLst>
      <p:ext uri="{BB962C8B-B14F-4D97-AF65-F5344CB8AC3E}">
        <p14:creationId xmlns:p14="http://schemas.microsoft.com/office/powerpoint/2010/main" val="39164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D1681B6-C8FF-5295-3A20-104E4DD720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49980DE-A2B8-CDB0-FBF8-D8BC85D35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C37D4BD-7505-63E7-98D3-55E6DC3EF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6463EA-356A-4182-B53A-B65EDB8CCEE8}" type="datetimeFigureOut">
              <a:rPr lang="sv-SE" smtClean="0"/>
              <a:t>2025-04-13</a:t>
            </a:fld>
            <a:endParaRPr lang="sv-SE"/>
          </a:p>
        </p:txBody>
      </p:sp>
      <p:sp>
        <p:nvSpPr>
          <p:cNvPr id="5" name="Platshållare för sidfot 4">
            <a:extLst>
              <a:ext uri="{FF2B5EF4-FFF2-40B4-BE49-F238E27FC236}">
                <a16:creationId xmlns:a16="http://schemas.microsoft.com/office/drawing/2014/main" id="{1415D9C8-379D-114E-3FB3-C2F178F66B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06D37BB5-88C9-BF0F-6199-F60576817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AAE3F7-F824-44D8-8948-D3247C2FA901}" type="slidenum">
              <a:rPr lang="sv-SE" smtClean="0"/>
              <a:t>‹#›</a:t>
            </a:fld>
            <a:endParaRPr lang="sv-SE"/>
          </a:p>
        </p:txBody>
      </p:sp>
    </p:spTree>
    <p:extLst>
      <p:ext uri="{BB962C8B-B14F-4D97-AF65-F5344CB8AC3E}">
        <p14:creationId xmlns:p14="http://schemas.microsoft.com/office/powerpoint/2010/main" val="2211222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1">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3">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5">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27" name="Freeform: Shape 26">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27">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Underrubrik 2">
            <a:extLst>
              <a:ext uri="{FF2B5EF4-FFF2-40B4-BE49-F238E27FC236}">
                <a16:creationId xmlns:a16="http://schemas.microsoft.com/office/drawing/2014/main" id="{0457B112-729C-893C-9B32-F6ECE7A126ED}"/>
              </a:ext>
            </a:extLst>
          </p:cNvPr>
          <p:cNvSpPr>
            <a:spLocks noGrp="1"/>
          </p:cNvSpPr>
          <p:nvPr>
            <p:ph type="subTitle" idx="1"/>
          </p:nvPr>
        </p:nvSpPr>
        <p:spPr>
          <a:xfrm>
            <a:off x="804672" y="2032347"/>
            <a:ext cx="3658053" cy="955111"/>
          </a:xfrm>
        </p:spPr>
        <p:txBody>
          <a:bodyPr anchor="b">
            <a:normAutofit/>
          </a:bodyPr>
          <a:lstStyle/>
          <a:p>
            <a:pPr algn="l"/>
            <a:r>
              <a:rPr lang="en-US" sz="3200" b="1" dirty="0" err="1">
                <a:solidFill>
                  <a:schemeClr val="tx2"/>
                </a:solidFill>
              </a:rPr>
              <a:t>Föräldramöte</a:t>
            </a:r>
            <a:r>
              <a:rPr lang="en-US" sz="3200" b="1" dirty="0">
                <a:solidFill>
                  <a:schemeClr val="tx2"/>
                </a:solidFill>
              </a:rPr>
              <a:t>, F13</a:t>
            </a:r>
          </a:p>
        </p:txBody>
      </p:sp>
      <p:pic>
        <p:nvPicPr>
          <p:cNvPr id="5" name="Bildobjekt 4">
            <a:extLst>
              <a:ext uri="{FF2B5EF4-FFF2-40B4-BE49-F238E27FC236}">
                <a16:creationId xmlns:a16="http://schemas.microsoft.com/office/drawing/2014/main" id="{E1F57FAB-FE33-4892-66F1-D8282A57BCBD}"/>
              </a:ext>
            </a:extLst>
          </p:cNvPr>
          <p:cNvPicPr>
            <a:picLocks noChangeAspect="1"/>
          </p:cNvPicPr>
          <p:nvPr/>
        </p:nvPicPr>
        <p:blipFill>
          <a:blip r:embed="rId2"/>
          <a:stretch>
            <a:fillRect/>
          </a:stretch>
        </p:blipFill>
        <p:spPr>
          <a:xfrm>
            <a:off x="6379341" y="910518"/>
            <a:ext cx="5029200" cy="5029200"/>
          </a:xfrm>
          <a:prstGeom prst="rect">
            <a:avLst/>
          </a:prstGeom>
          <a:ln w="9525">
            <a:noFill/>
          </a:ln>
        </p:spPr>
      </p:pic>
    </p:spTree>
    <p:extLst>
      <p:ext uri="{BB962C8B-B14F-4D97-AF65-F5344CB8AC3E}">
        <p14:creationId xmlns:p14="http://schemas.microsoft.com/office/powerpoint/2010/main" val="23022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3" name="Freeform: Shape 12">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6" name="Freeform: Shape 15">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Rubrik 1">
            <a:extLst>
              <a:ext uri="{FF2B5EF4-FFF2-40B4-BE49-F238E27FC236}">
                <a16:creationId xmlns:a16="http://schemas.microsoft.com/office/drawing/2014/main" id="{B7AD7144-D332-DD57-6E81-6612D6480AD3}"/>
              </a:ext>
            </a:extLst>
          </p:cNvPr>
          <p:cNvSpPr>
            <a:spLocks noGrp="1"/>
          </p:cNvSpPr>
          <p:nvPr>
            <p:ph type="title"/>
          </p:nvPr>
        </p:nvSpPr>
        <p:spPr>
          <a:xfrm>
            <a:off x="3502731" y="1542402"/>
            <a:ext cx="5186842" cy="2387918"/>
          </a:xfrm>
        </p:spPr>
        <p:txBody>
          <a:bodyPr vert="horz" lIns="91440" tIns="45720" rIns="91440" bIns="45720" rtlCol="0" anchor="b">
            <a:normAutofit/>
          </a:bodyPr>
          <a:lstStyle/>
          <a:p>
            <a:pPr algn="ctr"/>
            <a:r>
              <a:rPr lang="en-US" sz="5200" b="1" kern="1200" dirty="0">
                <a:solidFill>
                  <a:schemeClr val="tx2"/>
                </a:solidFill>
                <a:latin typeface="+mj-lt"/>
                <a:ea typeface="+mj-ea"/>
                <a:cs typeface="+mj-cs"/>
              </a:rPr>
              <a:t>ERA </a:t>
            </a:r>
            <a:r>
              <a:rPr lang="en-US" sz="5200" b="1" kern="1200" dirty="0" err="1">
                <a:solidFill>
                  <a:schemeClr val="tx2"/>
                </a:solidFill>
                <a:latin typeface="+mj-lt"/>
                <a:ea typeface="+mj-ea"/>
                <a:cs typeface="+mj-cs"/>
              </a:rPr>
              <a:t>förväntningar</a:t>
            </a:r>
            <a:r>
              <a:rPr lang="en-US" sz="5200" b="1" kern="1200" dirty="0">
                <a:solidFill>
                  <a:schemeClr val="tx2"/>
                </a:solidFill>
                <a:latin typeface="+mj-lt"/>
                <a:ea typeface="+mj-ea"/>
                <a:cs typeface="+mj-cs"/>
              </a:rPr>
              <a:t>??</a:t>
            </a:r>
          </a:p>
        </p:txBody>
      </p:sp>
      <p:grpSp>
        <p:nvGrpSpPr>
          <p:cNvPr id="24" name="Group 23">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5" name="Freeform: Shape 24">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1" name="Freeform: Shape 30">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03431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descr="En bild som visar text, Post-it, handskrift, Pappersprodukt&#10;&#10;AI-genererat innehåll kan vara felaktigt.">
            <a:extLst>
              <a:ext uri="{FF2B5EF4-FFF2-40B4-BE49-F238E27FC236}">
                <a16:creationId xmlns:a16="http://schemas.microsoft.com/office/drawing/2014/main" id="{A87AFA53-9A19-402D-B8DE-569535D10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199" y="643467"/>
            <a:ext cx="4582201" cy="5571066"/>
          </a:xfrm>
          <a:prstGeom prst="rect">
            <a:avLst/>
          </a:prstGeom>
        </p:spPr>
      </p:pic>
      <p:pic>
        <p:nvPicPr>
          <p:cNvPr id="7" name="Bildobjekt 6" descr="En bild som visar text, Post-it, handskrift, Pappersprodukt&#10;&#10;AI-genererat innehåll kan vara felaktigt.">
            <a:extLst>
              <a:ext uri="{FF2B5EF4-FFF2-40B4-BE49-F238E27FC236}">
                <a16:creationId xmlns:a16="http://schemas.microsoft.com/office/drawing/2014/main" id="{FFF9857A-B128-ECCD-EC68-78C56802B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719" y="643467"/>
            <a:ext cx="5013959" cy="5571066"/>
          </a:xfrm>
          <a:prstGeom prst="rect">
            <a:avLst/>
          </a:prstGeom>
        </p:spPr>
      </p:pic>
    </p:spTree>
    <p:extLst>
      <p:ext uri="{BB962C8B-B14F-4D97-AF65-F5344CB8AC3E}">
        <p14:creationId xmlns:p14="http://schemas.microsoft.com/office/powerpoint/2010/main" val="377251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18" name="Freeform: Shape 17">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ruta 7">
            <a:extLst>
              <a:ext uri="{FF2B5EF4-FFF2-40B4-BE49-F238E27FC236}">
                <a16:creationId xmlns:a16="http://schemas.microsoft.com/office/drawing/2014/main" id="{6A5A2482-355F-A86D-07F5-EAB6736334CF}"/>
              </a:ext>
            </a:extLst>
          </p:cNvPr>
          <p:cNvSpPr txBox="1"/>
          <p:nvPr/>
        </p:nvSpPr>
        <p:spPr>
          <a:xfrm>
            <a:off x="804672" y="3121701"/>
            <a:ext cx="3978343" cy="17865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kern="1200">
                <a:solidFill>
                  <a:schemeClr val="tx2"/>
                </a:solidFill>
                <a:latin typeface="+mj-lt"/>
                <a:ea typeface="+mj-ea"/>
                <a:cs typeface="+mj-cs"/>
              </a:rPr>
              <a:t>Spelform 7 mot 7 </a:t>
            </a:r>
          </a:p>
        </p:txBody>
      </p:sp>
      <p:pic>
        <p:nvPicPr>
          <p:cNvPr id="4" name="Bildobjekt 4">
            <a:extLst>
              <a:ext uri="{FF2B5EF4-FFF2-40B4-BE49-F238E27FC236}">
                <a16:creationId xmlns:a16="http://schemas.microsoft.com/office/drawing/2014/main" id="{141AFCB9-DE7B-1336-C19E-B4341D1BB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753" y="743798"/>
            <a:ext cx="3606375" cy="5362640"/>
          </a:xfrm>
          <a:prstGeom prst="rect">
            <a:avLst/>
          </a:prstGeom>
          <a:ln w="9525">
            <a:noFill/>
          </a:ln>
        </p:spPr>
      </p:pic>
    </p:spTree>
    <p:extLst>
      <p:ext uri="{BB962C8B-B14F-4D97-AF65-F5344CB8AC3E}">
        <p14:creationId xmlns:p14="http://schemas.microsoft.com/office/powerpoint/2010/main" val="398510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9" name="Group 38">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40" name="Freeform: Shape 3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Rubrik 1">
            <a:extLst>
              <a:ext uri="{FF2B5EF4-FFF2-40B4-BE49-F238E27FC236}">
                <a16:creationId xmlns:a16="http://schemas.microsoft.com/office/drawing/2014/main" id="{6682A6C7-695D-3860-05F1-D517DED96BCD}"/>
              </a:ext>
            </a:extLst>
          </p:cNvPr>
          <p:cNvSpPr>
            <a:spLocks noGrp="1"/>
          </p:cNvSpPr>
          <p:nvPr>
            <p:ph type="title"/>
          </p:nvPr>
        </p:nvSpPr>
        <p:spPr>
          <a:xfrm>
            <a:off x="804672" y="2053641"/>
            <a:ext cx="3669161" cy="2760098"/>
          </a:xfrm>
        </p:spPr>
        <p:txBody>
          <a:bodyPr>
            <a:normAutofit/>
          </a:bodyPr>
          <a:lstStyle/>
          <a:p>
            <a:r>
              <a:rPr lang="sv-SE" sz="4000" b="1">
                <a:solidFill>
                  <a:schemeClr val="tx2"/>
                </a:solidFill>
              </a:rPr>
              <a:t>Vårsäsongen 2025</a:t>
            </a:r>
            <a:r>
              <a:rPr lang="sv-SE" sz="4000">
                <a:solidFill>
                  <a:schemeClr val="tx2"/>
                </a:solidFill>
              </a:rPr>
              <a:t>  </a:t>
            </a:r>
          </a:p>
        </p:txBody>
      </p:sp>
      <p:sp>
        <p:nvSpPr>
          <p:cNvPr id="3" name="Platshållare för innehåll 2">
            <a:extLst>
              <a:ext uri="{FF2B5EF4-FFF2-40B4-BE49-F238E27FC236}">
                <a16:creationId xmlns:a16="http://schemas.microsoft.com/office/drawing/2014/main" id="{7BB50499-FBE8-EC9F-BD6E-8E5C3120FDFE}"/>
              </a:ext>
            </a:extLst>
          </p:cNvPr>
          <p:cNvSpPr>
            <a:spLocks noGrp="1"/>
          </p:cNvSpPr>
          <p:nvPr>
            <p:ph idx="1"/>
          </p:nvPr>
        </p:nvSpPr>
        <p:spPr>
          <a:xfrm>
            <a:off x="6090574" y="801866"/>
            <a:ext cx="5306084" cy="5230634"/>
          </a:xfrm>
          <a:noFill/>
          <a:ln>
            <a:noFill/>
          </a:ln>
        </p:spPr>
        <p:txBody>
          <a:bodyPr anchor="ctr">
            <a:normAutofit lnSpcReduction="10000"/>
          </a:bodyPr>
          <a:lstStyle/>
          <a:p>
            <a:r>
              <a:rPr lang="sv-SE" sz="1800" b="1" dirty="0">
                <a:solidFill>
                  <a:schemeClr val="tx2"/>
                </a:solidFill>
              </a:rPr>
              <a:t>Tränare</a:t>
            </a:r>
            <a:r>
              <a:rPr lang="sv-SE" sz="1800" dirty="0">
                <a:solidFill>
                  <a:schemeClr val="tx2"/>
                </a:solidFill>
              </a:rPr>
              <a:t>: Mikael, Robin, Fredrik, Frida samt Sofia (främst </a:t>
            </a:r>
            <a:r>
              <a:rPr lang="sv-SE" sz="1800" dirty="0" err="1">
                <a:solidFill>
                  <a:schemeClr val="tx2"/>
                </a:solidFill>
              </a:rPr>
              <a:t>admin</a:t>
            </a:r>
            <a:r>
              <a:rPr lang="sv-SE" sz="1800" dirty="0">
                <a:solidFill>
                  <a:schemeClr val="tx2"/>
                </a:solidFill>
              </a:rPr>
              <a:t>)</a:t>
            </a:r>
            <a:br>
              <a:rPr lang="sv-SE" sz="1800" dirty="0">
                <a:solidFill>
                  <a:schemeClr val="tx2"/>
                </a:solidFill>
              </a:rPr>
            </a:br>
            <a:endParaRPr lang="sv-SE" sz="1800" dirty="0">
              <a:solidFill>
                <a:schemeClr val="tx2"/>
              </a:solidFill>
            </a:endParaRPr>
          </a:p>
          <a:p>
            <a:r>
              <a:rPr lang="sv-SE" sz="1800" b="1" dirty="0">
                <a:solidFill>
                  <a:schemeClr val="tx2"/>
                </a:solidFill>
              </a:rPr>
              <a:t>Träningar</a:t>
            </a:r>
            <a:r>
              <a:rPr lang="sv-SE" sz="1800" dirty="0">
                <a:solidFill>
                  <a:schemeClr val="tx2"/>
                </a:solidFill>
              </a:rPr>
              <a:t> </a:t>
            </a:r>
            <a:r>
              <a:rPr lang="sv-SE" sz="1800" dirty="0" err="1">
                <a:solidFill>
                  <a:schemeClr val="tx2"/>
                </a:solidFill>
              </a:rPr>
              <a:t>fr.o.m</a:t>
            </a:r>
            <a:r>
              <a:rPr lang="sv-SE" sz="1800" dirty="0">
                <a:solidFill>
                  <a:schemeClr val="tx2"/>
                </a:solidFill>
              </a:rPr>
              <a:t> v. 17: </a:t>
            </a:r>
            <a:br>
              <a:rPr lang="sv-SE" sz="1800" dirty="0">
                <a:solidFill>
                  <a:schemeClr val="tx2"/>
                </a:solidFill>
              </a:rPr>
            </a:br>
            <a:r>
              <a:rPr lang="sv-SE" sz="1800" dirty="0">
                <a:solidFill>
                  <a:schemeClr val="tx2"/>
                </a:solidFill>
              </a:rPr>
              <a:t>måndagar 18.30-20 Bosse 1</a:t>
            </a:r>
            <a:br>
              <a:rPr lang="sv-SE" sz="1800" dirty="0">
                <a:solidFill>
                  <a:schemeClr val="tx2"/>
                </a:solidFill>
              </a:rPr>
            </a:br>
            <a:r>
              <a:rPr lang="sv-SE" sz="1800" dirty="0">
                <a:solidFill>
                  <a:schemeClr val="tx2"/>
                </a:solidFill>
              </a:rPr>
              <a:t>tisdagar 17-18.30 Bosse 4</a:t>
            </a:r>
            <a:br>
              <a:rPr lang="sv-SE" sz="1800" dirty="0">
                <a:solidFill>
                  <a:schemeClr val="tx2"/>
                </a:solidFill>
              </a:rPr>
            </a:br>
            <a:r>
              <a:rPr lang="sv-SE" sz="1800" dirty="0">
                <a:solidFill>
                  <a:schemeClr val="tx2"/>
                </a:solidFill>
              </a:rPr>
              <a:t>torsdagar 18.30-20 Bosse 4</a:t>
            </a:r>
          </a:p>
          <a:p>
            <a:pPr marL="0" indent="0">
              <a:buNone/>
            </a:pPr>
            <a:endParaRPr lang="sv-SE" sz="1800" dirty="0">
              <a:solidFill>
                <a:schemeClr val="tx2"/>
              </a:solidFill>
            </a:endParaRPr>
          </a:p>
          <a:p>
            <a:pPr marL="0" indent="0">
              <a:buNone/>
            </a:pPr>
            <a:r>
              <a:rPr lang="sv-SE" sz="1800" dirty="0">
                <a:solidFill>
                  <a:schemeClr val="tx2"/>
                </a:solidFill>
              </a:rPr>
              <a:t>(</a:t>
            </a:r>
            <a:r>
              <a:rPr lang="sv-SE" sz="1800" b="1" dirty="0">
                <a:solidFill>
                  <a:schemeClr val="tx2"/>
                </a:solidFill>
              </a:rPr>
              <a:t>Vecka 16: </a:t>
            </a:r>
            <a:r>
              <a:rPr lang="sv-SE" sz="1800" dirty="0">
                <a:solidFill>
                  <a:schemeClr val="tx2"/>
                </a:solidFill>
              </a:rPr>
              <a:t>tisdag 17-18.30 Putteplan</a:t>
            </a:r>
            <a:br>
              <a:rPr lang="sv-SE" sz="1800" dirty="0">
                <a:solidFill>
                  <a:schemeClr val="tx2"/>
                </a:solidFill>
              </a:rPr>
            </a:br>
            <a:r>
              <a:rPr lang="sv-SE" sz="1800" dirty="0">
                <a:solidFill>
                  <a:schemeClr val="tx2"/>
                </a:solidFill>
              </a:rPr>
              <a:t>Träningen Annandag påsk ställs in)</a:t>
            </a:r>
            <a:br>
              <a:rPr lang="sv-SE" sz="1800" dirty="0">
                <a:solidFill>
                  <a:schemeClr val="tx2"/>
                </a:solidFill>
              </a:rPr>
            </a:br>
            <a:endParaRPr lang="sv-SE" sz="1800" dirty="0">
              <a:solidFill>
                <a:schemeClr val="tx2"/>
              </a:solidFill>
            </a:endParaRPr>
          </a:p>
          <a:p>
            <a:r>
              <a:rPr lang="sv-SE" sz="1800" b="1" dirty="0">
                <a:solidFill>
                  <a:schemeClr val="tx2"/>
                </a:solidFill>
              </a:rPr>
              <a:t>Tre olika fokus: </a:t>
            </a:r>
            <a:r>
              <a:rPr lang="sv-SE" sz="1800" dirty="0">
                <a:solidFill>
                  <a:schemeClr val="tx2"/>
                </a:solidFill>
              </a:rPr>
              <a:t>Teknik / Styrka och kondition / Förberedande inför match</a:t>
            </a:r>
            <a:br>
              <a:rPr lang="sv-SE" sz="1800" dirty="0">
                <a:solidFill>
                  <a:schemeClr val="tx2"/>
                </a:solidFill>
              </a:rPr>
            </a:br>
            <a:endParaRPr lang="sv-SE" sz="1800" dirty="0">
              <a:solidFill>
                <a:schemeClr val="tx2"/>
              </a:solidFill>
            </a:endParaRPr>
          </a:p>
          <a:p>
            <a:r>
              <a:rPr lang="sv-SE" sz="1800" b="1" dirty="0">
                <a:solidFill>
                  <a:schemeClr val="tx2"/>
                </a:solidFill>
              </a:rPr>
              <a:t>KICK-OFF</a:t>
            </a:r>
            <a:r>
              <a:rPr lang="sv-SE" sz="1800" dirty="0">
                <a:solidFill>
                  <a:schemeClr val="tx2"/>
                </a:solidFill>
              </a:rPr>
              <a:t>, tisdag 22 april = PIZZA i </a:t>
            </a:r>
            <a:r>
              <a:rPr lang="sv-SE" sz="1800" dirty="0" err="1">
                <a:solidFill>
                  <a:schemeClr val="tx2"/>
                </a:solidFill>
              </a:rPr>
              <a:t>klubbsstugan</a:t>
            </a:r>
            <a:r>
              <a:rPr lang="sv-SE" sz="1800" dirty="0">
                <a:solidFill>
                  <a:schemeClr val="tx2"/>
                </a:solidFill>
              </a:rPr>
              <a:t> efter träningen </a:t>
            </a:r>
            <a:r>
              <a:rPr lang="sv-SE" sz="1800" dirty="0">
                <a:solidFill>
                  <a:schemeClr val="tx2"/>
                </a:solidFill>
                <a:sym typeface="Wingdings" panose="05000000000000000000" pitchFamily="2" charset="2"/>
              </a:rPr>
              <a:t> </a:t>
            </a:r>
            <a:br>
              <a:rPr lang="sv-SE" sz="1500" b="1" dirty="0">
                <a:solidFill>
                  <a:schemeClr val="tx2"/>
                </a:solidFill>
              </a:rPr>
            </a:br>
            <a:endParaRPr lang="sv-SE" sz="1500" b="1" dirty="0">
              <a:solidFill>
                <a:schemeClr val="tx2"/>
              </a:solidFill>
            </a:endParaRPr>
          </a:p>
          <a:p>
            <a:pPr marL="0" indent="0">
              <a:buNone/>
            </a:pPr>
            <a:br>
              <a:rPr lang="sv-SE" sz="1500" dirty="0">
                <a:solidFill>
                  <a:schemeClr val="tx2"/>
                </a:solidFill>
              </a:rPr>
            </a:br>
            <a:br>
              <a:rPr lang="sv-SE" sz="1500" dirty="0">
                <a:solidFill>
                  <a:schemeClr val="tx2"/>
                </a:solidFill>
              </a:rPr>
            </a:br>
            <a:endParaRPr lang="sv-SE" sz="1500" dirty="0">
              <a:solidFill>
                <a:schemeClr val="tx2"/>
              </a:solidFill>
            </a:endParaRPr>
          </a:p>
        </p:txBody>
      </p:sp>
    </p:spTree>
    <p:extLst>
      <p:ext uri="{BB962C8B-B14F-4D97-AF65-F5344CB8AC3E}">
        <p14:creationId xmlns:p14="http://schemas.microsoft.com/office/powerpoint/2010/main" val="2977689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Rubrik 1">
            <a:extLst>
              <a:ext uri="{FF2B5EF4-FFF2-40B4-BE49-F238E27FC236}">
                <a16:creationId xmlns:a16="http://schemas.microsoft.com/office/drawing/2014/main" id="{86AA98B9-6418-E360-CE9E-8E7C2FA0702C}"/>
              </a:ext>
            </a:extLst>
          </p:cNvPr>
          <p:cNvSpPr>
            <a:spLocks noGrp="1"/>
          </p:cNvSpPr>
          <p:nvPr>
            <p:ph type="title"/>
          </p:nvPr>
        </p:nvSpPr>
        <p:spPr>
          <a:xfrm>
            <a:off x="640080" y="1243013"/>
            <a:ext cx="3855720" cy="4371974"/>
          </a:xfrm>
        </p:spPr>
        <p:txBody>
          <a:bodyPr>
            <a:normAutofit/>
          </a:bodyPr>
          <a:lstStyle/>
          <a:p>
            <a:r>
              <a:rPr lang="sv-SE" sz="3600" b="1">
                <a:solidFill>
                  <a:schemeClr val="tx2"/>
                </a:solidFill>
              </a:rPr>
              <a:t>Seriespel</a:t>
            </a:r>
            <a:r>
              <a:rPr lang="sv-SE" sz="3600">
                <a:solidFill>
                  <a:schemeClr val="tx2"/>
                </a:solidFill>
              </a:rPr>
              <a:t> </a:t>
            </a:r>
          </a:p>
        </p:txBody>
      </p:sp>
      <p:sp>
        <p:nvSpPr>
          <p:cNvPr id="3" name="Platshållare för innehåll 2">
            <a:extLst>
              <a:ext uri="{FF2B5EF4-FFF2-40B4-BE49-F238E27FC236}">
                <a16:creationId xmlns:a16="http://schemas.microsoft.com/office/drawing/2014/main" id="{D6A4968D-708F-54DA-5187-8151220B2DC8}"/>
              </a:ext>
            </a:extLst>
          </p:cNvPr>
          <p:cNvSpPr>
            <a:spLocks noGrp="1"/>
          </p:cNvSpPr>
          <p:nvPr>
            <p:ph idx="1"/>
          </p:nvPr>
        </p:nvSpPr>
        <p:spPr>
          <a:xfrm>
            <a:off x="6172200" y="804672"/>
            <a:ext cx="5221224" cy="5230368"/>
          </a:xfrm>
        </p:spPr>
        <p:txBody>
          <a:bodyPr anchor="ctr">
            <a:normAutofit lnSpcReduction="10000"/>
          </a:bodyPr>
          <a:lstStyle/>
          <a:p>
            <a:r>
              <a:rPr lang="sv-SE" sz="1800" dirty="0">
                <a:solidFill>
                  <a:schemeClr val="tx2"/>
                </a:solidFill>
              </a:rPr>
              <a:t>Ett lag anmält till seriespel</a:t>
            </a:r>
            <a:br>
              <a:rPr lang="sv-SE" sz="1800" dirty="0">
                <a:solidFill>
                  <a:schemeClr val="tx2"/>
                </a:solidFill>
              </a:rPr>
            </a:br>
            <a:r>
              <a:rPr lang="sv-SE" sz="1800" i="1" dirty="0">
                <a:solidFill>
                  <a:schemeClr val="tx2"/>
                </a:solidFill>
              </a:rPr>
              <a:t>Matchdeltagande baseras på träningsnärvaro. Kallelse kommer gå ut till varje match senast tre dagar innan. Vid många deltagare kan det bli aktuellt att ”stå över” en period för att generera kvalitativ speltid. </a:t>
            </a:r>
            <a:br>
              <a:rPr lang="sv-SE" sz="1800" i="1" dirty="0">
                <a:solidFill>
                  <a:schemeClr val="tx2"/>
                </a:solidFill>
              </a:rPr>
            </a:br>
            <a:endParaRPr lang="sv-SE" sz="1800" i="1" dirty="0">
              <a:solidFill>
                <a:schemeClr val="tx2"/>
              </a:solidFill>
            </a:endParaRPr>
          </a:p>
          <a:p>
            <a:r>
              <a:rPr lang="sv-SE" sz="1800" dirty="0">
                <a:solidFill>
                  <a:schemeClr val="tx2"/>
                </a:solidFill>
              </a:rPr>
              <a:t>Positioner bestäms av oss ledare, och coachas därefter </a:t>
            </a:r>
            <a:br>
              <a:rPr lang="sv-SE" sz="1800" dirty="0">
                <a:solidFill>
                  <a:schemeClr val="tx2"/>
                </a:solidFill>
              </a:rPr>
            </a:br>
            <a:endParaRPr lang="sv-SE" sz="1800" dirty="0">
              <a:solidFill>
                <a:schemeClr val="tx2"/>
              </a:solidFill>
            </a:endParaRPr>
          </a:p>
          <a:p>
            <a:r>
              <a:rPr lang="sv-SE" sz="1800" dirty="0">
                <a:solidFill>
                  <a:schemeClr val="tx2"/>
                </a:solidFill>
              </a:rPr>
              <a:t>Samarbete med lagen över och under</a:t>
            </a:r>
            <a:br>
              <a:rPr lang="sv-SE" sz="1800" dirty="0">
                <a:solidFill>
                  <a:schemeClr val="tx2"/>
                </a:solidFill>
              </a:rPr>
            </a:br>
            <a:endParaRPr lang="sv-SE" sz="1800" dirty="0">
              <a:solidFill>
                <a:schemeClr val="tx2"/>
              </a:solidFill>
            </a:endParaRPr>
          </a:p>
          <a:p>
            <a:r>
              <a:rPr lang="sv-SE" sz="1800" dirty="0">
                <a:solidFill>
                  <a:schemeClr val="tx2"/>
                </a:solidFill>
              </a:rPr>
              <a:t>Våra hemmamatcher och många bortamatcher finns redan nu i kalendern (med reservation för ändringar). Hemmalaget bestämmer speldag och tid.</a:t>
            </a:r>
            <a:br>
              <a:rPr lang="sv-SE" sz="1800" dirty="0">
                <a:solidFill>
                  <a:schemeClr val="tx2"/>
                </a:solidFill>
              </a:rPr>
            </a:br>
            <a:endParaRPr lang="sv-SE" sz="1800" dirty="0">
              <a:solidFill>
                <a:schemeClr val="tx2"/>
              </a:solidFill>
            </a:endParaRPr>
          </a:p>
          <a:p>
            <a:r>
              <a:rPr lang="sv-SE" sz="1800" dirty="0">
                <a:solidFill>
                  <a:schemeClr val="tx2"/>
                </a:solidFill>
              </a:rPr>
              <a:t>Glöm inte betala medlemsavgift (annars inget matchspel)</a:t>
            </a:r>
            <a:br>
              <a:rPr lang="sv-SE" sz="1500" dirty="0">
                <a:solidFill>
                  <a:schemeClr val="tx2"/>
                </a:solidFill>
              </a:rPr>
            </a:br>
            <a:br>
              <a:rPr lang="sv-SE" sz="1500" dirty="0">
                <a:solidFill>
                  <a:schemeClr val="tx2"/>
                </a:solidFill>
              </a:rPr>
            </a:br>
            <a:endParaRPr lang="sv-SE" sz="1500" dirty="0">
              <a:solidFill>
                <a:schemeClr val="tx2"/>
              </a:solidFill>
            </a:endParaRPr>
          </a:p>
          <a:p>
            <a:endParaRPr lang="sv-SE" sz="1500" dirty="0">
              <a:solidFill>
                <a:schemeClr val="tx2"/>
              </a:solidFill>
            </a:endParaRPr>
          </a:p>
        </p:txBody>
      </p:sp>
    </p:spTree>
    <p:extLst>
      <p:ext uri="{BB962C8B-B14F-4D97-AF65-F5344CB8AC3E}">
        <p14:creationId xmlns:p14="http://schemas.microsoft.com/office/powerpoint/2010/main" val="3946547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Rubrik 1">
            <a:extLst>
              <a:ext uri="{FF2B5EF4-FFF2-40B4-BE49-F238E27FC236}">
                <a16:creationId xmlns:a16="http://schemas.microsoft.com/office/drawing/2014/main" id="{80EBBAF5-ACCA-18BA-CF4A-2C3DF0EE11E7}"/>
              </a:ext>
            </a:extLst>
          </p:cNvPr>
          <p:cNvSpPr>
            <a:spLocks noGrp="1"/>
          </p:cNvSpPr>
          <p:nvPr>
            <p:ph type="title"/>
          </p:nvPr>
        </p:nvSpPr>
        <p:spPr>
          <a:xfrm>
            <a:off x="804672" y="2053641"/>
            <a:ext cx="3669161" cy="2760098"/>
          </a:xfrm>
        </p:spPr>
        <p:txBody>
          <a:bodyPr>
            <a:normAutofit/>
          </a:bodyPr>
          <a:lstStyle/>
          <a:p>
            <a:r>
              <a:rPr lang="sv-SE" sz="4000" b="1">
                <a:solidFill>
                  <a:schemeClr val="tx2"/>
                </a:solidFill>
              </a:rPr>
              <a:t>Cuper</a:t>
            </a:r>
            <a:r>
              <a:rPr lang="sv-SE" sz="4000">
                <a:solidFill>
                  <a:schemeClr val="tx2"/>
                </a:solidFill>
              </a:rPr>
              <a:t> </a:t>
            </a:r>
          </a:p>
        </p:txBody>
      </p:sp>
      <p:sp>
        <p:nvSpPr>
          <p:cNvPr id="3" name="Platshållare för innehåll 2">
            <a:extLst>
              <a:ext uri="{FF2B5EF4-FFF2-40B4-BE49-F238E27FC236}">
                <a16:creationId xmlns:a16="http://schemas.microsoft.com/office/drawing/2014/main" id="{35680193-C919-BA5A-982D-B09012F3A0CB}"/>
              </a:ext>
            </a:extLst>
          </p:cNvPr>
          <p:cNvSpPr>
            <a:spLocks noGrp="1"/>
          </p:cNvSpPr>
          <p:nvPr>
            <p:ph idx="1"/>
          </p:nvPr>
        </p:nvSpPr>
        <p:spPr>
          <a:xfrm>
            <a:off x="6090574" y="801866"/>
            <a:ext cx="5306084" cy="5230634"/>
          </a:xfrm>
          <a:noFill/>
          <a:ln>
            <a:noFill/>
          </a:ln>
        </p:spPr>
        <p:txBody>
          <a:bodyPr anchor="ctr">
            <a:normAutofit/>
          </a:bodyPr>
          <a:lstStyle/>
          <a:p>
            <a:r>
              <a:rPr lang="sv-SE" sz="1800" dirty="0">
                <a:solidFill>
                  <a:schemeClr val="tx2"/>
                </a:solidFill>
              </a:rPr>
              <a:t>GIFF-cupen 26-27 april</a:t>
            </a:r>
            <a:br>
              <a:rPr lang="sv-SE" sz="1800" dirty="0">
                <a:solidFill>
                  <a:schemeClr val="tx2"/>
                </a:solidFill>
              </a:rPr>
            </a:br>
            <a:r>
              <a:rPr lang="sv-SE" sz="1800" dirty="0">
                <a:solidFill>
                  <a:schemeClr val="tx2"/>
                </a:solidFill>
              </a:rPr>
              <a:t>Spelschema finns på cupens hemsida</a:t>
            </a:r>
            <a:br>
              <a:rPr lang="sv-SE" sz="1800" dirty="0">
                <a:solidFill>
                  <a:schemeClr val="tx2"/>
                </a:solidFill>
              </a:rPr>
            </a:br>
            <a:endParaRPr lang="sv-SE" sz="1800" dirty="0">
              <a:solidFill>
                <a:schemeClr val="tx2"/>
              </a:solidFill>
            </a:endParaRPr>
          </a:p>
          <a:p>
            <a:r>
              <a:rPr lang="sv-SE" sz="1800" dirty="0">
                <a:solidFill>
                  <a:schemeClr val="tx2"/>
                </a:solidFill>
              </a:rPr>
              <a:t>Ö-bollen 13-15 juni</a:t>
            </a:r>
            <a:br>
              <a:rPr lang="sv-SE" sz="1800" dirty="0">
                <a:solidFill>
                  <a:schemeClr val="tx2"/>
                </a:solidFill>
              </a:rPr>
            </a:br>
            <a:endParaRPr lang="sv-SE" sz="1800" dirty="0">
              <a:solidFill>
                <a:schemeClr val="tx2"/>
              </a:solidFill>
            </a:endParaRPr>
          </a:p>
          <a:p>
            <a:r>
              <a:rPr lang="sv-SE" sz="1800" dirty="0" err="1">
                <a:solidFill>
                  <a:schemeClr val="tx2"/>
                </a:solidFill>
              </a:rPr>
              <a:t>Skadevi</a:t>
            </a:r>
            <a:r>
              <a:rPr lang="sv-SE" sz="1800" dirty="0">
                <a:solidFill>
                  <a:schemeClr val="tx2"/>
                </a:solidFill>
              </a:rPr>
              <a:t> 27-29 juni</a:t>
            </a:r>
          </a:p>
          <a:p>
            <a:endParaRPr lang="sv-SE" sz="1800" dirty="0">
              <a:solidFill>
                <a:schemeClr val="tx2"/>
              </a:solidFill>
            </a:endParaRPr>
          </a:p>
          <a:p>
            <a:pPr marL="0" indent="0">
              <a:buNone/>
            </a:pPr>
            <a:endParaRPr lang="sv-SE" sz="1800" dirty="0">
              <a:solidFill>
                <a:schemeClr val="tx2"/>
              </a:solidFill>
            </a:endParaRPr>
          </a:p>
        </p:txBody>
      </p:sp>
    </p:spTree>
    <p:extLst>
      <p:ext uri="{BB962C8B-B14F-4D97-AF65-F5344CB8AC3E}">
        <p14:creationId xmlns:p14="http://schemas.microsoft.com/office/powerpoint/2010/main" val="93110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Rubrik 1">
            <a:extLst>
              <a:ext uri="{FF2B5EF4-FFF2-40B4-BE49-F238E27FC236}">
                <a16:creationId xmlns:a16="http://schemas.microsoft.com/office/drawing/2014/main" id="{3DFDC529-9893-998C-5B58-B0C522FB90B4}"/>
              </a:ext>
            </a:extLst>
          </p:cNvPr>
          <p:cNvSpPr>
            <a:spLocks noGrp="1"/>
          </p:cNvSpPr>
          <p:nvPr>
            <p:ph type="title"/>
          </p:nvPr>
        </p:nvSpPr>
        <p:spPr>
          <a:xfrm>
            <a:off x="804672" y="1401859"/>
            <a:ext cx="4130185" cy="4054282"/>
          </a:xfrm>
        </p:spPr>
        <p:txBody>
          <a:bodyPr>
            <a:normAutofit/>
          </a:bodyPr>
          <a:lstStyle/>
          <a:p>
            <a:r>
              <a:rPr lang="sv-SE" sz="3600" b="1" dirty="0">
                <a:solidFill>
                  <a:schemeClr val="tx2"/>
                </a:solidFill>
              </a:rPr>
              <a:t>Laget.se och </a:t>
            </a:r>
            <a:r>
              <a:rPr lang="sv-SE" sz="3600" b="1" dirty="0" err="1">
                <a:solidFill>
                  <a:schemeClr val="tx2"/>
                </a:solidFill>
              </a:rPr>
              <a:t>Supertext</a:t>
            </a:r>
            <a:endParaRPr lang="sv-SE" sz="3600" b="1" dirty="0">
              <a:solidFill>
                <a:schemeClr val="tx2"/>
              </a:solidFill>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tshållare för innehåll 2">
            <a:extLst>
              <a:ext uri="{FF2B5EF4-FFF2-40B4-BE49-F238E27FC236}">
                <a16:creationId xmlns:a16="http://schemas.microsoft.com/office/drawing/2014/main" id="{DD7B0189-2E46-19F8-73D9-F0FC4175C5CB}"/>
              </a:ext>
            </a:extLst>
          </p:cNvPr>
          <p:cNvSpPr>
            <a:spLocks noGrp="1"/>
          </p:cNvSpPr>
          <p:nvPr>
            <p:ph idx="1"/>
          </p:nvPr>
        </p:nvSpPr>
        <p:spPr>
          <a:xfrm>
            <a:off x="5257800" y="1553134"/>
            <a:ext cx="6128539" cy="3751732"/>
          </a:xfrm>
        </p:spPr>
        <p:txBody>
          <a:bodyPr anchor="ctr">
            <a:normAutofit/>
          </a:bodyPr>
          <a:lstStyle/>
          <a:p>
            <a:r>
              <a:rPr lang="sv-SE" sz="1800" dirty="0">
                <a:solidFill>
                  <a:schemeClr val="tx2"/>
                </a:solidFill>
              </a:rPr>
              <a:t>Håll koll i kalendern</a:t>
            </a:r>
            <a:br>
              <a:rPr lang="sv-SE" sz="1800" dirty="0">
                <a:solidFill>
                  <a:schemeClr val="tx2"/>
                </a:solidFill>
              </a:rPr>
            </a:br>
            <a:endParaRPr lang="sv-SE" sz="1800" dirty="0">
              <a:solidFill>
                <a:schemeClr val="tx2"/>
              </a:solidFill>
            </a:endParaRPr>
          </a:p>
          <a:p>
            <a:r>
              <a:rPr lang="sv-SE" sz="1800" dirty="0">
                <a:solidFill>
                  <a:schemeClr val="tx2"/>
                </a:solidFill>
              </a:rPr>
              <a:t>Svara på kallelser för att underlätta vår planering </a:t>
            </a:r>
            <a:br>
              <a:rPr lang="sv-SE" sz="1800" dirty="0">
                <a:solidFill>
                  <a:schemeClr val="tx2"/>
                </a:solidFill>
              </a:rPr>
            </a:br>
            <a:endParaRPr lang="sv-SE" sz="1800" dirty="0">
              <a:solidFill>
                <a:schemeClr val="tx2"/>
              </a:solidFill>
            </a:endParaRPr>
          </a:p>
          <a:p>
            <a:r>
              <a:rPr lang="sv-SE" sz="1800" dirty="0">
                <a:solidFill>
                  <a:schemeClr val="tx2"/>
                </a:solidFill>
              </a:rPr>
              <a:t>Läs nyheter</a:t>
            </a:r>
          </a:p>
          <a:p>
            <a:endParaRPr lang="sv-SE" sz="1800" dirty="0">
              <a:solidFill>
                <a:schemeClr val="tx2"/>
              </a:solidFill>
            </a:endParaRPr>
          </a:p>
          <a:p>
            <a:r>
              <a:rPr lang="sv-SE" sz="1800" dirty="0">
                <a:solidFill>
                  <a:schemeClr val="tx2"/>
                </a:solidFill>
              </a:rPr>
              <a:t>Info som behöver nå ut snabbt = </a:t>
            </a:r>
            <a:r>
              <a:rPr lang="sv-SE" sz="1800" dirty="0" err="1">
                <a:solidFill>
                  <a:schemeClr val="tx2"/>
                </a:solidFill>
              </a:rPr>
              <a:t>Supertext</a:t>
            </a:r>
            <a:endParaRPr lang="sv-SE" sz="1800" dirty="0">
              <a:solidFill>
                <a:schemeClr val="tx2"/>
              </a:solidFill>
            </a:endParaRPr>
          </a:p>
          <a:p>
            <a:pPr marL="0" indent="0">
              <a:buNone/>
            </a:pPr>
            <a:endParaRPr lang="sv-SE" sz="18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7728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Rubrik 1">
            <a:extLst>
              <a:ext uri="{FF2B5EF4-FFF2-40B4-BE49-F238E27FC236}">
                <a16:creationId xmlns:a16="http://schemas.microsoft.com/office/drawing/2014/main" id="{12CD3687-1994-04D8-74DE-30D97818097C}"/>
              </a:ext>
            </a:extLst>
          </p:cNvPr>
          <p:cNvSpPr>
            <a:spLocks noGrp="1"/>
          </p:cNvSpPr>
          <p:nvPr>
            <p:ph type="title"/>
          </p:nvPr>
        </p:nvSpPr>
        <p:spPr>
          <a:xfrm>
            <a:off x="804672" y="1243013"/>
            <a:ext cx="3855720" cy="4371974"/>
          </a:xfrm>
        </p:spPr>
        <p:txBody>
          <a:bodyPr>
            <a:normAutofit/>
          </a:bodyPr>
          <a:lstStyle/>
          <a:p>
            <a:r>
              <a:rPr lang="sv-SE" sz="3600" b="1" dirty="0">
                <a:solidFill>
                  <a:schemeClr val="tx2"/>
                </a:solidFill>
              </a:rPr>
              <a:t>Vi behöver er hjälp… </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Platshållare för innehåll 2">
            <a:extLst>
              <a:ext uri="{FF2B5EF4-FFF2-40B4-BE49-F238E27FC236}">
                <a16:creationId xmlns:a16="http://schemas.microsoft.com/office/drawing/2014/main" id="{48834150-F533-AC20-EC47-AE89D5D85881}"/>
              </a:ext>
            </a:extLst>
          </p:cNvPr>
          <p:cNvSpPr>
            <a:spLocks noGrp="1"/>
          </p:cNvSpPr>
          <p:nvPr>
            <p:ph idx="1"/>
          </p:nvPr>
        </p:nvSpPr>
        <p:spPr>
          <a:xfrm>
            <a:off x="6632812" y="1032987"/>
            <a:ext cx="4919108" cy="4792027"/>
          </a:xfrm>
        </p:spPr>
        <p:txBody>
          <a:bodyPr anchor="ctr">
            <a:normAutofit/>
          </a:bodyPr>
          <a:lstStyle/>
          <a:p>
            <a:r>
              <a:rPr lang="sv-SE" sz="1800" dirty="0">
                <a:solidFill>
                  <a:schemeClr val="tx2"/>
                </a:solidFill>
              </a:rPr>
              <a:t>Försäljning – Malin</a:t>
            </a:r>
            <a:br>
              <a:rPr lang="sv-SE" sz="1800" dirty="0">
                <a:solidFill>
                  <a:schemeClr val="tx2"/>
                </a:solidFill>
              </a:rPr>
            </a:br>
            <a:r>
              <a:rPr lang="sv-SE" sz="1800" i="1" dirty="0">
                <a:solidFill>
                  <a:schemeClr val="tx2"/>
                </a:solidFill>
              </a:rPr>
              <a:t>Förslagsvis en per termin</a:t>
            </a:r>
            <a:br>
              <a:rPr lang="sv-SE" sz="1800" dirty="0">
                <a:solidFill>
                  <a:schemeClr val="tx2"/>
                </a:solidFill>
              </a:rPr>
            </a:br>
            <a:endParaRPr lang="sv-SE" sz="1800" dirty="0">
              <a:solidFill>
                <a:schemeClr val="tx2"/>
              </a:solidFill>
            </a:endParaRPr>
          </a:p>
          <a:p>
            <a:r>
              <a:rPr lang="sv-SE" sz="1800" dirty="0">
                <a:solidFill>
                  <a:schemeClr val="tx2"/>
                </a:solidFill>
              </a:rPr>
              <a:t>Lagförälder – Andreas </a:t>
            </a:r>
            <a:br>
              <a:rPr lang="sv-SE" sz="1800" dirty="0">
                <a:solidFill>
                  <a:schemeClr val="tx2"/>
                </a:solidFill>
              </a:rPr>
            </a:br>
            <a:r>
              <a:rPr lang="sv-SE" sz="1800" i="1" dirty="0">
                <a:solidFill>
                  <a:schemeClr val="tx2"/>
                </a:solidFill>
              </a:rPr>
              <a:t>Organiserar kioskschema, fördelar arbetspass vid Nabben cup,  gör schema för matchvärdar, </a:t>
            </a:r>
            <a:r>
              <a:rPr lang="sv-SE" sz="1800" i="1" dirty="0" err="1">
                <a:solidFill>
                  <a:schemeClr val="tx2"/>
                </a:solidFill>
              </a:rPr>
              <a:t>bollkajsor</a:t>
            </a:r>
            <a:r>
              <a:rPr lang="sv-SE" sz="1800" i="1" dirty="0">
                <a:solidFill>
                  <a:schemeClr val="tx2"/>
                </a:solidFill>
              </a:rPr>
              <a:t> osv med stöttning av Sofia. </a:t>
            </a:r>
            <a:r>
              <a:rPr lang="sv-SE" sz="1800" b="1" i="1" dirty="0">
                <a:solidFill>
                  <a:schemeClr val="tx2"/>
                </a:solidFill>
              </a:rPr>
              <a:t>Alla föräldrar ansvarar för att bemanna de pass man tilldelas!</a:t>
            </a:r>
            <a:br>
              <a:rPr lang="sv-SE" sz="1800" b="1" i="1" dirty="0">
                <a:solidFill>
                  <a:schemeClr val="tx2"/>
                </a:solidFill>
              </a:rPr>
            </a:br>
            <a:endParaRPr lang="sv-SE" sz="1800" b="1" i="1" dirty="0">
              <a:solidFill>
                <a:schemeClr val="tx2"/>
              </a:solidFill>
            </a:endParaRPr>
          </a:p>
          <a:p>
            <a:r>
              <a:rPr lang="sv-SE" sz="1800" dirty="0">
                <a:solidFill>
                  <a:schemeClr val="tx2"/>
                </a:solidFill>
              </a:rPr>
              <a:t>Ge era barn förutsättningar att komma väl förberedda till träning och match. Rätt kläder/utrustning + mätta. </a:t>
            </a:r>
            <a:br>
              <a:rPr lang="sv-SE" sz="1800" dirty="0">
                <a:solidFill>
                  <a:schemeClr val="tx2"/>
                </a:solidFill>
              </a:rPr>
            </a:br>
            <a:endParaRPr lang="sv-SE" sz="1800" dirty="0">
              <a:solidFill>
                <a:schemeClr val="tx2"/>
              </a:solidFill>
            </a:endParaRPr>
          </a:p>
          <a:p>
            <a:r>
              <a:rPr lang="sv-SE" sz="1800" dirty="0">
                <a:solidFill>
                  <a:schemeClr val="tx2"/>
                </a:solidFill>
              </a:rPr>
              <a:t>Kvinnlig support i omklädningsrummet – registerutdrag krävs!</a:t>
            </a:r>
          </a:p>
        </p:txBody>
      </p:sp>
    </p:spTree>
    <p:extLst>
      <p:ext uri="{BB962C8B-B14F-4D97-AF65-F5344CB8AC3E}">
        <p14:creationId xmlns:p14="http://schemas.microsoft.com/office/powerpoint/2010/main" val="15144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496508-26E1-B2EA-0E1D-7DB85855326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Rubrik 1">
            <a:extLst>
              <a:ext uri="{FF2B5EF4-FFF2-40B4-BE49-F238E27FC236}">
                <a16:creationId xmlns:a16="http://schemas.microsoft.com/office/drawing/2014/main" id="{5E6349F8-2DBE-97D0-5B10-08C40D941D51}"/>
              </a:ext>
            </a:extLst>
          </p:cNvPr>
          <p:cNvSpPr>
            <a:spLocks noGrp="1"/>
          </p:cNvSpPr>
          <p:nvPr>
            <p:ph type="title"/>
          </p:nvPr>
        </p:nvSpPr>
        <p:spPr>
          <a:xfrm>
            <a:off x="804672" y="2053641"/>
            <a:ext cx="3669161" cy="2760098"/>
          </a:xfrm>
        </p:spPr>
        <p:txBody>
          <a:bodyPr>
            <a:normAutofit/>
          </a:bodyPr>
          <a:lstStyle/>
          <a:p>
            <a:r>
              <a:rPr lang="sv-SE" sz="4000" b="1">
                <a:solidFill>
                  <a:schemeClr val="tx2"/>
                </a:solidFill>
              </a:rPr>
              <a:t>Försäljning för föreningen</a:t>
            </a:r>
          </a:p>
        </p:txBody>
      </p:sp>
      <p:sp>
        <p:nvSpPr>
          <p:cNvPr id="3" name="Platshållare för innehåll 2">
            <a:extLst>
              <a:ext uri="{FF2B5EF4-FFF2-40B4-BE49-F238E27FC236}">
                <a16:creationId xmlns:a16="http://schemas.microsoft.com/office/drawing/2014/main" id="{D2C67D64-E0E7-0319-0FF4-556F3E1CF225}"/>
              </a:ext>
            </a:extLst>
          </p:cNvPr>
          <p:cNvSpPr>
            <a:spLocks noGrp="1"/>
          </p:cNvSpPr>
          <p:nvPr>
            <p:ph idx="1"/>
          </p:nvPr>
        </p:nvSpPr>
        <p:spPr>
          <a:xfrm>
            <a:off x="6090574" y="801866"/>
            <a:ext cx="5306084" cy="5230634"/>
          </a:xfrm>
          <a:noFill/>
          <a:ln>
            <a:noFill/>
          </a:ln>
        </p:spPr>
        <p:txBody>
          <a:bodyPr anchor="ctr">
            <a:normAutofit/>
          </a:bodyPr>
          <a:lstStyle/>
          <a:p>
            <a:pPr marL="0" indent="0">
              <a:buNone/>
            </a:pPr>
            <a:endParaRPr lang="sv-SE" sz="1800" dirty="0">
              <a:solidFill>
                <a:schemeClr val="tx2"/>
              </a:solidFill>
            </a:endParaRPr>
          </a:p>
          <a:p>
            <a:r>
              <a:rPr lang="sv-SE" sz="1800" dirty="0">
                <a:solidFill>
                  <a:schemeClr val="tx2"/>
                </a:solidFill>
              </a:rPr>
              <a:t>Sportlotten, 9 per spelare</a:t>
            </a:r>
            <a:br>
              <a:rPr lang="sv-SE" sz="1800" dirty="0">
                <a:solidFill>
                  <a:schemeClr val="tx2"/>
                </a:solidFill>
              </a:rPr>
            </a:br>
            <a:endParaRPr lang="sv-SE" sz="1800" i="1" dirty="0">
              <a:solidFill>
                <a:schemeClr val="tx2"/>
              </a:solidFill>
            </a:endParaRPr>
          </a:p>
          <a:p>
            <a:endParaRPr lang="sv-SE" sz="1800" i="1" dirty="0">
              <a:solidFill>
                <a:schemeClr val="tx2"/>
              </a:solidFill>
              <a:effectLst/>
              <a:latin typeface="Calibri" panose="020F0502020204030204" pitchFamily="34" charset="0"/>
              <a:ea typeface="Calibri" panose="020F0502020204030204" pitchFamily="34" charset="0"/>
            </a:endParaRPr>
          </a:p>
          <a:p>
            <a:endParaRPr lang="sv-SE" sz="1800" dirty="0">
              <a:solidFill>
                <a:schemeClr val="tx2"/>
              </a:solidFill>
            </a:endParaRPr>
          </a:p>
        </p:txBody>
      </p:sp>
    </p:spTree>
    <p:extLst>
      <p:ext uri="{BB962C8B-B14F-4D97-AF65-F5344CB8AC3E}">
        <p14:creationId xmlns:p14="http://schemas.microsoft.com/office/powerpoint/2010/main" val="29617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98ED44-AEBE-B2AF-7CFB-07FA6295428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Rubrik 1">
            <a:extLst>
              <a:ext uri="{FF2B5EF4-FFF2-40B4-BE49-F238E27FC236}">
                <a16:creationId xmlns:a16="http://schemas.microsoft.com/office/drawing/2014/main" id="{C149A1B8-A7FF-4DF4-260C-DCE772B0866C}"/>
              </a:ext>
            </a:extLst>
          </p:cNvPr>
          <p:cNvSpPr>
            <a:spLocks noGrp="1"/>
          </p:cNvSpPr>
          <p:nvPr>
            <p:ph type="title"/>
          </p:nvPr>
        </p:nvSpPr>
        <p:spPr>
          <a:xfrm>
            <a:off x="804672" y="1401859"/>
            <a:ext cx="4130185" cy="4054282"/>
          </a:xfrm>
        </p:spPr>
        <p:txBody>
          <a:bodyPr>
            <a:normAutofit/>
          </a:bodyPr>
          <a:lstStyle/>
          <a:p>
            <a:r>
              <a:rPr lang="sv-SE" sz="3600" b="1" dirty="0">
                <a:solidFill>
                  <a:schemeClr val="tx2"/>
                </a:solidFill>
              </a:rPr>
              <a:t>Våra förväntningar</a:t>
            </a: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latshållare för innehåll 2">
            <a:extLst>
              <a:ext uri="{FF2B5EF4-FFF2-40B4-BE49-F238E27FC236}">
                <a16:creationId xmlns:a16="http://schemas.microsoft.com/office/drawing/2014/main" id="{55A30D2C-BA12-DBBF-459B-6F833BE1F3E8}"/>
              </a:ext>
            </a:extLst>
          </p:cNvPr>
          <p:cNvSpPr>
            <a:spLocks noGrp="1"/>
          </p:cNvSpPr>
          <p:nvPr>
            <p:ph idx="1"/>
          </p:nvPr>
        </p:nvSpPr>
        <p:spPr>
          <a:xfrm>
            <a:off x="5257800" y="1553134"/>
            <a:ext cx="6128539" cy="3751732"/>
          </a:xfrm>
        </p:spPr>
        <p:txBody>
          <a:bodyPr anchor="ctr">
            <a:normAutofit/>
          </a:bodyPr>
          <a:lstStyle/>
          <a:p>
            <a:r>
              <a:rPr lang="sv-SE" sz="1800" dirty="0">
                <a:solidFill>
                  <a:schemeClr val="tx2"/>
                </a:solidFill>
              </a:rPr>
              <a:t>Respekt mot lagkamrater, på och utanför fotbollsplanen</a:t>
            </a:r>
            <a:br>
              <a:rPr lang="sv-SE" sz="1800" dirty="0">
                <a:solidFill>
                  <a:schemeClr val="tx2"/>
                </a:solidFill>
              </a:rPr>
            </a:br>
            <a:endParaRPr lang="sv-SE" sz="1800" dirty="0">
              <a:solidFill>
                <a:schemeClr val="tx2"/>
              </a:solidFill>
            </a:endParaRPr>
          </a:p>
          <a:p>
            <a:r>
              <a:rPr lang="sv-SE" sz="1800" dirty="0">
                <a:solidFill>
                  <a:schemeClr val="tx2"/>
                </a:solidFill>
              </a:rPr>
              <a:t>Fokus på fotboll när vi tränar och spelar match</a:t>
            </a:r>
            <a:br>
              <a:rPr lang="sv-SE" sz="1800" dirty="0">
                <a:solidFill>
                  <a:schemeClr val="tx2"/>
                </a:solidFill>
              </a:rPr>
            </a:br>
            <a:endParaRPr lang="sv-SE" sz="1800" dirty="0">
              <a:solidFill>
                <a:schemeClr val="tx2"/>
              </a:solidFill>
            </a:endParaRPr>
          </a:p>
          <a:p>
            <a:r>
              <a:rPr lang="sv-SE" sz="1800" dirty="0">
                <a:solidFill>
                  <a:schemeClr val="tx2"/>
                </a:solidFill>
              </a:rPr>
              <a:t>Respekt mot motspelare och domare </a:t>
            </a:r>
            <a:br>
              <a:rPr lang="sv-SE" sz="1800" dirty="0">
                <a:solidFill>
                  <a:schemeClr val="tx2"/>
                </a:solidFill>
              </a:rPr>
            </a:br>
            <a:endParaRPr lang="sv-SE" sz="1800" dirty="0">
              <a:solidFill>
                <a:schemeClr val="tx2"/>
              </a:solidFill>
            </a:endParaRPr>
          </a:p>
          <a:p>
            <a:r>
              <a:rPr lang="sv-SE" sz="1800" dirty="0">
                <a:solidFill>
                  <a:schemeClr val="tx2"/>
                </a:solidFill>
              </a:rPr>
              <a:t>Respekt mot tränare</a:t>
            </a:r>
            <a:br>
              <a:rPr lang="sv-SE" sz="1800" dirty="0">
                <a:solidFill>
                  <a:schemeClr val="tx2"/>
                </a:solidFill>
              </a:rPr>
            </a:br>
            <a:endParaRPr lang="sv-SE" sz="1800" dirty="0">
              <a:solidFill>
                <a:schemeClr val="tx2"/>
              </a:solidFill>
            </a:endParaRPr>
          </a:p>
          <a:p>
            <a:r>
              <a:rPr lang="sv-SE" sz="1800" dirty="0">
                <a:solidFill>
                  <a:schemeClr val="tx2"/>
                </a:solidFill>
              </a:rPr>
              <a:t>Fullständigt deltagande. Alla spelar hemmamatcher </a:t>
            </a:r>
            <a:r>
              <a:rPr lang="sv-SE" sz="1800" b="1" dirty="0">
                <a:solidFill>
                  <a:schemeClr val="tx2"/>
                </a:solidFill>
              </a:rPr>
              <a:t>och</a:t>
            </a:r>
            <a:r>
              <a:rPr lang="sv-SE" sz="1800" dirty="0">
                <a:solidFill>
                  <a:schemeClr val="tx2"/>
                </a:solidFill>
              </a:rPr>
              <a:t> bortamatcher.</a:t>
            </a:r>
          </a:p>
          <a:p>
            <a:pPr marL="0" indent="0">
              <a:buNone/>
            </a:pPr>
            <a:endParaRPr lang="sv-SE" sz="1800"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36755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TotalTime>
  <Words>369</Words>
  <Application>Microsoft Office PowerPoint</Application>
  <PresentationFormat>Bredbild</PresentationFormat>
  <Paragraphs>41</Paragraphs>
  <Slides>11</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Aptos</vt:lpstr>
      <vt:lpstr>Aptos Display</vt:lpstr>
      <vt:lpstr>Arial</vt:lpstr>
      <vt:lpstr>Calibri</vt:lpstr>
      <vt:lpstr>Wingdings</vt:lpstr>
      <vt:lpstr>Office-tema</vt:lpstr>
      <vt:lpstr>PowerPoint-presentation</vt:lpstr>
      <vt:lpstr>PowerPoint-presentation</vt:lpstr>
      <vt:lpstr>Vårsäsongen 2025  </vt:lpstr>
      <vt:lpstr>Seriespel </vt:lpstr>
      <vt:lpstr>Cuper </vt:lpstr>
      <vt:lpstr>Laget.se och Supertext</vt:lpstr>
      <vt:lpstr>Vi behöver er hjälp… </vt:lpstr>
      <vt:lpstr>Försäljning för föreningen</vt:lpstr>
      <vt:lpstr>Våra förväntningar</vt:lpstr>
      <vt:lpstr>ERA förväntningar??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Mikael Thorvald</dc:creator>
  <cp:lastModifiedBy>Mikael Thorvald</cp:lastModifiedBy>
  <cp:revision>1</cp:revision>
  <dcterms:created xsi:type="dcterms:W3CDTF">2025-04-12T09:39:01Z</dcterms:created>
  <dcterms:modified xsi:type="dcterms:W3CDTF">2025-04-13T15:16:49Z</dcterms:modified>
</cp:coreProperties>
</file>