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60" r:id="rId5"/>
    <p:sldId id="261" r:id="rId6"/>
    <p:sldId id="263" r:id="rId7"/>
    <p:sldId id="262" r:id="rId8"/>
    <p:sldId id="271" r:id="rId9"/>
    <p:sldId id="270" r:id="rId10"/>
    <p:sldId id="268" r:id="rId11"/>
    <p:sldId id="272" r:id="rId1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0" d="100"/>
          <a:sy n="100" d="100"/>
        </p:scale>
        <p:origin x="91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ael Thorvald" userId="2ffb8344-5063-4c86-b8fd-30fcf0c9221e" providerId="ADAL" clId="{6BAACC65-691D-4AE6-9723-BA5137D7AD52}"/>
    <pc:docChg chg="custSel addSld delSld modSld">
      <pc:chgData name="Mikael Thorvald" userId="2ffb8344-5063-4c86-b8fd-30fcf0c9221e" providerId="ADAL" clId="{6BAACC65-691D-4AE6-9723-BA5137D7AD52}" dt="2024-04-07T17:58:19.162" v="1425" actId="1076"/>
      <pc:docMkLst>
        <pc:docMk/>
      </pc:docMkLst>
      <pc:sldChg chg="modSp mod">
        <pc:chgData name="Mikael Thorvald" userId="2ffb8344-5063-4c86-b8fd-30fcf0c9221e" providerId="ADAL" clId="{6BAACC65-691D-4AE6-9723-BA5137D7AD52}" dt="2024-04-06T13:06:42.437" v="74" actId="20577"/>
        <pc:sldMkLst>
          <pc:docMk/>
          <pc:sldMk cId="931108881" sldId="261"/>
        </pc:sldMkLst>
        <pc:spChg chg="mod">
          <ac:chgData name="Mikael Thorvald" userId="2ffb8344-5063-4c86-b8fd-30fcf0c9221e" providerId="ADAL" clId="{6BAACC65-691D-4AE6-9723-BA5137D7AD52}" dt="2024-04-06T13:06:42.437" v="74" actId="20577"/>
          <ac:spMkLst>
            <pc:docMk/>
            <pc:sldMk cId="931108881" sldId="261"/>
            <ac:spMk id="3" creationId="{35680193-C919-BA5A-982D-B09012F3A0CB}"/>
          </ac:spMkLst>
        </pc:spChg>
      </pc:sldChg>
      <pc:sldChg chg="modSp mod">
        <pc:chgData name="Mikael Thorvald" userId="2ffb8344-5063-4c86-b8fd-30fcf0c9221e" providerId="ADAL" clId="{6BAACC65-691D-4AE6-9723-BA5137D7AD52}" dt="2024-04-07T17:47:29.549" v="148" actId="20577"/>
        <pc:sldMkLst>
          <pc:docMk/>
          <pc:sldMk cId="151449586" sldId="262"/>
        </pc:sldMkLst>
        <pc:spChg chg="mod">
          <ac:chgData name="Mikael Thorvald" userId="2ffb8344-5063-4c86-b8fd-30fcf0c9221e" providerId="ADAL" clId="{6BAACC65-691D-4AE6-9723-BA5137D7AD52}" dt="2024-04-07T17:47:29.549" v="148" actId="20577"/>
          <ac:spMkLst>
            <pc:docMk/>
            <pc:sldMk cId="151449586" sldId="262"/>
            <ac:spMk id="3" creationId="{48834150-F533-AC20-EC47-AE89D5D85881}"/>
          </ac:spMkLst>
        </pc:spChg>
      </pc:sldChg>
      <pc:sldChg chg="modSp mod">
        <pc:chgData name="Mikael Thorvald" userId="2ffb8344-5063-4c86-b8fd-30fcf0c9221e" providerId="ADAL" clId="{6BAACC65-691D-4AE6-9723-BA5137D7AD52}" dt="2024-04-07T17:54:04.712" v="893" actId="1076"/>
        <pc:sldMkLst>
          <pc:docMk/>
          <pc:sldMk cId="2827366525" sldId="268"/>
        </pc:sldMkLst>
        <pc:spChg chg="mod">
          <ac:chgData name="Mikael Thorvald" userId="2ffb8344-5063-4c86-b8fd-30fcf0c9221e" providerId="ADAL" clId="{6BAACC65-691D-4AE6-9723-BA5137D7AD52}" dt="2024-04-07T17:54:04.712" v="893" actId="1076"/>
          <ac:spMkLst>
            <pc:docMk/>
            <pc:sldMk cId="2827366525" sldId="268"/>
            <ac:spMk id="2" creationId="{5FE54963-A060-0589-055C-6961DEDBF2A5}"/>
          </ac:spMkLst>
        </pc:spChg>
      </pc:sldChg>
      <pc:sldChg chg="modSp add mod">
        <pc:chgData name="Mikael Thorvald" userId="2ffb8344-5063-4c86-b8fd-30fcf0c9221e" providerId="ADAL" clId="{6BAACC65-691D-4AE6-9723-BA5137D7AD52}" dt="2024-04-07T17:58:19.162" v="1425" actId="1076"/>
        <pc:sldMkLst>
          <pc:docMk/>
          <pc:sldMk cId="2656579162" sldId="272"/>
        </pc:sldMkLst>
        <pc:spChg chg="mod">
          <ac:chgData name="Mikael Thorvald" userId="2ffb8344-5063-4c86-b8fd-30fcf0c9221e" providerId="ADAL" clId="{6BAACC65-691D-4AE6-9723-BA5137D7AD52}" dt="2024-04-07T17:58:19.162" v="1425" actId="1076"/>
          <ac:spMkLst>
            <pc:docMk/>
            <pc:sldMk cId="2656579162" sldId="272"/>
            <ac:spMk id="2" creationId="{5F13C0FB-9F01-9088-E704-A088334D0FB2}"/>
          </ac:spMkLst>
        </pc:spChg>
      </pc:sldChg>
      <pc:sldChg chg="modSp new del mod">
        <pc:chgData name="Mikael Thorvald" userId="2ffb8344-5063-4c86-b8fd-30fcf0c9221e" providerId="ADAL" clId="{6BAACC65-691D-4AE6-9723-BA5137D7AD52}" dt="2024-04-07T17:48:08.928" v="179" actId="2696"/>
        <pc:sldMkLst>
          <pc:docMk/>
          <pc:sldMk cId="2966803453" sldId="272"/>
        </pc:sldMkLst>
        <pc:spChg chg="mod">
          <ac:chgData name="Mikael Thorvald" userId="2ffb8344-5063-4c86-b8fd-30fcf0c9221e" providerId="ADAL" clId="{6BAACC65-691D-4AE6-9723-BA5137D7AD52}" dt="2024-04-07T17:48:04.491" v="178" actId="20577"/>
          <ac:spMkLst>
            <pc:docMk/>
            <pc:sldMk cId="2966803453" sldId="272"/>
            <ac:spMk id="2" creationId="{FC9ED444-55AC-AE20-736C-A1FA7B0CA34F}"/>
          </ac:spMkLst>
        </pc:spChg>
      </pc:sldChg>
      <pc:sldChg chg="new del">
        <pc:chgData name="Mikael Thorvald" userId="2ffb8344-5063-4c86-b8fd-30fcf0c9221e" providerId="ADAL" clId="{6BAACC65-691D-4AE6-9723-BA5137D7AD52}" dt="2024-04-07T17:48:19.090" v="181" actId="2696"/>
        <pc:sldMkLst>
          <pc:docMk/>
          <pc:sldMk cId="3100965826" sldId="27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C03244-7247-9587-848E-945CC7B1B2BB}"/>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3E3F4D07-ED55-DB86-E421-CAA1E156DC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488E559C-4F83-8D04-D646-79C920F75C74}"/>
              </a:ext>
            </a:extLst>
          </p:cNvPr>
          <p:cNvSpPr>
            <a:spLocks noGrp="1"/>
          </p:cNvSpPr>
          <p:nvPr>
            <p:ph type="dt" sz="half" idx="10"/>
          </p:nvPr>
        </p:nvSpPr>
        <p:spPr/>
        <p:txBody>
          <a:bodyPr/>
          <a:lstStyle/>
          <a:p>
            <a:fld id="{28055990-40E0-854A-8278-F03B8F7BC3A6}" type="datetimeFigureOut">
              <a:rPr lang="sv-SE" smtClean="0"/>
              <a:t>2024-04-06</a:t>
            </a:fld>
            <a:endParaRPr lang="sv-SE"/>
          </a:p>
        </p:txBody>
      </p:sp>
      <p:sp>
        <p:nvSpPr>
          <p:cNvPr id="5" name="Platshållare för sidfot 4">
            <a:extLst>
              <a:ext uri="{FF2B5EF4-FFF2-40B4-BE49-F238E27FC236}">
                <a16:creationId xmlns:a16="http://schemas.microsoft.com/office/drawing/2014/main" id="{9868E28B-F78C-A029-6F99-13C286604EC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9FCC987-0098-D827-B019-5E4B48C4DCCE}"/>
              </a:ext>
            </a:extLst>
          </p:cNvPr>
          <p:cNvSpPr>
            <a:spLocks noGrp="1"/>
          </p:cNvSpPr>
          <p:nvPr>
            <p:ph type="sldNum" sz="quarter" idx="12"/>
          </p:nvPr>
        </p:nvSpPr>
        <p:spPr/>
        <p:txBody>
          <a:bodyPr/>
          <a:lstStyle/>
          <a:p>
            <a:fld id="{0BD26A19-3A61-564B-80EC-1159511FECBB}" type="slidenum">
              <a:rPr lang="sv-SE" smtClean="0"/>
              <a:t>‹#›</a:t>
            </a:fld>
            <a:endParaRPr lang="sv-SE"/>
          </a:p>
        </p:txBody>
      </p:sp>
    </p:spTree>
    <p:extLst>
      <p:ext uri="{BB962C8B-B14F-4D97-AF65-F5344CB8AC3E}">
        <p14:creationId xmlns:p14="http://schemas.microsoft.com/office/powerpoint/2010/main" val="2866917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7B309B2-4DB0-EF36-113A-F7CDF08636F3}"/>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DD3B1F62-A154-787D-3468-33BAAA463D3F}"/>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E47A9B5-1ADE-F7FE-9B83-E501F582FED6}"/>
              </a:ext>
            </a:extLst>
          </p:cNvPr>
          <p:cNvSpPr>
            <a:spLocks noGrp="1"/>
          </p:cNvSpPr>
          <p:nvPr>
            <p:ph type="dt" sz="half" idx="10"/>
          </p:nvPr>
        </p:nvSpPr>
        <p:spPr/>
        <p:txBody>
          <a:bodyPr/>
          <a:lstStyle/>
          <a:p>
            <a:fld id="{28055990-40E0-854A-8278-F03B8F7BC3A6}" type="datetimeFigureOut">
              <a:rPr lang="sv-SE" smtClean="0"/>
              <a:t>2024-04-06</a:t>
            </a:fld>
            <a:endParaRPr lang="sv-SE"/>
          </a:p>
        </p:txBody>
      </p:sp>
      <p:sp>
        <p:nvSpPr>
          <p:cNvPr id="5" name="Platshållare för sidfot 4">
            <a:extLst>
              <a:ext uri="{FF2B5EF4-FFF2-40B4-BE49-F238E27FC236}">
                <a16:creationId xmlns:a16="http://schemas.microsoft.com/office/drawing/2014/main" id="{383C590E-F742-C491-63BF-AF4C3381F19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531306E-BD64-C4B9-76B0-BAC11DB8AFC3}"/>
              </a:ext>
            </a:extLst>
          </p:cNvPr>
          <p:cNvSpPr>
            <a:spLocks noGrp="1"/>
          </p:cNvSpPr>
          <p:nvPr>
            <p:ph type="sldNum" sz="quarter" idx="12"/>
          </p:nvPr>
        </p:nvSpPr>
        <p:spPr/>
        <p:txBody>
          <a:bodyPr/>
          <a:lstStyle/>
          <a:p>
            <a:fld id="{0BD26A19-3A61-564B-80EC-1159511FECBB}" type="slidenum">
              <a:rPr lang="sv-SE" smtClean="0"/>
              <a:t>‹#›</a:t>
            </a:fld>
            <a:endParaRPr lang="sv-SE"/>
          </a:p>
        </p:txBody>
      </p:sp>
    </p:spTree>
    <p:extLst>
      <p:ext uri="{BB962C8B-B14F-4D97-AF65-F5344CB8AC3E}">
        <p14:creationId xmlns:p14="http://schemas.microsoft.com/office/powerpoint/2010/main" val="510378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5A7F42CD-0367-3118-93C6-A2F3F1249CC4}"/>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23747838-5A24-90E2-D7F6-924E902BB09E}"/>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A780149-CBD9-9761-2A8F-A91C90E4B120}"/>
              </a:ext>
            </a:extLst>
          </p:cNvPr>
          <p:cNvSpPr>
            <a:spLocks noGrp="1"/>
          </p:cNvSpPr>
          <p:nvPr>
            <p:ph type="dt" sz="half" idx="10"/>
          </p:nvPr>
        </p:nvSpPr>
        <p:spPr/>
        <p:txBody>
          <a:bodyPr/>
          <a:lstStyle/>
          <a:p>
            <a:fld id="{28055990-40E0-854A-8278-F03B8F7BC3A6}" type="datetimeFigureOut">
              <a:rPr lang="sv-SE" smtClean="0"/>
              <a:t>2024-04-06</a:t>
            </a:fld>
            <a:endParaRPr lang="sv-SE"/>
          </a:p>
        </p:txBody>
      </p:sp>
      <p:sp>
        <p:nvSpPr>
          <p:cNvPr id="5" name="Platshållare för sidfot 4">
            <a:extLst>
              <a:ext uri="{FF2B5EF4-FFF2-40B4-BE49-F238E27FC236}">
                <a16:creationId xmlns:a16="http://schemas.microsoft.com/office/drawing/2014/main" id="{A800E437-8BE8-206B-02C9-AB2323DC6FC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7B65C83-DB5D-D9E0-FCB6-D6AD92BD93FC}"/>
              </a:ext>
            </a:extLst>
          </p:cNvPr>
          <p:cNvSpPr>
            <a:spLocks noGrp="1"/>
          </p:cNvSpPr>
          <p:nvPr>
            <p:ph type="sldNum" sz="quarter" idx="12"/>
          </p:nvPr>
        </p:nvSpPr>
        <p:spPr/>
        <p:txBody>
          <a:bodyPr/>
          <a:lstStyle/>
          <a:p>
            <a:fld id="{0BD26A19-3A61-564B-80EC-1159511FECBB}" type="slidenum">
              <a:rPr lang="sv-SE" smtClean="0"/>
              <a:t>‹#›</a:t>
            </a:fld>
            <a:endParaRPr lang="sv-SE"/>
          </a:p>
        </p:txBody>
      </p:sp>
    </p:spTree>
    <p:extLst>
      <p:ext uri="{BB962C8B-B14F-4D97-AF65-F5344CB8AC3E}">
        <p14:creationId xmlns:p14="http://schemas.microsoft.com/office/powerpoint/2010/main" val="3692172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0E071A7-C264-35D7-8D88-8F2E690934F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ADF06FE-6B6E-6400-19CE-2C5EB765543D}"/>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82E4CC1-9F17-5875-74F6-83D84744FE1B}"/>
              </a:ext>
            </a:extLst>
          </p:cNvPr>
          <p:cNvSpPr>
            <a:spLocks noGrp="1"/>
          </p:cNvSpPr>
          <p:nvPr>
            <p:ph type="dt" sz="half" idx="10"/>
          </p:nvPr>
        </p:nvSpPr>
        <p:spPr/>
        <p:txBody>
          <a:bodyPr/>
          <a:lstStyle/>
          <a:p>
            <a:fld id="{28055990-40E0-854A-8278-F03B8F7BC3A6}" type="datetimeFigureOut">
              <a:rPr lang="sv-SE" smtClean="0"/>
              <a:t>2024-04-06</a:t>
            </a:fld>
            <a:endParaRPr lang="sv-SE"/>
          </a:p>
        </p:txBody>
      </p:sp>
      <p:sp>
        <p:nvSpPr>
          <p:cNvPr id="5" name="Platshållare för sidfot 4">
            <a:extLst>
              <a:ext uri="{FF2B5EF4-FFF2-40B4-BE49-F238E27FC236}">
                <a16:creationId xmlns:a16="http://schemas.microsoft.com/office/drawing/2014/main" id="{1A7461E1-B35B-DF10-63E4-4CF2202617F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1D8139E-AC0C-68DA-B461-8D458D39ED48}"/>
              </a:ext>
            </a:extLst>
          </p:cNvPr>
          <p:cNvSpPr>
            <a:spLocks noGrp="1"/>
          </p:cNvSpPr>
          <p:nvPr>
            <p:ph type="sldNum" sz="quarter" idx="12"/>
          </p:nvPr>
        </p:nvSpPr>
        <p:spPr/>
        <p:txBody>
          <a:bodyPr/>
          <a:lstStyle/>
          <a:p>
            <a:fld id="{0BD26A19-3A61-564B-80EC-1159511FECBB}" type="slidenum">
              <a:rPr lang="sv-SE" smtClean="0"/>
              <a:t>‹#›</a:t>
            </a:fld>
            <a:endParaRPr lang="sv-SE"/>
          </a:p>
        </p:txBody>
      </p:sp>
    </p:spTree>
    <p:extLst>
      <p:ext uri="{BB962C8B-B14F-4D97-AF65-F5344CB8AC3E}">
        <p14:creationId xmlns:p14="http://schemas.microsoft.com/office/powerpoint/2010/main" val="305180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7414BF-C1F6-668D-B087-6CB552D4CF89}"/>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8BD34AE1-C8D4-64C8-CD0B-BF0DDD7605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D8EB7D6-9ECD-3549-6C1D-9D48DE269B47}"/>
              </a:ext>
            </a:extLst>
          </p:cNvPr>
          <p:cNvSpPr>
            <a:spLocks noGrp="1"/>
          </p:cNvSpPr>
          <p:nvPr>
            <p:ph type="dt" sz="half" idx="10"/>
          </p:nvPr>
        </p:nvSpPr>
        <p:spPr/>
        <p:txBody>
          <a:bodyPr/>
          <a:lstStyle/>
          <a:p>
            <a:fld id="{28055990-40E0-854A-8278-F03B8F7BC3A6}" type="datetimeFigureOut">
              <a:rPr lang="sv-SE" smtClean="0"/>
              <a:t>2024-04-06</a:t>
            </a:fld>
            <a:endParaRPr lang="sv-SE"/>
          </a:p>
        </p:txBody>
      </p:sp>
      <p:sp>
        <p:nvSpPr>
          <p:cNvPr id="5" name="Platshållare för sidfot 4">
            <a:extLst>
              <a:ext uri="{FF2B5EF4-FFF2-40B4-BE49-F238E27FC236}">
                <a16:creationId xmlns:a16="http://schemas.microsoft.com/office/drawing/2014/main" id="{0C47A44D-7CEE-87ED-E3DB-F1AB8F9B0B8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B7FD79F-94B2-143F-63A7-45A839B273B1}"/>
              </a:ext>
            </a:extLst>
          </p:cNvPr>
          <p:cNvSpPr>
            <a:spLocks noGrp="1"/>
          </p:cNvSpPr>
          <p:nvPr>
            <p:ph type="sldNum" sz="quarter" idx="12"/>
          </p:nvPr>
        </p:nvSpPr>
        <p:spPr/>
        <p:txBody>
          <a:bodyPr/>
          <a:lstStyle/>
          <a:p>
            <a:fld id="{0BD26A19-3A61-564B-80EC-1159511FECBB}" type="slidenum">
              <a:rPr lang="sv-SE" smtClean="0"/>
              <a:t>‹#›</a:t>
            </a:fld>
            <a:endParaRPr lang="sv-SE"/>
          </a:p>
        </p:txBody>
      </p:sp>
    </p:spTree>
    <p:extLst>
      <p:ext uri="{BB962C8B-B14F-4D97-AF65-F5344CB8AC3E}">
        <p14:creationId xmlns:p14="http://schemas.microsoft.com/office/powerpoint/2010/main" val="1498278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A22E065-93F3-FA71-304A-0877C990AA3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8AA30A1-3416-5D0E-D3E4-D01D0E820410}"/>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F2BF0245-6BD9-82B9-AE78-A2EA5665C17A}"/>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0073F1E3-2F9C-598E-C3C3-AA61FA9F12C7}"/>
              </a:ext>
            </a:extLst>
          </p:cNvPr>
          <p:cNvSpPr>
            <a:spLocks noGrp="1"/>
          </p:cNvSpPr>
          <p:nvPr>
            <p:ph type="dt" sz="half" idx="10"/>
          </p:nvPr>
        </p:nvSpPr>
        <p:spPr/>
        <p:txBody>
          <a:bodyPr/>
          <a:lstStyle/>
          <a:p>
            <a:fld id="{28055990-40E0-854A-8278-F03B8F7BC3A6}" type="datetimeFigureOut">
              <a:rPr lang="sv-SE" smtClean="0"/>
              <a:t>2024-04-06</a:t>
            </a:fld>
            <a:endParaRPr lang="sv-SE"/>
          </a:p>
        </p:txBody>
      </p:sp>
      <p:sp>
        <p:nvSpPr>
          <p:cNvPr id="6" name="Platshållare för sidfot 5">
            <a:extLst>
              <a:ext uri="{FF2B5EF4-FFF2-40B4-BE49-F238E27FC236}">
                <a16:creationId xmlns:a16="http://schemas.microsoft.com/office/drawing/2014/main" id="{F8B4214B-A8F2-2EC4-0788-5F0B3F50563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0E0E0C1-A109-9AC0-79D5-D50ED8D1A4A4}"/>
              </a:ext>
            </a:extLst>
          </p:cNvPr>
          <p:cNvSpPr>
            <a:spLocks noGrp="1"/>
          </p:cNvSpPr>
          <p:nvPr>
            <p:ph type="sldNum" sz="quarter" idx="12"/>
          </p:nvPr>
        </p:nvSpPr>
        <p:spPr/>
        <p:txBody>
          <a:bodyPr/>
          <a:lstStyle/>
          <a:p>
            <a:fld id="{0BD26A19-3A61-564B-80EC-1159511FECBB}" type="slidenum">
              <a:rPr lang="sv-SE" smtClean="0"/>
              <a:t>‹#›</a:t>
            </a:fld>
            <a:endParaRPr lang="sv-SE"/>
          </a:p>
        </p:txBody>
      </p:sp>
    </p:spTree>
    <p:extLst>
      <p:ext uri="{BB962C8B-B14F-4D97-AF65-F5344CB8AC3E}">
        <p14:creationId xmlns:p14="http://schemas.microsoft.com/office/powerpoint/2010/main" val="2005401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D4D2B7D-7DC9-243F-3509-D2D15B89060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888BCFE-3E19-B662-3E9E-FFD426F9DC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F4D266F8-D38F-4F36-5233-C385E99BDBAB}"/>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90355275-1723-F7D1-B480-16CFD2C21B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9005F6B9-E3DF-9C6E-CD5B-CBE7EDAC80AC}"/>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24695CA7-6D39-9E6F-DBEB-D068D891AA1A}"/>
              </a:ext>
            </a:extLst>
          </p:cNvPr>
          <p:cNvSpPr>
            <a:spLocks noGrp="1"/>
          </p:cNvSpPr>
          <p:nvPr>
            <p:ph type="dt" sz="half" idx="10"/>
          </p:nvPr>
        </p:nvSpPr>
        <p:spPr/>
        <p:txBody>
          <a:bodyPr/>
          <a:lstStyle/>
          <a:p>
            <a:fld id="{28055990-40E0-854A-8278-F03B8F7BC3A6}" type="datetimeFigureOut">
              <a:rPr lang="sv-SE" smtClean="0"/>
              <a:t>2024-04-06</a:t>
            </a:fld>
            <a:endParaRPr lang="sv-SE"/>
          </a:p>
        </p:txBody>
      </p:sp>
      <p:sp>
        <p:nvSpPr>
          <p:cNvPr id="8" name="Platshållare för sidfot 7">
            <a:extLst>
              <a:ext uri="{FF2B5EF4-FFF2-40B4-BE49-F238E27FC236}">
                <a16:creationId xmlns:a16="http://schemas.microsoft.com/office/drawing/2014/main" id="{601F2B5F-4EFB-2417-3032-896D8EA71DE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83E53EA0-FFA0-FD76-E59C-14CA6B319B31}"/>
              </a:ext>
            </a:extLst>
          </p:cNvPr>
          <p:cNvSpPr>
            <a:spLocks noGrp="1"/>
          </p:cNvSpPr>
          <p:nvPr>
            <p:ph type="sldNum" sz="quarter" idx="12"/>
          </p:nvPr>
        </p:nvSpPr>
        <p:spPr/>
        <p:txBody>
          <a:bodyPr/>
          <a:lstStyle/>
          <a:p>
            <a:fld id="{0BD26A19-3A61-564B-80EC-1159511FECBB}" type="slidenum">
              <a:rPr lang="sv-SE" smtClean="0"/>
              <a:t>‹#›</a:t>
            </a:fld>
            <a:endParaRPr lang="sv-SE"/>
          </a:p>
        </p:txBody>
      </p:sp>
    </p:spTree>
    <p:extLst>
      <p:ext uri="{BB962C8B-B14F-4D97-AF65-F5344CB8AC3E}">
        <p14:creationId xmlns:p14="http://schemas.microsoft.com/office/powerpoint/2010/main" val="813094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7D64844-3C07-7010-3A5C-8FD2BC5AB9DC}"/>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DA71198C-0B76-4906-2AB9-ABB68C515235}"/>
              </a:ext>
            </a:extLst>
          </p:cNvPr>
          <p:cNvSpPr>
            <a:spLocks noGrp="1"/>
          </p:cNvSpPr>
          <p:nvPr>
            <p:ph type="dt" sz="half" idx="10"/>
          </p:nvPr>
        </p:nvSpPr>
        <p:spPr/>
        <p:txBody>
          <a:bodyPr/>
          <a:lstStyle/>
          <a:p>
            <a:fld id="{28055990-40E0-854A-8278-F03B8F7BC3A6}" type="datetimeFigureOut">
              <a:rPr lang="sv-SE" smtClean="0"/>
              <a:t>2024-04-06</a:t>
            </a:fld>
            <a:endParaRPr lang="sv-SE"/>
          </a:p>
        </p:txBody>
      </p:sp>
      <p:sp>
        <p:nvSpPr>
          <p:cNvPr id="4" name="Platshållare för sidfot 3">
            <a:extLst>
              <a:ext uri="{FF2B5EF4-FFF2-40B4-BE49-F238E27FC236}">
                <a16:creationId xmlns:a16="http://schemas.microsoft.com/office/drawing/2014/main" id="{7B506A37-C4DE-8202-9B5A-F443E563B541}"/>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C0431879-A7B8-B72B-1E51-4F3E42972A5A}"/>
              </a:ext>
            </a:extLst>
          </p:cNvPr>
          <p:cNvSpPr>
            <a:spLocks noGrp="1"/>
          </p:cNvSpPr>
          <p:nvPr>
            <p:ph type="sldNum" sz="quarter" idx="12"/>
          </p:nvPr>
        </p:nvSpPr>
        <p:spPr/>
        <p:txBody>
          <a:bodyPr/>
          <a:lstStyle/>
          <a:p>
            <a:fld id="{0BD26A19-3A61-564B-80EC-1159511FECBB}" type="slidenum">
              <a:rPr lang="sv-SE" smtClean="0"/>
              <a:t>‹#›</a:t>
            </a:fld>
            <a:endParaRPr lang="sv-SE"/>
          </a:p>
        </p:txBody>
      </p:sp>
    </p:spTree>
    <p:extLst>
      <p:ext uri="{BB962C8B-B14F-4D97-AF65-F5344CB8AC3E}">
        <p14:creationId xmlns:p14="http://schemas.microsoft.com/office/powerpoint/2010/main" val="2935467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538F90D-7302-C7F3-D294-5CD97C39310F}"/>
              </a:ext>
            </a:extLst>
          </p:cNvPr>
          <p:cNvSpPr>
            <a:spLocks noGrp="1"/>
          </p:cNvSpPr>
          <p:nvPr>
            <p:ph type="dt" sz="half" idx="10"/>
          </p:nvPr>
        </p:nvSpPr>
        <p:spPr/>
        <p:txBody>
          <a:bodyPr/>
          <a:lstStyle/>
          <a:p>
            <a:fld id="{28055990-40E0-854A-8278-F03B8F7BC3A6}" type="datetimeFigureOut">
              <a:rPr lang="sv-SE" smtClean="0"/>
              <a:t>2024-04-06</a:t>
            </a:fld>
            <a:endParaRPr lang="sv-SE"/>
          </a:p>
        </p:txBody>
      </p:sp>
      <p:sp>
        <p:nvSpPr>
          <p:cNvPr id="3" name="Platshållare för sidfot 2">
            <a:extLst>
              <a:ext uri="{FF2B5EF4-FFF2-40B4-BE49-F238E27FC236}">
                <a16:creationId xmlns:a16="http://schemas.microsoft.com/office/drawing/2014/main" id="{AD01F540-C9D9-B8D1-9198-76A4DE6DE94A}"/>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B43A0BD1-741D-FCB0-6F33-44BDDE978FCC}"/>
              </a:ext>
            </a:extLst>
          </p:cNvPr>
          <p:cNvSpPr>
            <a:spLocks noGrp="1"/>
          </p:cNvSpPr>
          <p:nvPr>
            <p:ph type="sldNum" sz="quarter" idx="12"/>
          </p:nvPr>
        </p:nvSpPr>
        <p:spPr/>
        <p:txBody>
          <a:bodyPr/>
          <a:lstStyle/>
          <a:p>
            <a:fld id="{0BD26A19-3A61-564B-80EC-1159511FECBB}" type="slidenum">
              <a:rPr lang="sv-SE" smtClean="0"/>
              <a:t>‹#›</a:t>
            </a:fld>
            <a:endParaRPr lang="sv-SE"/>
          </a:p>
        </p:txBody>
      </p:sp>
    </p:spTree>
    <p:extLst>
      <p:ext uri="{BB962C8B-B14F-4D97-AF65-F5344CB8AC3E}">
        <p14:creationId xmlns:p14="http://schemas.microsoft.com/office/powerpoint/2010/main" val="2133098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5E6BA4-1AC1-D251-19A6-480BC05C62F9}"/>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C70BF3A-92F1-6028-091F-5F0A91DF45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305FA831-0670-E216-4417-2EEC894EAD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9CA0B580-C720-52A4-5356-E3168AE532B5}"/>
              </a:ext>
            </a:extLst>
          </p:cNvPr>
          <p:cNvSpPr>
            <a:spLocks noGrp="1"/>
          </p:cNvSpPr>
          <p:nvPr>
            <p:ph type="dt" sz="half" idx="10"/>
          </p:nvPr>
        </p:nvSpPr>
        <p:spPr/>
        <p:txBody>
          <a:bodyPr/>
          <a:lstStyle/>
          <a:p>
            <a:fld id="{28055990-40E0-854A-8278-F03B8F7BC3A6}" type="datetimeFigureOut">
              <a:rPr lang="sv-SE" smtClean="0"/>
              <a:t>2024-04-06</a:t>
            </a:fld>
            <a:endParaRPr lang="sv-SE"/>
          </a:p>
        </p:txBody>
      </p:sp>
      <p:sp>
        <p:nvSpPr>
          <p:cNvPr id="6" name="Platshållare för sidfot 5">
            <a:extLst>
              <a:ext uri="{FF2B5EF4-FFF2-40B4-BE49-F238E27FC236}">
                <a16:creationId xmlns:a16="http://schemas.microsoft.com/office/drawing/2014/main" id="{B416A6A3-BA82-033E-6CC4-F7CFECD1E8A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49DC9CD-4875-BCAD-9D23-06E8780A839B}"/>
              </a:ext>
            </a:extLst>
          </p:cNvPr>
          <p:cNvSpPr>
            <a:spLocks noGrp="1"/>
          </p:cNvSpPr>
          <p:nvPr>
            <p:ph type="sldNum" sz="quarter" idx="12"/>
          </p:nvPr>
        </p:nvSpPr>
        <p:spPr/>
        <p:txBody>
          <a:bodyPr/>
          <a:lstStyle/>
          <a:p>
            <a:fld id="{0BD26A19-3A61-564B-80EC-1159511FECBB}" type="slidenum">
              <a:rPr lang="sv-SE" smtClean="0"/>
              <a:t>‹#›</a:t>
            </a:fld>
            <a:endParaRPr lang="sv-SE"/>
          </a:p>
        </p:txBody>
      </p:sp>
    </p:spTree>
    <p:extLst>
      <p:ext uri="{BB962C8B-B14F-4D97-AF65-F5344CB8AC3E}">
        <p14:creationId xmlns:p14="http://schemas.microsoft.com/office/powerpoint/2010/main" val="4188224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1E48BCA-50B2-42D8-9125-8F4D414D9BC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A8FD1D83-DB34-616C-770F-8C5CDD2BC6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9C84D0ED-C282-414D-D2BF-E6FFCEDD2E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72E6228F-F208-F8A7-6680-2BB19A8C38EE}"/>
              </a:ext>
            </a:extLst>
          </p:cNvPr>
          <p:cNvSpPr>
            <a:spLocks noGrp="1"/>
          </p:cNvSpPr>
          <p:nvPr>
            <p:ph type="dt" sz="half" idx="10"/>
          </p:nvPr>
        </p:nvSpPr>
        <p:spPr/>
        <p:txBody>
          <a:bodyPr/>
          <a:lstStyle/>
          <a:p>
            <a:fld id="{28055990-40E0-854A-8278-F03B8F7BC3A6}" type="datetimeFigureOut">
              <a:rPr lang="sv-SE" smtClean="0"/>
              <a:t>2024-04-06</a:t>
            </a:fld>
            <a:endParaRPr lang="sv-SE"/>
          </a:p>
        </p:txBody>
      </p:sp>
      <p:sp>
        <p:nvSpPr>
          <p:cNvPr id="6" name="Platshållare för sidfot 5">
            <a:extLst>
              <a:ext uri="{FF2B5EF4-FFF2-40B4-BE49-F238E27FC236}">
                <a16:creationId xmlns:a16="http://schemas.microsoft.com/office/drawing/2014/main" id="{E7201548-8ED4-688C-FB0C-E69DBA96917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0056397-A1AE-4D5B-15DC-E18E4FDC5860}"/>
              </a:ext>
            </a:extLst>
          </p:cNvPr>
          <p:cNvSpPr>
            <a:spLocks noGrp="1"/>
          </p:cNvSpPr>
          <p:nvPr>
            <p:ph type="sldNum" sz="quarter" idx="12"/>
          </p:nvPr>
        </p:nvSpPr>
        <p:spPr/>
        <p:txBody>
          <a:bodyPr/>
          <a:lstStyle/>
          <a:p>
            <a:fld id="{0BD26A19-3A61-564B-80EC-1159511FECBB}" type="slidenum">
              <a:rPr lang="sv-SE" smtClean="0"/>
              <a:t>‹#›</a:t>
            </a:fld>
            <a:endParaRPr lang="sv-SE"/>
          </a:p>
        </p:txBody>
      </p:sp>
    </p:spTree>
    <p:extLst>
      <p:ext uri="{BB962C8B-B14F-4D97-AF65-F5344CB8AC3E}">
        <p14:creationId xmlns:p14="http://schemas.microsoft.com/office/powerpoint/2010/main" val="3066476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45BFFAAE-0F11-8BB8-4D5B-9B910B1BE8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CB4F5E3-FB0E-7EE5-8920-0DE7B2C28E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8648E29-F82D-191E-F9E2-F5AABDB2BB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055990-40E0-854A-8278-F03B8F7BC3A6}" type="datetimeFigureOut">
              <a:rPr lang="sv-SE" smtClean="0"/>
              <a:t>2024-04-06</a:t>
            </a:fld>
            <a:endParaRPr lang="sv-SE"/>
          </a:p>
        </p:txBody>
      </p:sp>
      <p:sp>
        <p:nvSpPr>
          <p:cNvPr id="5" name="Platshållare för sidfot 4">
            <a:extLst>
              <a:ext uri="{FF2B5EF4-FFF2-40B4-BE49-F238E27FC236}">
                <a16:creationId xmlns:a16="http://schemas.microsoft.com/office/drawing/2014/main" id="{175A248B-B448-2D1D-85C0-99A8ADEF59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DC55BD8-1F2E-5DA8-671F-DF5992C316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D26A19-3A61-564B-80EC-1159511FECBB}" type="slidenum">
              <a:rPr lang="sv-SE" smtClean="0"/>
              <a:t>‹#›</a:t>
            </a:fld>
            <a:endParaRPr lang="sv-SE"/>
          </a:p>
        </p:txBody>
      </p:sp>
      <p:sp>
        <p:nvSpPr>
          <p:cNvPr id="8" name="textruta 7">
            <a:extLst>
              <a:ext uri="{FF2B5EF4-FFF2-40B4-BE49-F238E27FC236}">
                <a16:creationId xmlns:a16="http://schemas.microsoft.com/office/drawing/2014/main" id="{DA436D5D-362B-9E05-F3FC-9F94E25197CE}"/>
              </a:ext>
            </a:extLst>
          </p:cNvPr>
          <p:cNvSpPr txBox="1"/>
          <p:nvPr userDrawn="1">
            <p:extLst>
              <p:ext uri="{1162E1C5-73C7-4A58-AE30-91384D911F3F}">
                <p184:classification xmlns:p184="http://schemas.microsoft.com/office/powerpoint/2018/4/main" val="hdr"/>
              </p:ext>
            </p:extLst>
          </p:nvPr>
        </p:nvSpPr>
        <p:spPr>
          <a:xfrm>
            <a:off x="4929950" y="63500"/>
            <a:ext cx="2389187" cy="152400"/>
          </a:xfrm>
          <a:prstGeom prst="rect">
            <a:avLst/>
          </a:prstGeom>
        </p:spPr>
        <p:txBody>
          <a:bodyPr horzOverflow="overflow" lIns="0" tIns="0" rIns="0" bIns="0">
            <a:spAutoFit/>
          </a:bodyPr>
          <a:lstStyle/>
          <a:p>
            <a:pPr algn="l"/>
            <a:r>
              <a:rPr lang="sv-SE" sz="1000">
                <a:solidFill>
                  <a:srgbClr val="000000"/>
                </a:solidFill>
                <a:latin typeface="Calibri" panose="020F0502020204030204" pitchFamily="34" charset="0"/>
                <a:ea typeface="Calibri" panose="020F0502020204030204" pitchFamily="34" charset="0"/>
                <a:cs typeface="Calibri" panose="020F0502020204030204" pitchFamily="34" charset="0"/>
              </a:rPr>
              <a:t>Information classification: Ramirent Standard </a:t>
            </a:r>
          </a:p>
        </p:txBody>
      </p:sp>
    </p:spTree>
    <p:extLst>
      <p:ext uri="{BB962C8B-B14F-4D97-AF65-F5344CB8AC3E}">
        <p14:creationId xmlns:p14="http://schemas.microsoft.com/office/powerpoint/2010/main" val="634545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D2E1B74-B231-860D-1D32-012906070C29}"/>
              </a:ext>
            </a:extLst>
          </p:cNvPr>
          <p:cNvSpPr>
            <a:spLocks noGrp="1"/>
          </p:cNvSpPr>
          <p:nvPr>
            <p:ph type="ctrTitle"/>
          </p:nvPr>
        </p:nvSpPr>
        <p:spPr>
          <a:xfrm>
            <a:off x="1028700" y="1967266"/>
            <a:ext cx="2628900" cy="2547257"/>
          </a:xfrm>
          <a:noFill/>
        </p:spPr>
        <p:txBody>
          <a:bodyPr vert="horz" lIns="91440" tIns="45720" rIns="91440" bIns="45720" rtlCol="0" anchor="ctr">
            <a:normAutofit/>
          </a:bodyPr>
          <a:lstStyle/>
          <a:p>
            <a:r>
              <a:rPr lang="en-US" sz="3300" b="1" kern="1200">
                <a:solidFill>
                  <a:srgbClr val="FFFFFF"/>
                </a:solidFill>
                <a:latin typeface="+mj-lt"/>
                <a:ea typeface="+mj-ea"/>
                <a:cs typeface="+mj-cs"/>
              </a:rPr>
              <a:t>Föräldramöte, F13</a:t>
            </a:r>
          </a:p>
        </p:txBody>
      </p:sp>
      <p:pic>
        <p:nvPicPr>
          <p:cNvPr id="9" name="Bildobjekt 8">
            <a:extLst>
              <a:ext uri="{FF2B5EF4-FFF2-40B4-BE49-F238E27FC236}">
                <a16:creationId xmlns:a16="http://schemas.microsoft.com/office/drawing/2014/main" id="{13470011-EEE3-6797-6C7C-EE0A5F743994}"/>
              </a:ext>
            </a:extLst>
          </p:cNvPr>
          <p:cNvPicPr>
            <a:picLocks noChangeAspect="1"/>
          </p:cNvPicPr>
          <p:nvPr/>
        </p:nvPicPr>
        <p:blipFill>
          <a:blip r:embed="rId2"/>
          <a:stretch>
            <a:fillRect/>
          </a:stretch>
        </p:blipFill>
        <p:spPr>
          <a:xfrm>
            <a:off x="5917289" y="849842"/>
            <a:ext cx="4404784" cy="4404784"/>
          </a:xfrm>
          <a:prstGeom prst="rect">
            <a:avLst/>
          </a:prstGeom>
        </p:spPr>
      </p:pic>
    </p:spTree>
    <p:extLst>
      <p:ext uri="{BB962C8B-B14F-4D97-AF65-F5344CB8AC3E}">
        <p14:creationId xmlns:p14="http://schemas.microsoft.com/office/powerpoint/2010/main" val="1778161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FE54963-A060-0589-055C-6961DEDBF2A5}"/>
              </a:ext>
            </a:extLst>
          </p:cNvPr>
          <p:cNvSpPr>
            <a:spLocks noGrp="1"/>
          </p:cNvSpPr>
          <p:nvPr>
            <p:ph type="title"/>
          </p:nvPr>
        </p:nvSpPr>
        <p:spPr>
          <a:xfrm>
            <a:off x="714375" y="3099593"/>
            <a:ext cx="10515600" cy="1325563"/>
          </a:xfrm>
        </p:spPr>
        <p:txBody>
          <a:bodyPr>
            <a:normAutofit fontScale="90000"/>
          </a:bodyPr>
          <a:lstStyle/>
          <a:p>
            <a:r>
              <a:rPr lang="sv-SE" b="1" dirty="0"/>
              <a:t>Förväntningar 2024</a:t>
            </a:r>
            <a:br>
              <a:rPr lang="sv-SE" b="1" dirty="0"/>
            </a:br>
            <a:br>
              <a:rPr lang="sv-SE" sz="1800" b="1" dirty="0"/>
            </a:br>
            <a:r>
              <a:rPr lang="sv-SE" sz="1800" b="1" dirty="0"/>
              <a:t>Mer cuper</a:t>
            </a:r>
            <a:br>
              <a:rPr lang="sv-SE" sz="1800" b="1" dirty="0"/>
            </a:br>
            <a:r>
              <a:rPr lang="sv-SE" sz="1800" b="1" dirty="0"/>
              <a:t>Sluta tramsa</a:t>
            </a:r>
            <a:br>
              <a:rPr lang="sv-SE" sz="1800" b="1" dirty="0"/>
            </a:br>
            <a:r>
              <a:rPr lang="sv-SE" sz="1800" b="1" dirty="0"/>
              <a:t>Köra lite fulare, men inte för fult</a:t>
            </a:r>
            <a:br>
              <a:rPr lang="sv-SE" sz="1800" b="1" dirty="0"/>
            </a:br>
            <a:r>
              <a:rPr lang="sv-SE" sz="1800" b="1" dirty="0"/>
              <a:t>Ha kul</a:t>
            </a:r>
            <a:br>
              <a:rPr lang="sv-SE" sz="1800" b="1" dirty="0"/>
            </a:br>
            <a:r>
              <a:rPr lang="sv-SE" sz="1800" b="1" dirty="0"/>
              <a:t>Att vinna många matcher och ha kul</a:t>
            </a:r>
            <a:br>
              <a:rPr lang="sv-SE" sz="1800" b="1" dirty="0"/>
            </a:br>
            <a:r>
              <a:rPr lang="sv-SE" sz="1800" b="1" dirty="0"/>
              <a:t>Att folk inte blir sura på träningarna och att vi ska ha kul</a:t>
            </a:r>
            <a:br>
              <a:rPr lang="sv-SE" sz="1800" b="1" dirty="0"/>
            </a:br>
            <a:r>
              <a:rPr lang="sv-SE" sz="1800" b="1" dirty="0"/>
              <a:t>Ha kul</a:t>
            </a:r>
            <a:br>
              <a:rPr lang="sv-SE" sz="1800" b="1" dirty="0"/>
            </a:br>
            <a:r>
              <a:rPr lang="sv-SE" sz="1800" b="1" dirty="0"/>
              <a:t>Att vi vinner varenda match</a:t>
            </a:r>
            <a:br>
              <a:rPr lang="sv-SE" sz="1800" b="1" dirty="0"/>
            </a:br>
            <a:r>
              <a:rPr lang="sv-SE" sz="1800" b="1" dirty="0"/>
              <a:t>Cuper, samarbete, vinster, många matcher och ha kul</a:t>
            </a:r>
            <a:br>
              <a:rPr lang="sv-SE" sz="1800" b="1" dirty="0"/>
            </a:br>
            <a:r>
              <a:rPr lang="sv-SE" sz="1800" b="1" dirty="0"/>
              <a:t>Att man får hjälp om man är ledsen</a:t>
            </a:r>
            <a:br>
              <a:rPr lang="sv-SE" sz="1800" b="1" dirty="0"/>
            </a:br>
            <a:r>
              <a:rPr lang="sv-SE" sz="1800" b="1" dirty="0"/>
              <a:t>Att ha kul </a:t>
            </a:r>
            <a:br>
              <a:rPr lang="sv-SE" sz="1800" b="1" dirty="0"/>
            </a:br>
            <a:r>
              <a:rPr lang="sv-SE" sz="1800" b="1" dirty="0"/>
              <a:t>Vinna många matcher, inte bråka, träna och bli bättre</a:t>
            </a:r>
            <a:br>
              <a:rPr lang="sv-SE" sz="1800" b="1" dirty="0"/>
            </a:br>
            <a:r>
              <a:rPr lang="sv-SE" sz="1800" b="1" dirty="0"/>
              <a:t>Att ha kul på cuper och vinna så mycket som möjligt</a:t>
            </a:r>
            <a:br>
              <a:rPr lang="sv-SE" sz="1800" b="1" dirty="0"/>
            </a:br>
            <a:r>
              <a:rPr lang="sv-SE" sz="1800" b="1" dirty="0"/>
              <a:t>Mer samarbete som gör att vi vinner lite oftare</a:t>
            </a:r>
            <a:br>
              <a:rPr lang="sv-SE" sz="1800" b="1" dirty="0"/>
            </a:br>
            <a:r>
              <a:rPr lang="sv-SE" sz="1800" b="1" dirty="0"/>
              <a:t>Vinna mer matcher</a:t>
            </a:r>
            <a:br>
              <a:rPr lang="sv-SE" sz="1800" b="1" dirty="0"/>
            </a:br>
            <a:r>
              <a:rPr lang="sv-SE" sz="1800" b="1" dirty="0"/>
              <a:t>Åka på Ö-bollen</a:t>
            </a:r>
            <a:br>
              <a:rPr lang="sv-SE" sz="1800" b="1" dirty="0"/>
            </a:br>
            <a:r>
              <a:rPr lang="sv-SE" sz="1800" b="1" dirty="0"/>
              <a:t>Vinna</a:t>
            </a:r>
            <a:br>
              <a:rPr lang="sv-SE" sz="1800" b="1" dirty="0"/>
            </a:br>
            <a:r>
              <a:rPr lang="sv-SE" sz="1800" b="1" dirty="0"/>
              <a:t>Att man får spela längre, inte tramsa</a:t>
            </a:r>
            <a:br>
              <a:rPr lang="sv-SE" sz="1800" b="1" dirty="0"/>
            </a:br>
            <a:br>
              <a:rPr lang="sv-SE" b="1" dirty="0"/>
            </a:br>
            <a:endParaRPr lang="sv-SE" b="1" dirty="0"/>
          </a:p>
        </p:txBody>
      </p:sp>
    </p:spTree>
    <p:extLst>
      <p:ext uri="{BB962C8B-B14F-4D97-AF65-F5344CB8AC3E}">
        <p14:creationId xmlns:p14="http://schemas.microsoft.com/office/powerpoint/2010/main" val="2827366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0FE8F-70C2-46E0-6F52-055FC1C1B7A5}"/>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5F13C0FB-9F01-9088-E704-A088334D0FB2}"/>
              </a:ext>
            </a:extLst>
          </p:cNvPr>
          <p:cNvSpPr>
            <a:spLocks noGrp="1"/>
          </p:cNvSpPr>
          <p:nvPr>
            <p:ph type="title"/>
          </p:nvPr>
        </p:nvSpPr>
        <p:spPr>
          <a:xfrm>
            <a:off x="838200" y="2946400"/>
            <a:ext cx="10515600" cy="1325563"/>
          </a:xfrm>
        </p:spPr>
        <p:txBody>
          <a:bodyPr>
            <a:normAutofit fontScale="90000"/>
          </a:bodyPr>
          <a:lstStyle/>
          <a:p>
            <a:r>
              <a:rPr lang="sv-SE" b="1" dirty="0"/>
              <a:t>Detta vill jag lära mig/bli bättre på 2024</a:t>
            </a:r>
            <a:br>
              <a:rPr lang="sv-SE" b="1" dirty="0"/>
            </a:br>
            <a:br>
              <a:rPr lang="sv-SE" b="1" dirty="0"/>
            </a:br>
            <a:r>
              <a:rPr lang="sv-SE" sz="1800" b="1" dirty="0"/>
              <a:t>Långskott på mål </a:t>
            </a:r>
            <a:br>
              <a:rPr lang="sv-SE" sz="1800" b="1" dirty="0"/>
            </a:br>
            <a:r>
              <a:rPr lang="sv-SE" sz="1800" b="1" dirty="0"/>
              <a:t>Höga skott</a:t>
            </a:r>
            <a:br>
              <a:rPr lang="sv-SE" sz="1800" b="1" dirty="0"/>
            </a:br>
            <a:r>
              <a:rPr lang="sv-SE" sz="1800" b="1" dirty="0"/>
              <a:t>Speldjup</a:t>
            </a:r>
            <a:br>
              <a:rPr lang="sv-SE" sz="1800" b="1" dirty="0"/>
            </a:br>
            <a:r>
              <a:rPr lang="sv-SE" sz="1800" b="1" dirty="0"/>
              <a:t>Skjuta långa skott</a:t>
            </a:r>
            <a:br>
              <a:rPr lang="sv-SE" sz="1800" b="1" dirty="0"/>
            </a:br>
            <a:r>
              <a:rPr lang="sv-SE" sz="1800" b="1" dirty="0"/>
              <a:t>Skjuta skott</a:t>
            </a:r>
            <a:br>
              <a:rPr lang="sv-SE" sz="1800" b="1" dirty="0"/>
            </a:br>
            <a:r>
              <a:rPr lang="sv-SE" sz="1800" b="1" dirty="0"/>
              <a:t>Skjuta bättre</a:t>
            </a:r>
            <a:br>
              <a:rPr lang="sv-SE" sz="1800" b="1" dirty="0"/>
            </a:br>
            <a:r>
              <a:rPr lang="sv-SE" sz="1800" b="1" dirty="0"/>
              <a:t>Jobba upp på planen  när man behöver</a:t>
            </a:r>
            <a:br>
              <a:rPr lang="sv-SE" sz="1800" b="1" dirty="0"/>
            </a:br>
            <a:r>
              <a:rPr lang="sv-SE" sz="1800" b="1" dirty="0"/>
              <a:t>Passa</a:t>
            </a:r>
            <a:br>
              <a:rPr lang="sv-SE" sz="1800" b="1" dirty="0"/>
            </a:br>
            <a:r>
              <a:rPr lang="sv-SE" sz="1800" b="1" dirty="0"/>
              <a:t>Dribbla, kondition, sluta gråta när jag är trött</a:t>
            </a:r>
            <a:br>
              <a:rPr lang="sv-SE" sz="1800" b="1" dirty="0"/>
            </a:br>
            <a:r>
              <a:rPr lang="sv-SE" sz="1800" b="1" dirty="0"/>
              <a:t>Målvaktsspel, spelbredd, kunna allt om fotboll</a:t>
            </a:r>
            <a:br>
              <a:rPr lang="sv-SE" sz="1800" b="1" dirty="0"/>
            </a:br>
            <a:r>
              <a:rPr lang="sv-SE" sz="1800" b="1" dirty="0"/>
              <a:t>Stå i mål</a:t>
            </a:r>
            <a:br>
              <a:rPr lang="sv-SE" sz="1800" b="1" dirty="0"/>
            </a:br>
            <a:r>
              <a:rPr lang="sv-SE" sz="1800" b="1" dirty="0"/>
              <a:t>Inte vara rädd för bollen i mål, vristskott, speldjup, målvaktsträning</a:t>
            </a:r>
            <a:br>
              <a:rPr lang="sv-SE" sz="1800" b="1" dirty="0"/>
            </a:br>
            <a:r>
              <a:rPr lang="sv-SE" sz="1800" b="1" dirty="0"/>
              <a:t>Mer trix, hörnmål</a:t>
            </a:r>
            <a:br>
              <a:rPr lang="sv-SE" sz="1800" b="1" dirty="0"/>
            </a:br>
            <a:r>
              <a:rPr lang="sv-SE" sz="1800" b="1" dirty="0"/>
              <a:t>Inte ramla, göra mål</a:t>
            </a:r>
            <a:br>
              <a:rPr lang="sv-SE" sz="1800" b="1" dirty="0"/>
            </a:br>
            <a:r>
              <a:rPr lang="sv-SE" sz="1800" b="1" dirty="0"/>
              <a:t>Skjuta mål</a:t>
            </a:r>
            <a:br>
              <a:rPr lang="sv-SE" sz="1800" b="1" dirty="0"/>
            </a:br>
            <a:r>
              <a:rPr lang="sv-SE" sz="1800" b="1" dirty="0"/>
              <a:t>Dribbla mer</a:t>
            </a:r>
            <a:br>
              <a:rPr lang="sv-SE" sz="1800" b="1" dirty="0"/>
            </a:br>
            <a:r>
              <a:rPr lang="sv-SE" sz="1800" b="1" dirty="0"/>
              <a:t>Dribbla på matcher</a:t>
            </a:r>
            <a:br>
              <a:rPr lang="sv-SE" sz="1800" b="1" dirty="0"/>
            </a:br>
            <a:r>
              <a:rPr lang="sv-SE" sz="1800" b="1" dirty="0"/>
              <a:t>Vristskott</a:t>
            </a:r>
            <a:br>
              <a:rPr lang="sv-SE" sz="1800" b="1" dirty="0"/>
            </a:br>
            <a:r>
              <a:rPr lang="sv-SE" sz="1800" b="1" dirty="0" err="1"/>
              <a:t>Vristskott</a:t>
            </a:r>
            <a:r>
              <a:rPr lang="sv-SE" sz="1800" b="1" dirty="0"/>
              <a:t>, långpass, kicka med bollen, vara målvakt</a:t>
            </a:r>
            <a:br>
              <a:rPr lang="sv-SE" b="1" dirty="0"/>
            </a:br>
            <a:endParaRPr lang="sv-SE" b="1" dirty="0"/>
          </a:p>
        </p:txBody>
      </p:sp>
    </p:spTree>
    <p:extLst>
      <p:ext uri="{BB962C8B-B14F-4D97-AF65-F5344CB8AC3E}">
        <p14:creationId xmlns:p14="http://schemas.microsoft.com/office/powerpoint/2010/main" val="2656579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31BAD53-4E89-4F62-BBB7-26359763E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62756DA2-40EB-4C6F-B962-5822FFB54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653438" cy="6858000"/>
          </a:xfrm>
          <a:custGeom>
            <a:avLst/>
            <a:gdLst>
              <a:gd name="connsiteX0" fmla="*/ 0 w 6096000"/>
              <a:gd name="connsiteY0" fmla="*/ 0 h 6858000"/>
              <a:gd name="connsiteX1" fmla="*/ 5567517 w 6096000"/>
              <a:gd name="connsiteY1" fmla="*/ 0 h 6858000"/>
              <a:gd name="connsiteX2" fmla="*/ 5566938 w 6096000"/>
              <a:gd name="connsiteY2" fmla="*/ 1705 h 6858000"/>
              <a:gd name="connsiteX3" fmla="*/ 5551594 w 6096000"/>
              <a:gd name="connsiteY3" fmla="*/ 17287 h 6858000"/>
              <a:gd name="connsiteX4" fmla="*/ 5545641 w 6096000"/>
              <a:gd name="connsiteY4" fmla="*/ 130336 h 6858000"/>
              <a:gd name="connsiteX5" fmla="*/ 5538289 w 6096000"/>
              <a:gd name="connsiteY5" fmla="*/ 187093 h 6858000"/>
              <a:gd name="connsiteX6" fmla="*/ 5545790 w 6096000"/>
              <a:gd name="connsiteY6" fmla="*/ 265704 h 6858000"/>
              <a:gd name="connsiteX7" fmla="*/ 5542313 w 6096000"/>
              <a:gd name="connsiteY7" fmla="*/ 354566 h 6858000"/>
              <a:gd name="connsiteX8" fmla="*/ 5524126 w 6096000"/>
              <a:gd name="connsiteY8" fmla="*/ 472000 h 6858000"/>
              <a:gd name="connsiteX9" fmla="*/ 5522170 w 6096000"/>
              <a:gd name="connsiteY9" fmla="*/ 473782 h 6858000"/>
              <a:gd name="connsiteX10" fmla="*/ 5521798 w 6096000"/>
              <a:gd name="connsiteY10" fmla="*/ 491380 h 6858000"/>
              <a:gd name="connsiteX11" fmla="*/ 5536419 w 6096000"/>
              <a:gd name="connsiteY11" fmla="*/ 531675 h 6858000"/>
              <a:gd name="connsiteX12" fmla="*/ 5533435 w 6096000"/>
              <a:gd name="connsiteY12" fmla="*/ 536015 h 6858000"/>
              <a:gd name="connsiteX13" fmla="*/ 5538088 w 6096000"/>
              <a:gd name="connsiteY13" fmla="*/ 572092 h 6858000"/>
              <a:gd name="connsiteX14" fmla="*/ 5536061 w 6096000"/>
              <a:gd name="connsiteY14" fmla="*/ 572511 h 6858000"/>
              <a:gd name="connsiteX15" fmla="*/ 5528218 w 6096000"/>
              <a:gd name="connsiteY15" fmla="*/ 582332 h 6858000"/>
              <a:gd name="connsiteX16" fmla="*/ 5518011 w 6096000"/>
              <a:gd name="connsiteY16" fmla="*/ 601285 h 6858000"/>
              <a:gd name="connsiteX17" fmla="*/ 5473174 w 6096000"/>
              <a:gd name="connsiteY17" fmla="*/ 681608 h 6858000"/>
              <a:gd name="connsiteX18" fmla="*/ 5472963 w 6096000"/>
              <a:gd name="connsiteY18" fmla="*/ 689151 h 6858000"/>
              <a:gd name="connsiteX19" fmla="*/ 5472485 w 6096000"/>
              <a:gd name="connsiteY19" fmla="*/ 689289 h 6858000"/>
              <a:gd name="connsiteX20" fmla="*/ 5471326 w 6096000"/>
              <a:gd name="connsiteY20" fmla="*/ 697222 h 6858000"/>
              <a:gd name="connsiteX21" fmla="*/ 5472164 w 6096000"/>
              <a:gd name="connsiteY21" fmla="*/ 717531 h 6858000"/>
              <a:gd name="connsiteX22" fmla="*/ 5468891 w 6096000"/>
              <a:gd name="connsiteY22" fmla="*/ 722494 h 6858000"/>
              <a:gd name="connsiteX23" fmla="*/ 5463081 w 6096000"/>
              <a:gd name="connsiteY23" fmla="*/ 724368 h 6858000"/>
              <a:gd name="connsiteX24" fmla="*/ 5446981 w 6096000"/>
              <a:gd name="connsiteY24" fmla="*/ 752692 h 6858000"/>
              <a:gd name="connsiteX25" fmla="*/ 5417190 w 6096000"/>
              <a:gd name="connsiteY25" fmla="*/ 816346 h 6858000"/>
              <a:gd name="connsiteX26" fmla="*/ 5388958 w 6096000"/>
              <a:gd name="connsiteY26" fmla="*/ 889417 h 6858000"/>
              <a:gd name="connsiteX27" fmla="*/ 5307044 w 6096000"/>
              <a:gd name="connsiteY27" fmla="*/ 1063288 h 6858000"/>
              <a:gd name="connsiteX28" fmla="*/ 5303837 w 6096000"/>
              <a:gd name="connsiteY28" fmla="*/ 1157176 h 6858000"/>
              <a:gd name="connsiteX29" fmla="*/ 5286494 w 6096000"/>
              <a:gd name="connsiteY29" fmla="*/ 1210776 h 6858000"/>
              <a:gd name="connsiteX30" fmla="*/ 5282463 w 6096000"/>
              <a:gd name="connsiteY30" fmla="*/ 1301993 h 6858000"/>
              <a:gd name="connsiteX31" fmla="*/ 5252235 w 6096000"/>
              <a:gd name="connsiteY31" fmla="*/ 1360879 h 6858000"/>
              <a:gd name="connsiteX32" fmla="*/ 5244497 w 6096000"/>
              <a:gd name="connsiteY32" fmla="*/ 1404045 h 6858000"/>
              <a:gd name="connsiteX33" fmla="*/ 5223823 w 6096000"/>
              <a:gd name="connsiteY33" fmla="*/ 1429568 h 6858000"/>
              <a:gd name="connsiteX34" fmla="*/ 5224851 w 6096000"/>
              <a:gd name="connsiteY34" fmla="*/ 1430305 h 6858000"/>
              <a:gd name="connsiteX35" fmla="*/ 5212394 w 6096000"/>
              <a:gd name="connsiteY35" fmla="*/ 1463304 h 6858000"/>
              <a:gd name="connsiteX36" fmla="*/ 5209958 w 6096000"/>
              <a:gd name="connsiteY36" fmla="*/ 1514846 h 6858000"/>
              <a:gd name="connsiteX37" fmla="*/ 5206417 w 6096000"/>
              <a:gd name="connsiteY37" fmla="*/ 1519731 h 6858000"/>
              <a:gd name="connsiteX38" fmla="*/ 5206640 w 6096000"/>
              <a:gd name="connsiteY38" fmla="*/ 1519929 h 6858000"/>
              <a:gd name="connsiteX39" fmla="*/ 5207632 w 6096000"/>
              <a:gd name="connsiteY39" fmla="*/ 1546022 h 6858000"/>
              <a:gd name="connsiteX40" fmla="*/ 5212030 w 6096000"/>
              <a:gd name="connsiteY40" fmla="*/ 1578752 h 6858000"/>
              <a:gd name="connsiteX41" fmla="*/ 5203533 w 6096000"/>
              <a:gd name="connsiteY41" fmla="*/ 1647555 h 6858000"/>
              <a:gd name="connsiteX42" fmla="*/ 5190877 w 6096000"/>
              <a:gd name="connsiteY42" fmla="*/ 1715685 h 6858000"/>
              <a:gd name="connsiteX43" fmla="*/ 5184235 w 6096000"/>
              <a:gd name="connsiteY43" fmla="*/ 1740358 h 6858000"/>
              <a:gd name="connsiteX44" fmla="*/ 5181475 w 6096000"/>
              <a:gd name="connsiteY44" fmla="*/ 1784314 h 6858000"/>
              <a:gd name="connsiteX45" fmla="*/ 5185845 w 6096000"/>
              <a:gd name="connsiteY45" fmla="*/ 1804434 h 6858000"/>
              <a:gd name="connsiteX46" fmla="*/ 5185068 w 6096000"/>
              <a:gd name="connsiteY46" fmla="*/ 1805316 h 6858000"/>
              <a:gd name="connsiteX47" fmla="*/ 5188593 w 6096000"/>
              <a:gd name="connsiteY47" fmla="*/ 1807109 h 6858000"/>
              <a:gd name="connsiteX48" fmla="*/ 5185920 w 6096000"/>
              <a:gd name="connsiteY48" fmla="*/ 1821003 h 6858000"/>
              <a:gd name="connsiteX49" fmla="*/ 5183543 w 6096000"/>
              <a:gd name="connsiteY49" fmla="*/ 1824832 h 6858000"/>
              <a:gd name="connsiteX50" fmla="*/ 5182235 w 6096000"/>
              <a:gd name="connsiteY50" fmla="*/ 1830429 h 6858000"/>
              <a:gd name="connsiteX51" fmla="*/ 5182525 w 6096000"/>
              <a:gd name="connsiteY51" fmla="*/ 1830569 h 6858000"/>
              <a:gd name="connsiteX52" fmla="*/ 5180663 w 6096000"/>
              <a:gd name="connsiteY52" fmla="*/ 1835810 h 6858000"/>
              <a:gd name="connsiteX53" fmla="*/ 5167452 w 6096000"/>
              <a:gd name="connsiteY53" fmla="*/ 1861483 h 6858000"/>
              <a:gd name="connsiteX54" fmla="*/ 5174266 w 6096000"/>
              <a:gd name="connsiteY54" fmla="*/ 1892417 h 6858000"/>
              <a:gd name="connsiteX55" fmla="*/ 5189262 w 6096000"/>
              <a:gd name="connsiteY55" fmla="*/ 1895114 h 6858000"/>
              <a:gd name="connsiteX56" fmla="*/ 5187100 w 6096000"/>
              <a:gd name="connsiteY56" fmla="*/ 1899379 h 6858000"/>
              <a:gd name="connsiteX57" fmla="*/ 5180471 w 6096000"/>
              <a:gd name="connsiteY57" fmla="*/ 1907867 h 6858000"/>
              <a:gd name="connsiteX58" fmla="*/ 5181361 w 6096000"/>
              <a:gd name="connsiteY58" fmla="*/ 1910265 h 6858000"/>
              <a:gd name="connsiteX59" fmla="*/ 5178268 w 6096000"/>
              <a:gd name="connsiteY59" fmla="*/ 1935584 h 6858000"/>
              <a:gd name="connsiteX60" fmla="*/ 5183619 w 6096000"/>
              <a:gd name="connsiteY60" fmla="*/ 1942021 h 6858000"/>
              <a:gd name="connsiteX61" fmla="*/ 5184480 w 6096000"/>
              <a:gd name="connsiteY61" fmla="*/ 1945112 h 6858000"/>
              <a:gd name="connsiteX62" fmla="*/ 5172776 w 6096000"/>
              <a:gd name="connsiteY62" fmla="*/ 1961162 h 6858000"/>
              <a:gd name="connsiteX63" fmla="*/ 5168513 w 6096000"/>
              <a:gd name="connsiteY63" fmla="*/ 1969445 h 6858000"/>
              <a:gd name="connsiteX64" fmla="*/ 5126597 w 6096000"/>
              <a:gd name="connsiteY64" fmla="*/ 2024270 h 6858000"/>
              <a:gd name="connsiteX65" fmla="*/ 5119528 w 6096000"/>
              <a:gd name="connsiteY65" fmla="*/ 2107942 h 6858000"/>
              <a:gd name="connsiteX66" fmla="*/ 5110356 w 6096000"/>
              <a:gd name="connsiteY66" fmla="*/ 2193455 h 6858000"/>
              <a:gd name="connsiteX67" fmla="*/ 5104992 w 6096000"/>
              <a:gd name="connsiteY67" fmla="*/ 2260088 h 6858000"/>
              <a:gd name="connsiteX68" fmla="*/ 5059439 w 6096000"/>
              <a:gd name="connsiteY68" fmla="*/ 2335735 h 6858000"/>
              <a:gd name="connsiteX69" fmla="*/ 5022061 w 6096000"/>
              <a:gd name="connsiteY69" fmla="*/ 2408995 h 6858000"/>
              <a:gd name="connsiteX70" fmla="*/ 5022253 w 6096000"/>
              <a:gd name="connsiteY70" fmla="*/ 2445869 h 6858000"/>
              <a:gd name="connsiteX71" fmla="*/ 5011426 w 6096000"/>
              <a:gd name="connsiteY71" fmla="*/ 2496499 h 6858000"/>
              <a:gd name="connsiteX72" fmla="*/ 4994224 w 6096000"/>
              <a:gd name="connsiteY72" fmla="*/ 2549900 h 6858000"/>
              <a:gd name="connsiteX73" fmla="*/ 4995245 w 6096000"/>
              <a:gd name="connsiteY73" fmla="*/ 2596456 h 6858000"/>
              <a:gd name="connsiteX74" fmla="*/ 4988570 w 6096000"/>
              <a:gd name="connsiteY74" fmla="*/ 2606088 h 6858000"/>
              <a:gd name="connsiteX75" fmla="*/ 4988371 w 6096000"/>
              <a:gd name="connsiteY75" fmla="*/ 2635351 h 6858000"/>
              <a:gd name="connsiteX76" fmla="*/ 4983212 w 6096000"/>
              <a:gd name="connsiteY76" fmla="*/ 2665666 h 6858000"/>
              <a:gd name="connsiteX77" fmla="*/ 4968234 w 6096000"/>
              <a:gd name="connsiteY77" fmla="*/ 2715895 h 6858000"/>
              <a:gd name="connsiteX78" fmla="*/ 4975888 w 6096000"/>
              <a:gd name="connsiteY78" fmla="*/ 2725052 h 6858000"/>
              <a:gd name="connsiteX79" fmla="*/ 4980195 w 6096000"/>
              <a:gd name="connsiteY79" fmla="*/ 2726489 h 6858000"/>
              <a:gd name="connsiteX80" fmla="*/ 4976218 w 6096000"/>
              <a:gd name="connsiteY80" fmla="*/ 2740278 h 6858000"/>
              <a:gd name="connsiteX81" fmla="*/ 4980571 w 6096000"/>
              <a:gd name="connsiteY81" fmla="*/ 2751112 h 6858000"/>
              <a:gd name="connsiteX82" fmla="*/ 4973893 w 6096000"/>
              <a:gd name="connsiteY82" fmla="*/ 2760208 h 6858000"/>
              <a:gd name="connsiteX83" fmla="*/ 4979005 w 6096000"/>
              <a:gd name="connsiteY83" fmla="*/ 2790136 h 6858000"/>
              <a:gd name="connsiteX84" fmla="*/ 4986137 w 6096000"/>
              <a:gd name="connsiteY84" fmla="*/ 2804183 h 6858000"/>
              <a:gd name="connsiteX85" fmla="*/ 4986175 w 6096000"/>
              <a:gd name="connsiteY85" fmla="*/ 2825860 h 6858000"/>
              <a:gd name="connsiteX86" fmla="*/ 4993936 w 6096000"/>
              <a:gd name="connsiteY86" fmla="*/ 2911749 h 6858000"/>
              <a:gd name="connsiteX87" fmla="*/ 4992563 w 6096000"/>
              <a:gd name="connsiteY87" fmla="*/ 2977278 h 6858000"/>
              <a:gd name="connsiteX88" fmla="*/ 4980516 w 6096000"/>
              <a:gd name="connsiteY88" fmla="*/ 2991092 h 6858000"/>
              <a:gd name="connsiteX89" fmla="*/ 4992801 w 6096000"/>
              <a:gd name="connsiteY89" fmla="*/ 3020247 h 6858000"/>
              <a:gd name="connsiteX90" fmla="*/ 5014805 w 6096000"/>
              <a:gd name="connsiteY90" fmla="*/ 3065434 h 6858000"/>
              <a:gd name="connsiteX91" fmla="*/ 5002733 w 6096000"/>
              <a:gd name="connsiteY91" fmla="*/ 3103777 h 6858000"/>
              <a:gd name="connsiteX92" fmla="*/ 5002941 w 6096000"/>
              <a:gd name="connsiteY92" fmla="*/ 3151828 h 6858000"/>
              <a:gd name="connsiteX93" fmla="*/ 5002883 w 6096000"/>
              <a:gd name="connsiteY93" fmla="*/ 3180546 h 6858000"/>
              <a:gd name="connsiteX94" fmla="*/ 5016711 w 6096000"/>
              <a:gd name="connsiteY94" fmla="*/ 3258677 h 6858000"/>
              <a:gd name="connsiteX95" fmla="*/ 5017918 w 6096000"/>
              <a:gd name="connsiteY95" fmla="*/ 3262610 h 6858000"/>
              <a:gd name="connsiteX96" fmla="*/ 5011672 w 6096000"/>
              <a:gd name="connsiteY96" fmla="*/ 3277179 h 6858000"/>
              <a:gd name="connsiteX97" fmla="*/ 5009344 w 6096000"/>
              <a:gd name="connsiteY97" fmla="*/ 3278130 h 6858000"/>
              <a:gd name="connsiteX98" fmla="*/ 5026770 w 6096000"/>
              <a:gd name="connsiteY98" fmla="*/ 3325671 h 6858000"/>
              <a:gd name="connsiteX99" fmla="*/ 5024571 w 6096000"/>
              <a:gd name="connsiteY99" fmla="*/ 3332072 h 6858000"/>
              <a:gd name="connsiteX100" fmla="*/ 5041705 w 6096000"/>
              <a:gd name="connsiteY100" fmla="*/ 3362948 h 6858000"/>
              <a:gd name="connsiteX101" fmla="*/ 5047477 w 6096000"/>
              <a:gd name="connsiteY101" fmla="*/ 3378959 h 6858000"/>
              <a:gd name="connsiteX102" fmla="*/ 5060758 w 6096000"/>
              <a:gd name="connsiteY102" fmla="*/ 3407057 h 6858000"/>
              <a:gd name="connsiteX103" fmla="*/ 5058968 w 6096000"/>
              <a:gd name="connsiteY103" fmla="*/ 3409825 h 6858000"/>
              <a:gd name="connsiteX104" fmla="*/ 5062667 w 6096000"/>
              <a:gd name="connsiteY104" fmla="*/ 3415218 h 6858000"/>
              <a:gd name="connsiteX105" fmla="*/ 5060928 w 6096000"/>
              <a:gd name="connsiteY105" fmla="*/ 3419880 h 6858000"/>
              <a:gd name="connsiteX106" fmla="*/ 5062923 w 6096000"/>
              <a:gd name="connsiteY106" fmla="*/ 3424545 h 6858000"/>
              <a:gd name="connsiteX107" fmla="*/ 5064623 w 6096000"/>
              <a:gd name="connsiteY107" fmla="*/ 3476412 h 6858000"/>
              <a:gd name="connsiteX108" fmla="*/ 5069684 w 6096000"/>
              <a:gd name="connsiteY108" fmla="*/ 3486850 h 6858000"/>
              <a:gd name="connsiteX109" fmla="*/ 5063339 w 6096000"/>
              <a:gd name="connsiteY109" fmla="*/ 3496391 h 6858000"/>
              <a:gd name="connsiteX110" fmla="*/ 5070139 w 6096000"/>
              <a:gd name="connsiteY110" fmla="*/ 3531201 h 6858000"/>
              <a:gd name="connsiteX111" fmla="*/ 5079896 w 6096000"/>
              <a:gd name="connsiteY111" fmla="*/ 3542019 h 6858000"/>
              <a:gd name="connsiteX112" fmla="*/ 5087540 w 6096000"/>
              <a:gd name="connsiteY112" fmla="*/ 3552249 h 6858000"/>
              <a:gd name="connsiteX113" fmla="*/ 5087902 w 6096000"/>
              <a:gd name="connsiteY113" fmla="*/ 3553678 h 6858000"/>
              <a:gd name="connsiteX114" fmla="*/ 5091509 w 6096000"/>
              <a:gd name="connsiteY114" fmla="*/ 3568021 h 6858000"/>
              <a:gd name="connsiteX115" fmla="*/ 5091934 w 6096000"/>
              <a:gd name="connsiteY115" fmla="*/ 3569719 h 6858000"/>
              <a:gd name="connsiteX116" fmla="*/ 5089362 w 6096000"/>
              <a:gd name="connsiteY116" fmla="*/ 3586412 h 6858000"/>
              <a:gd name="connsiteX117" fmla="*/ 5092358 w 6096000"/>
              <a:gd name="connsiteY117" fmla="*/ 3597336 h 6858000"/>
              <a:gd name="connsiteX118" fmla="*/ 5084254 w 6096000"/>
              <a:gd name="connsiteY118" fmla="*/ 3606007 h 6858000"/>
              <a:gd name="connsiteX119" fmla="*/ 5084281 w 6096000"/>
              <a:gd name="connsiteY119" fmla="*/ 3641228 h 6858000"/>
              <a:gd name="connsiteX120" fmla="*/ 5091848 w 6096000"/>
              <a:gd name="connsiteY120" fmla="*/ 3653088 h 6858000"/>
              <a:gd name="connsiteX121" fmla="*/ 5097436 w 6096000"/>
              <a:gd name="connsiteY121" fmla="*/ 3664114 h 6858000"/>
              <a:gd name="connsiteX122" fmla="*/ 5097518 w 6096000"/>
              <a:gd name="connsiteY122" fmla="*/ 3665569 h 6858000"/>
              <a:gd name="connsiteX123" fmla="*/ 5099829 w 6096000"/>
              <a:gd name="connsiteY123" fmla="*/ 3707357 h 6858000"/>
              <a:gd name="connsiteX124" fmla="*/ 5114696 w 6096000"/>
              <a:gd name="connsiteY124" fmla="*/ 3778166 h 6858000"/>
              <a:gd name="connsiteX125" fmla="*/ 5135379 w 6096000"/>
              <a:gd name="connsiteY125" fmla="*/ 3878222 h 6858000"/>
              <a:gd name="connsiteX126" fmla="*/ 5130138 w 6096000"/>
              <a:gd name="connsiteY126" fmla="*/ 4048117 h 6858000"/>
              <a:gd name="connsiteX127" fmla="*/ 5090040 w 6096000"/>
              <a:gd name="connsiteY127" fmla="*/ 4219510 h 6858000"/>
              <a:gd name="connsiteX128" fmla="*/ 5092812 w 6096000"/>
              <a:gd name="connsiteY128" fmla="*/ 4411258 h 6858000"/>
              <a:gd name="connsiteX129" fmla="*/ 5084599 w 6096000"/>
              <a:gd name="connsiteY129" fmla="*/ 4488531 h 6858000"/>
              <a:gd name="connsiteX130" fmla="*/ 5084072 w 6096000"/>
              <a:gd name="connsiteY130" fmla="*/ 4539168 h 6858000"/>
              <a:gd name="connsiteX131" fmla="*/ 5068936 w 6096000"/>
              <a:gd name="connsiteY131" fmla="*/ 4625153 h 6858000"/>
              <a:gd name="connsiteX132" fmla="*/ 5059114 w 6096000"/>
              <a:gd name="connsiteY132" fmla="*/ 4733115 h 6858000"/>
              <a:gd name="connsiteX133" fmla="*/ 5037209 w 6096000"/>
              <a:gd name="connsiteY133" fmla="*/ 4844323 h 6858000"/>
              <a:gd name="connsiteX134" fmla="*/ 5020638 w 6096000"/>
              <a:gd name="connsiteY134" fmla="*/ 4877992 h 6858000"/>
              <a:gd name="connsiteX135" fmla="*/ 5006413 w 6096000"/>
              <a:gd name="connsiteY135" fmla="*/ 4925805 h 6858000"/>
              <a:gd name="connsiteX136" fmla="*/ 4971037 w 6096000"/>
              <a:gd name="connsiteY136" fmla="*/ 5009272 h 6858000"/>
              <a:gd name="connsiteX137" fmla="*/ 4963105 w 6096000"/>
              <a:gd name="connsiteY137" fmla="*/ 5111369 h 6858000"/>
              <a:gd name="connsiteX138" fmla="*/ 4976341 w 6096000"/>
              <a:gd name="connsiteY138" fmla="*/ 5210876 h 6858000"/>
              <a:gd name="connsiteX139" fmla="*/ 4980617 w 6096000"/>
              <a:gd name="connsiteY139" fmla="*/ 5269726 h 6858000"/>
              <a:gd name="connsiteX140" fmla="*/ 4997733 w 6096000"/>
              <a:gd name="connsiteY140" fmla="*/ 5464225 h 6858000"/>
              <a:gd name="connsiteX141" fmla="*/ 5001400 w 6096000"/>
              <a:gd name="connsiteY141" fmla="*/ 5594585 h 6858000"/>
              <a:gd name="connsiteX142" fmla="*/ 4983700 w 6096000"/>
              <a:gd name="connsiteY142" fmla="*/ 5667896 h 6858000"/>
              <a:gd name="connsiteX143" fmla="*/ 4968506 w 6096000"/>
              <a:gd name="connsiteY143" fmla="*/ 5769225 h 6858000"/>
              <a:gd name="connsiteX144" fmla="*/ 4969765 w 6096000"/>
              <a:gd name="connsiteY144" fmla="*/ 5823324 h 6858000"/>
              <a:gd name="connsiteX145" fmla="*/ 4966129 w 6096000"/>
              <a:gd name="connsiteY145" fmla="*/ 5862699 h 6858000"/>
              <a:gd name="connsiteX146" fmla="*/ 4970695 w 6096000"/>
              <a:gd name="connsiteY146" fmla="*/ 5906467 h 6858000"/>
              <a:gd name="connsiteX147" fmla="*/ 4991568 w 6096000"/>
              <a:gd name="connsiteY147" fmla="*/ 5939847 h 6858000"/>
              <a:gd name="connsiteX148" fmla="*/ 4986815 w 6096000"/>
              <a:gd name="connsiteY148" fmla="*/ 5973994 h 6858000"/>
              <a:gd name="connsiteX149" fmla="*/ 4987776 w 6096000"/>
              <a:gd name="connsiteY149" fmla="*/ 6089693 h 6858000"/>
              <a:gd name="connsiteX150" fmla="*/ 4991621 w 6096000"/>
              <a:gd name="connsiteY150" fmla="*/ 6224938 h 6858000"/>
              <a:gd name="connsiteX151" fmla="*/ 5017157 w 6096000"/>
              <a:gd name="connsiteY151" fmla="*/ 6370251 h 6858000"/>
              <a:gd name="connsiteX152" fmla="*/ 5040797 w 6096000"/>
              <a:gd name="connsiteY152" fmla="*/ 6541313 h 6858000"/>
              <a:gd name="connsiteX153" fmla="*/ 5045375 w 6096000"/>
              <a:gd name="connsiteY153" fmla="*/ 6640957 h 6858000"/>
              <a:gd name="connsiteX154" fmla="*/ 5058442 w 6096000"/>
              <a:gd name="connsiteY154" fmla="*/ 6705297 h 6858000"/>
              <a:gd name="connsiteX155" fmla="*/ 5071125 w 6096000"/>
              <a:gd name="connsiteY155" fmla="*/ 6759582 h 6858000"/>
              <a:gd name="connsiteX156" fmla="*/ 5069172 w 6096000"/>
              <a:gd name="connsiteY156" fmla="*/ 6817746 h 6858000"/>
              <a:gd name="connsiteX157" fmla="*/ 5072322 w 6096000"/>
              <a:gd name="connsiteY157" fmla="*/ 6843646 h 6858000"/>
              <a:gd name="connsiteX158" fmla="*/ 5091388 w 6096000"/>
              <a:gd name="connsiteY158" fmla="*/ 6857998 h 6858000"/>
              <a:gd name="connsiteX159" fmla="*/ 6096000 w 6096000"/>
              <a:gd name="connsiteY159" fmla="*/ 6857998 h 6858000"/>
              <a:gd name="connsiteX160" fmla="*/ 6096000 w 6096000"/>
              <a:gd name="connsiteY160" fmla="*/ 6858000 h 6858000"/>
              <a:gd name="connsiteX161" fmla="*/ 0 w 6096000"/>
              <a:gd name="connsiteY16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6096000" h="6858000">
                <a:moveTo>
                  <a:pt x="0" y="0"/>
                </a:moveTo>
                <a:lnTo>
                  <a:pt x="5567517" y="0"/>
                </a:lnTo>
                <a:lnTo>
                  <a:pt x="5566938" y="1705"/>
                </a:lnTo>
                <a:cubicBezTo>
                  <a:pt x="5563126" y="8440"/>
                  <a:pt x="5558112" y="13784"/>
                  <a:pt x="5551594" y="17287"/>
                </a:cubicBezTo>
                <a:cubicBezTo>
                  <a:pt x="5562364" y="82036"/>
                  <a:pt x="5510349" y="69804"/>
                  <a:pt x="5545641" y="130336"/>
                </a:cubicBezTo>
                <a:cubicBezTo>
                  <a:pt x="5526953" y="117589"/>
                  <a:pt x="5536978" y="162458"/>
                  <a:pt x="5538289" y="187093"/>
                </a:cubicBezTo>
                <a:cubicBezTo>
                  <a:pt x="5536205" y="226511"/>
                  <a:pt x="5545722" y="205530"/>
                  <a:pt x="5545790" y="265704"/>
                </a:cubicBezTo>
                <a:cubicBezTo>
                  <a:pt x="5542296" y="317533"/>
                  <a:pt x="5543813" y="325288"/>
                  <a:pt x="5542313" y="354566"/>
                </a:cubicBezTo>
                <a:lnTo>
                  <a:pt x="5524126" y="472000"/>
                </a:lnTo>
                <a:lnTo>
                  <a:pt x="5522170" y="473782"/>
                </a:lnTo>
                <a:cubicBezTo>
                  <a:pt x="5517847" y="482008"/>
                  <a:pt x="5518682" y="487340"/>
                  <a:pt x="5521798" y="491380"/>
                </a:cubicBezTo>
                <a:lnTo>
                  <a:pt x="5536419" y="531675"/>
                </a:lnTo>
                <a:lnTo>
                  <a:pt x="5533435" y="536015"/>
                </a:lnTo>
                <a:lnTo>
                  <a:pt x="5538088" y="572092"/>
                </a:lnTo>
                <a:lnTo>
                  <a:pt x="5536061" y="572511"/>
                </a:lnTo>
                <a:cubicBezTo>
                  <a:pt x="5531611" y="574271"/>
                  <a:pt x="5528529" y="577121"/>
                  <a:pt x="5528218" y="582332"/>
                </a:cubicBezTo>
                <a:cubicBezTo>
                  <a:pt x="5498002" y="573171"/>
                  <a:pt x="5516262" y="585107"/>
                  <a:pt x="5518011" y="601285"/>
                </a:cubicBezTo>
                <a:cubicBezTo>
                  <a:pt x="5508838" y="617831"/>
                  <a:pt x="5480684" y="666964"/>
                  <a:pt x="5473174" y="681608"/>
                </a:cubicBezTo>
                <a:cubicBezTo>
                  <a:pt x="5473102" y="684122"/>
                  <a:pt x="5473033" y="686637"/>
                  <a:pt x="5472963" y="689151"/>
                </a:cubicBezTo>
                <a:lnTo>
                  <a:pt x="5472485" y="689289"/>
                </a:lnTo>
                <a:cubicBezTo>
                  <a:pt x="5471434" y="690905"/>
                  <a:pt x="5470986" y="693376"/>
                  <a:pt x="5471326" y="697222"/>
                </a:cubicBezTo>
                <a:cubicBezTo>
                  <a:pt x="5471606" y="703992"/>
                  <a:pt x="5471884" y="710761"/>
                  <a:pt x="5472164" y="717531"/>
                </a:cubicBezTo>
                <a:lnTo>
                  <a:pt x="5468891" y="722494"/>
                </a:lnTo>
                <a:lnTo>
                  <a:pt x="5463081" y="724368"/>
                </a:lnTo>
                <a:lnTo>
                  <a:pt x="5446981" y="752692"/>
                </a:lnTo>
                <a:cubicBezTo>
                  <a:pt x="5454691" y="764380"/>
                  <a:pt x="5422719" y="808083"/>
                  <a:pt x="5417190" y="816346"/>
                </a:cubicBezTo>
                <a:lnTo>
                  <a:pt x="5388958" y="889417"/>
                </a:lnTo>
                <a:cubicBezTo>
                  <a:pt x="5320491" y="969963"/>
                  <a:pt x="5321907" y="1005331"/>
                  <a:pt x="5307044" y="1063288"/>
                </a:cubicBezTo>
                <a:cubicBezTo>
                  <a:pt x="5313332" y="1111028"/>
                  <a:pt x="5317096" y="1110140"/>
                  <a:pt x="5303837" y="1157176"/>
                </a:cubicBezTo>
                <a:cubicBezTo>
                  <a:pt x="5301103" y="1192124"/>
                  <a:pt x="5301884" y="1197232"/>
                  <a:pt x="5286494" y="1210776"/>
                </a:cubicBezTo>
                <a:lnTo>
                  <a:pt x="5282463" y="1301993"/>
                </a:lnTo>
                <a:lnTo>
                  <a:pt x="5252235" y="1360879"/>
                </a:lnTo>
                <a:lnTo>
                  <a:pt x="5244497" y="1404045"/>
                </a:lnTo>
                <a:lnTo>
                  <a:pt x="5223823" y="1429568"/>
                </a:lnTo>
                <a:lnTo>
                  <a:pt x="5224851" y="1430305"/>
                </a:lnTo>
                <a:cubicBezTo>
                  <a:pt x="5226697" y="1432466"/>
                  <a:pt x="5214738" y="1459891"/>
                  <a:pt x="5212394" y="1463304"/>
                </a:cubicBezTo>
                <a:cubicBezTo>
                  <a:pt x="5209912" y="1477394"/>
                  <a:pt x="5213027" y="1501295"/>
                  <a:pt x="5209958" y="1514846"/>
                </a:cubicBezTo>
                <a:lnTo>
                  <a:pt x="5206417" y="1519731"/>
                </a:lnTo>
                <a:lnTo>
                  <a:pt x="5206640" y="1519929"/>
                </a:lnTo>
                <a:cubicBezTo>
                  <a:pt x="5206490" y="1521210"/>
                  <a:pt x="5209710" y="1543635"/>
                  <a:pt x="5207632" y="1546022"/>
                </a:cubicBezTo>
                <a:lnTo>
                  <a:pt x="5212030" y="1578752"/>
                </a:lnTo>
                <a:cubicBezTo>
                  <a:pt x="5206147" y="1605585"/>
                  <a:pt x="5226381" y="1622803"/>
                  <a:pt x="5203533" y="1647555"/>
                </a:cubicBezTo>
                <a:cubicBezTo>
                  <a:pt x="5198128" y="1672675"/>
                  <a:pt x="5203213" y="1694404"/>
                  <a:pt x="5190877" y="1715685"/>
                </a:cubicBezTo>
                <a:cubicBezTo>
                  <a:pt x="5196815" y="1724301"/>
                  <a:pt x="5198098" y="1732435"/>
                  <a:pt x="5184235" y="1740358"/>
                </a:cubicBezTo>
                <a:cubicBezTo>
                  <a:pt x="5182625" y="1763793"/>
                  <a:pt x="5198368" y="1769422"/>
                  <a:pt x="5181475" y="1784314"/>
                </a:cubicBezTo>
                <a:cubicBezTo>
                  <a:pt x="5205987" y="1797417"/>
                  <a:pt x="5195246" y="1798221"/>
                  <a:pt x="5185845" y="1804434"/>
                </a:cubicBezTo>
                <a:lnTo>
                  <a:pt x="5185068" y="1805316"/>
                </a:lnTo>
                <a:lnTo>
                  <a:pt x="5188593" y="1807109"/>
                </a:lnTo>
                <a:lnTo>
                  <a:pt x="5185920" y="1821003"/>
                </a:lnTo>
                <a:lnTo>
                  <a:pt x="5183543" y="1824832"/>
                </a:lnTo>
                <a:cubicBezTo>
                  <a:pt x="5182284" y="1827468"/>
                  <a:pt x="5181937" y="1829219"/>
                  <a:pt x="5182235" y="1830429"/>
                </a:cubicBezTo>
                <a:lnTo>
                  <a:pt x="5182525" y="1830569"/>
                </a:lnTo>
                <a:lnTo>
                  <a:pt x="5180663" y="1835810"/>
                </a:lnTo>
                <a:cubicBezTo>
                  <a:pt x="5176779" y="1844665"/>
                  <a:pt x="5172297" y="1853278"/>
                  <a:pt x="5167452" y="1861483"/>
                </a:cubicBezTo>
                <a:cubicBezTo>
                  <a:pt x="5179827" y="1866643"/>
                  <a:pt x="5166788" y="1884999"/>
                  <a:pt x="5174266" y="1892417"/>
                </a:cubicBezTo>
                <a:lnTo>
                  <a:pt x="5189262" y="1895114"/>
                </a:lnTo>
                <a:lnTo>
                  <a:pt x="5187100" y="1899379"/>
                </a:lnTo>
                <a:lnTo>
                  <a:pt x="5180471" y="1907867"/>
                </a:lnTo>
                <a:cubicBezTo>
                  <a:pt x="5179609" y="1909162"/>
                  <a:pt x="5179647" y="1909994"/>
                  <a:pt x="5181361" y="1910265"/>
                </a:cubicBezTo>
                <a:cubicBezTo>
                  <a:pt x="5180995" y="1914884"/>
                  <a:pt x="5177893" y="1930292"/>
                  <a:pt x="5178268" y="1935584"/>
                </a:cubicBezTo>
                <a:lnTo>
                  <a:pt x="5183619" y="1942021"/>
                </a:lnTo>
                <a:lnTo>
                  <a:pt x="5184480" y="1945112"/>
                </a:lnTo>
                <a:lnTo>
                  <a:pt x="5172776" y="1961162"/>
                </a:lnTo>
                <a:lnTo>
                  <a:pt x="5168513" y="1969445"/>
                </a:lnTo>
                <a:lnTo>
                  <a:pt x="5126597" y="2024270"/>
                </a:lnTo>
                <a:lnTo>
                  <a:pt x="5119528" y="2107942"/>
                </a:lnTo>
                <a:cubicBezTo>
                  <a:pt x="5089290" y="2138038"/>
                  <a:pt x="5110415" y="2159228"/>
                  <a:pt x="5110356" y="2193455"/>
                </a:cubicBezTo>
                <a:cubicBezTo>
                  <a:pt x="5101302" y="2220953"/>
                  <a:pt x="5110381" y="2224200"/>
                  <a:pt x="5104992" y="2260088"/>
                </a:cubicBezTo>
                <a:cubicBezTo>
                  <a:pt x="5096504" y="2291744"/>
                  <a:pt x="5078225" y="2299003"/>
                  <a:pt x="5059439" y="2335735"/>
                </a:cubicBezTo>
                <a:cubicBezTo>
                  <a:pt x="5029465" y="2329020"/>
                  <a:pt x="5058046" y="2407546"/>
                  <a:pt x="5022061" y="2408995"/>
                </a:cubicBezTo>
                <a:cubicBezTo>
                  <a:pt x="5023289" y="2413465"/>
                  <a:pt x="5019654" y="2441580"/>
                  <a:pt x="5022253" y="2445869"/>
                </a:cubicBezTo>
                <a:cubicBezTo>
                  <a:pt x="5022440" y="2449625"/>
                  <a:pt x="5011241" y="2492743"/>
                  <a:pt x="5011426" y="2496499"/>
                </a:cubicBezTo>
                <a:lnTo>
                  <a:pt x="4994224" y="2549900"/>
                </a:lnTo>
                <a:cubicBezTo>
                  <a:pt x="4992353" y="2564757"/>
                  <a:pt x="4998952" y="2582253"/>
                  <a:pt x="4995245" y="2596456"/>
                </a:cubicBezTo>
                <a:lnTo>
                  <a:pt x="4988570" y="2606088"/>
                </a:lnTo>
                <a:cubicBezTo>
                  <a:pt x="4988504" y="2615842"/>
                  <a:pt x="4988436" y="2625597"/>
                  <a:pt x="4988371" y="2635351"/>
                </a:cubicBezTo>
                <a:lnTo>
                  <a:pt x="4983212" y="2665666"/>
                </a:lnTo>
                <a:lnTo>
                  <a:pt x="4968234" y="2715895"/>
                </a:lnTo>
                <a:lnTo>
                  <a:pt x="4975888" y="2725052"/>
                </a:lnTo>
                <a:lnTo>
                  <a:pt x="4980195" y="2726489"/>
                </a:lnTo>
                <a:lnTo>
                  <a:pt x="4976218" y="2740278"/>
                </a:lnTo>
                <a:lnTo>
                  <a:pt x="4980571" y="2751112"/>
                </a:lnTo>
                <a:lnTo>
                  <a:pt x="4973893" y="2760208"/>
                </a:lnTo>
                <a:lnTo>
                  <a:pt x="4979005" y="2790136"/>
                </a:lnTo>
                <a:lnTo>
                  <a:pt x="4986137" y="2804183"/>
                </a:lnTo>
                <a:cubicBezTo>
                  <a:pt x="4986150" y="2811409"/>
                  <a:pt x="4986162" y="2818634"/>
                  <a:pt x="4986175" y="2825860"/>
                </a:cubicBezTo>
                <a:cubicBezTo>
                  <a:pt x="4987474" y="2843788"/>
                  <a:pt x="4992871" y="2886513"/>
                  <a:pt x="4993936" y="2911749"/>
                </a:cubicBezTo>
                <a:cubicBezTo>
                  <a:pt x="4993313" y="2946689"/>
                  <a:pt x="4980300" y="2954448"/>
                  <a:pt x="4992563" y="2977278"/>
                </a:cubicBezTo>
                <a:cubicBezTo>
                  <a:pt x="4985688" y="2983455"/>
                  <a:pt x="4982051" y="2987749"/>
                  <a:pt x="4980516" y="2991092"/>
                </a:cubicBezTo>
                <a:cubicBezTo>
                  <a:pt x="4975910" y="3001119"/>
                  <a:pt x="4990216" y="3002537"/>
                  <a:pt x="4992801" y="3020247"/>
                </a:cubicBezTo>
                <a:cubicBezTo>
                  <a:pt x="4998517" y="3032637"/>
                  <a:pt x="5013148" y="3051512"/>
                  <a:pt x="5014805" y="3065434"/>
                </a:cubicBezTo>
                <a:cubicBezTo>
                  <a:pt x="4998836" y="3057428"/>
                  <a:pt x="5016840" y="3105196"/>
                  <a:pt x="5002733" y="3103777"/>
                </a:cubicBezTo>
                <a:cubicBezTo>
                  <a:pt x="5022381" y="3124610"/>
                  <a:pt x="4997365" y="3128169"/>
                  <a:pt x="5002941" y="3151828"/>
                </a:cubicBezTo>
                <a:cubicBezTo>
                  <a:pt x="5010264" y="3163902"/>
                  <a:pt x="5011356" y="3171780"/>
                  <a:pt x="5002883" y="3180546"/>
                </a:cubicBezTo>
                <a:cubicBezTo>
                  <a:pt x="5038586" y="3236545"/>
                  <a:pt x="5003723" y="3210316"/>
                  <a:pt x="5016711" y="3258677"/>
                </a:cubicBezTo>
                <a:lnTo>
                  <a:pt x="5017918" y="3262610"/>
                </a:lnTo>
                <a:lnTo>
                  <a:pt x="5011672" y="3277179"/>
                </a:lnTo>
                <a:lnTo>
                  <a:pt x="5009344" y="3278130"/>
                </a:lnTo>
                <a:lnTo>
                  <a:pt x="5026770" y="3325671"/>
                </a:lnTo>
                <a:lnTo>
                  <a:pt x="5024571" y="3332072"/>
                </a:lnTo>
                <a:lnTo>
                  <a:pt x="5041705" y="3362948"/>
                </a:lnTo>
                <a:lnTo>
                  <a:pt x="5047477" y="3378959"/>
                </a:lnTo>
                <a:lnTo>
                  <a:pt x="5060758" y="3407057"/>
                </a:lnTo>
                <a:lnTo>
                  <a:pt x="5058968" y="3409825"/>
                </a:lnTo>
                <a:lnTo>
                  <a:pt x="5062667" y="3415218"/>
                </a:lnTo>
                <a:lnTo>
                  <a:pt x="5060928" y="3419880"/>
                </a:lnTo>
                <a:lnTo>
                  <a:pt x="5062923" y="3424545"/>
                </a:lnTo>
                <a:cubicBezTo>
                  <a:pt x="5063537" y="3433967"/>
                  <a:pt x="5063494" y="3466028"/>
                  <a:pt x="5064623" y="3476412"/>
                </a:cubicBezTo>
                <a:lnTo>
                  <a:pt x="5069684" y="3486850"/>
                </a:lnTo>
                <a:lnTo>
                  <a:pt x="5063339" y="3496391"/>
                </a:lnTo>
                <a:lnTo>
                  <a:pt x="5070139" y="3531201"/>
                </a:lnTo>
                <a:lnTo>
                  <a:pt x="5079896" y="3542019"/>
                </a:lnTo>
                <a:lnTo>
                  <a:pt x="5087540" y="3552249"/>
                </a:lnTo>
                <a:lnTo>
                  <a:pt x="5087902" y="3553678"/>
                </a:lnTo>
                <a:lnTo>
                  <a:pt x="5091509" y="3568021"/>
                </a:lnTo>
                <a:lnTo>
                  <a:pt x="5091934" y="3569719"/>
                </a:lnTo>
                <a:lnTo>
                  <a:pt x="5089362" y="3586412"/>
                </a:lnTo>
                <a:lnTo>
                  <a:pt x="5092358" y="3597336"/>
                </a:lnTo>
                <a:lnTo>
                  <a:pt x="5084254" y="3606007"/>
                </a:lnTo>
                <a:cubicBezTo>
                  <a:pt x="5084262" y="3617747"/>
                  <a:pt x="5084273" y="3629488"/>
                  <a:pt x="5084281" y="3641228"/>
                </a:cubicBezTo>
                <a:lnTo>
                  <a:pt x="5091848" y="3653088"/>
                </a:lnTo>
                <a:lnTo>
                  <a:pt x="5097436" y="3664114"/>
                </a:lnTo>
                <a:cubicBezTo>
                  <a:pt x="5097463" y="3664599"/>
                  <a:pt x="5097491" y="3665084"/>
                  <a:pt x="5097518" y="3665569"/>
                </a:cubicBezTo>
                <a:cubicBezTo>
                  <a:pt x="5097915" y="3672776"/>
                  <a:pt x="5096966" y="3688591"/>
                  <a:pt x="5099829" y="3707357"/>
                </a:cubicBezTo>
                <a:cubicBezTo>
                  <a:pt x="5100505" y="3724716"/>
                  <a:pt x="5118078" y="3760234"/>
                  <a:pt x="5114696" y="3778166"/>
                </a:cubicBezTo>
                <a:cubicBezTo>
                  <a:pt x="5141627" y="3845122"/>
                  <a:pt x="5125427" y="3821305"/>
                  <a:pt x="5135379" y="3878222"/>
                </a:cubicBezTo>
                <a:cubicBezTo>
                  <a:pt x="5161519" y="3905047"/>
                  <a:pt x="5125417" y="4015047"/>
                  <a:pt x="5130138" y="4048117"/>
                </a:cubicBezTo>
                <a:cubicBezTo>
                  <a:pt x="5081804" y="4192084"/>
                  <a:pt x="5096262" y="4158987"/>
                  <a:pt x="5090040" y="4219510"/>
                </a:cubicBezTo>
                <a:cubicBezTo>
                  <a:pt x="5104553" y="4280033"/>
                  <a:pt x="5065380" y="4345686"/>
                  <a:pt x="5092812" y="4411258"/>
                </a:cubicBezTo>
                <a:cubicBezTo>
                  <a:pt x="5090630" y="4437329"/>
                  <a:pt x="5083878" y="4473140"/>
                  <a:pt x="5084599" y="4488531"/>
                </a:cubicBezTo>
                <a:cubicBezTo>
                  <a:pt x="5084423" y="4505410"/>
                  <a:pt x="5084248" y="4522289"/>
                  <a:pt x="5084072" y="4539168"/>
                </a:cubicBezTo>
                <a:cubicBezTo>
                  <a:pt x="5072114" y="4567830"/>
                  <a:pt x="5064305" y="4588197"/>
                  <a:pt x="5068936" y="4625153"/>
                </a:cubicBezTo>
                <a:cubicBezTo>
                  <a:pt x="5077433" y="4662889"/>
                  <a:pt x="5065899" y="4679357"/>
                  <a:pt x="5059114" y="4733115"/>
                </a:cubicBezTo>
                <a:cubicBezTo>
                  <a:pt x="5068687" y="4752352"/>
                  <a:pt x="5055370" y="4832308"/>
                  <a:pt x="5037209" y="4844323"/>
                </a:cubicBezTo>
                <a:cubicBezTo>
                  <a:pt x="5033444" y="4857054"/>
                  <a:pt x="5040194" y="4871554"/>
                  <a:pt x="5020638" y="4877992"/>
                </a:cubicBezTo>
                <a:cubicBezTo>
                  <a:pt x="4997151" y="4888353"/>
                  <a:pt x="5034418" y="4931200"/>
                  <a:pt x="5006413" y="4925805"/>
                </a:cubicBezTo>
                <a:cubicBezTo>
                  <a:pt x="5031964" y="4956261"/>
                  <a:pt x="4982840" y="4982633"/>
                  <a:pt x="4971037" y="5009272"/>
                </a:cubicBezTo>
                <a:cubicBezTo>
                  <a:pt x="4973259" y="5034036"/>
                  <a:pt x="4968375" y="5053859"/>
                  <a:pt x="4963105" y="5111369"/>
                </a:cubicBezTo>
                <a:cubicBezTo>
                  <a:pt x="4973224" y="5141336"/>
                  <a:pt x="4937413" y="5161742"/>
                  <a:pt x="4976341" y="5210876"/>
                </a:cubicBezTo>
                <a:cubicBezTo>
                  <a:pt x="4972455" y="5212581"/>
                  <a:pt x="4977054" y="5227501"/>
                  <a:pt x="4980617" y="5269726"/>
                </a:cubicBezTo>
                <a:cubicBezTo>
                  <a:pt x="4984182" y="5311951"/>
                  <a:pt x="4990390" y="5400671"/>
                  <a:pt x="4997733" y="5464225"/>
                </a:cubicBezTo>
                <a:cubicBezTo>
                  <a:pt x="5001765" y="5536542"/>
                  <a:pt x="4990225" y="5517959"/>
                  <a:pt x="5001400" y="5594585"/>
                </a:cubicBezTo>
                <a:cubicBezTo>
                  <a:pt x="4999908" y="5619318"/>
                  <a:pt x="4974042" y="5647975"/>
                  <a:pt x="4983700" y="5667896"/>
                </a:cubicBezTo>
                <a:cubicBezTo>
                  <a:pt x="4976834" y="5696311"/>
                  <a:pt x="4975579" y="5738356"/>
                  <a:pt x="4968506" y="5769225"/>
                </a:cubicBezTo>
                <a:cubicBezTo>
                  <a:pt x="4968926" y="5787258"/>
                  <a:pt x="4969344" y="5805291"/>
                  <a:pt x="4969765" y="5823324"/>
                </a:cubicBezTo>
                <a:cubicBezTo>
                  <a:pt x="4966122" y="5853058"/>
                  <a:pt x="4965608" y="5838948"/>
                  <a:pt x="4966129" y="5862699"/>
                </a:cubicBezTo>
                <a:lnTo>
                  <a:pt x="4970695" y="5906467"/>
                </a:lnTo>
                <a:lnTo>
                  <a:pt x="4991568" y="5939847"/>
                </a:lnTo>
                <a:cubicBezTo>
                  <a:pt x="4998848" y="5955713"/>
                  <a:pt x="4974731" y="5940131"/>
                  <a:pt x="4986815" y="5973994"/>
                </a:cubicBezTo>
                <a:cubicBezTo>
                  <a:pt x="4961187" y="5997051"/>
                  <a:pt x="4983444" y="6032039"/>
                  <a:pt x="4987776" y="6089693"/>
                </a:cubicBezTo>
                <a:lnTo>
                  <a:pt x="4991621" y="6224938"/>
                </a:lnTo>
                <a:cubicBezTo>
                  <a:pt x="4988442" y="6270972"/>
                  <a:pt x="5008962" y="6317522"/>
                  <a:pt x="5017157" y="6370251"/>
                </a:cubicBezTo>
                <a:cubicBezTo>
                  <a:pt x="5025353" y="6422980"/>
                  <a:pt x="5039938" y="6490855"/>
                  <a:pt x="5040797" y="6541313"/>
                </a:cubicBezTo>
                <a:cubicBezTo>
                  <a:pt x="5039898" y="6576319"/>
                  <a:pt x="5031912" y="6591883"/>
                  <a:pt x="5045375" y="6640957"/>
                </a:cubicBezTo>
                <a:cubicBezTo>
                  <a:pt x="5057505" y="6669536"/>
                  <a:pt x="5052276" y="6675394"/>
                  <a:pt x="5058442" y="6705297"/>
                </a:cubicBezTo>
                <a:cubicBezTo>
                  <a:pt x="5057367" y="6727133"/>
                  <a:pt x="5067901" y="6732087"/>
                  <a:pt x="5071125" y="6759582"/>
                </a:cubicBezTo>
                <a:cubicBezTo>
                  <a:pt x="5055614" y="6796071"/>
                  <a:pt x="5051656" y="6769544"/>
                  <a:pt x="5069172" y="6817746"/>
                </a:cubicBezTo>
                <a:cubicBezTo>
                  <a:pt x="5060956" y="6828354"/>
                  <a:pt x="5064525" y="6836369"/>
                  <a:pt x="5072322" y="6843646"/>
                </a:cubicBezTo>
                <a:lnTo>
                  <a:pt x="5091388" y="6857998"/>
                </a:lnTo>
                <a:lnTo>
                  <a:pt x="6096000" y="6857998"/>
                </a:lnTo>
                <a:lnTo>
                  <a:pt x="6096000" y="6858000"/>
                </a:lnTo>
                <a:lnTo>
                  <a:pt x="0" y="685800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Bildobjekt 4">
            <a:extLst>
              <a:ext uri="{FF2B5EF4-FFF2-40B4-BE49-F238E27FC236}">
                <a16:creationId xmlns:a16="http://schemas.microsoft.com/office/drawing/2014/main" id="{141AFCB9-DE7B-1336-C19E-B4341D1BBD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246842"/>
            <a:ext cx="4333057" cy="6443209"/>
          </a:xfrm>
          <a:prstGeom prst="rect">
            <a:avLst/>
          </a:prstGeom>
        </p:spPr>
      </p:pic>
      <p:sp>
        <p:nvSpPr>
          <p:cNvPr id="8" name="textruta 7">
            <a:extLst>
              <a:ext uri="{FF2B5EF4-FFF2-40B4-BE49-F238E27FC236}">
                <a16:creationId xmlns:a16="http://schemas.microsoft.com/office/drawing/2014/main" id="{6A5A2482-355F-A86D-07F5-EAB6736334CF}"/>
              </a:ext>
            </a:extLst>
          </p:cNvPr>
          <p:cNvSpPr txBox="1"/>
          <p:nvPr/>
        </p:nvSpPr>
        <p:spPr>
          <a:xfrm>
            <a:off x="657225" y="1943099"/>
            <a:ext cx="2470150" cy="1569660"/>
          </a:xfrm>
          <a:prstGeom prst="rect">
            <a:avLst/>
          </a:prstGeom>
          <a:noFill/>
        </p:spPr>
        <p:txBody>
          <a:bodyPr wrap="square" rtlCol="0">
            <a:spAutoFit/>
          </a:bodyPr>
          <a:lstStyle/>
          <a:p>
            <a:pPr algn="l"/>
            <a:r>
              <a:rPr lang="sv-SE" sz="4800" dirty="0"/>
              <a:t>Spelform 7 mot 7 </a:t>
            </a:r>
          </a:p>
        </p:txBody>
      </p:sp>
    </p:spTree>
    <p:extLst>
      <p:ext uri="{BB962C8B-B14F-4D97-AF65-F5344CB8AC3E}">
        <p14:creationId xmlns:p14="http://schemas.microsoft.com/office/powerpoint/2010/main" val="3985109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682A6C7-695D-3860-05F1-D517DED96BCD}"/>
              </a:ext>
            </a:extLst>
          </p:cNvPr>
          <p:cNvSpPr>
            <a:spLocks noGrp="1"/>
          </p:cNvSpPr>
          <p:nvPr>
            <p:ph type="title"/>
          </p:nvPr>
        </p:nvSpPr>
        <p:spPr/>
        <p:txBody>
          <a:bodyPr/>
          <a:lstStyle/>
          <a:p>
            <a:r>
              <a:rPr lang="sv-SE" b="1" dirty="0"/>
              <a:t>Vårsäsongen 2024</a:t>
            </a:r>
            <a:r>
              <a:rPr lang="sv-SE" dirty="0"/>
              <a:t>  </a:t>
            </a:r>
          </a:p>
        </p:txBody>
      </p:sp>
      <p:sp>
        <p:nvSpPr>
          <p:cNvPr id="3" name="Platshållare för innehåll 2">
            <a:extLst>
              <a:ext uri="{FF2B5EF4-FFF2-40B4-BE49-F238E27FC236}">
                <a16:creationId xmlns:a16="http://schemas.microsoft.com/office/drawing/2014/main" id="{7BB50499-FBE8-EC9F-BD6E-8E5C3120FDFE}"/>
              </a:ext>
            </a:extLst>
          </p:cNvPr>
          <p:cNvSpPr>
            <a:spLocks noGrp="1"/>
          </p:cNvSpPr>
          <p:nvPr>
            <p:ph idx="1"/>
          </p:nvPr>
        </p:nvSpPr>
        <p:spPr/>
        <p:txBody>
          <a:bodyPr/>
          <a:lstStyle/>
          <a:p>
            <a:r>
              <a:rPr lang="sv-SE" b="1" dirty="0"/>
              <a:t>Tränare</a:t>
            </a:r>
            <a:r>
              <a:rPr lang="sv-SE" dirty="0"/>
              <a:t>: Kalle, Fredrik, Robin, Sofia, Frida, Alma och Julia </a:t>
            </a:r>
            <a:br>
              <a:rPr lang="sv-SE" dirty="0"/>
            </a:br>
            <a:endParaRPr lang="sv-SE" dirty="0"/>
          </a:p>
          <a:p>
            <a:r>
              <a:rPr lang="sv-SE" b="1" dirty="0"/>
              <a:t>Träningar</a:t>
            </a:r>
            <a:r>
              <a:rPr lang="sv-SE" dirty="0"/>
              <a:t> fr.o.m (förhoppningsvis) v. 17, </a:t>
            </a:r>
            <a:r>
              <a:rPr lang="sv-SE" b="1" dirty="0"/>
              <a:t>måndagar 17.00-18.30 Bosse 1 och onsdagar 17.30-19 Putteplan. </a:t>
            </a:r>
            <a:br>
              <a:rPr lang="sv-SE" b="1" dirty="0"/>
            </a:br>
            <a:endParaRPr lang="sv-SE" b="1" dirty="0"/>
          </a:p>
          <a:p>
            <a:r>
              <a:rPr lang="sv-SE" dirty="0"/>
              <a:t>Vecka 15 &amp; 16: Torsdag 18.30-20 på Putteplan. </a:t>
            </a:r>
            <a:br>
              <a:rPr lang="sv-SE" dirty="0"/>
            </a:br>
            <a:br>
              <a:rPr lang="sv-SE" dirty="0"/>
            </a:br>
            <a:endParaRPr lang="sv-SE" dirty="0"/>
          </a:p>
        </p:txBody>
      </p:sp>
    </p:spTree>
    <p:extLst>
      <p:ext uri="{BB962C8B-B14F-4D97-AF65-F5344CB8AC3E}">
        <p14:creationId xmlns:p14="http://schemas.microsoft.com/office/powerpoint/2010/main" val="2977689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6AA98B9-6418-E360-CE9E-8E7C2FA0702C}"/>
              </a:ext>
            </a:extLst>
          </p:cNvPr>
          <p:cNvSpPr>
            <a:spLocks noGrp="1"/>
          </p:cNvSpPr>
          <p:nvPr>
            <p:ph type="title"/>
          </p:nvPr>
        </p:nvSpPr>
        <p:spPr/>
        <p:txBody>
          <a:bodyPr/>
          <a:lstStyle/>
          <a:p>
            <a:r>
              <a:rPr lang="sv-SE" b="1" dirty="0"/>
              <a:t>Seriespel</a:t>
            </a:r>
            <a:r>
              <a:rPr lang="sv-SE" dirty="0"/>
              <a:t> </a:t>
            </a:r>
          </a:p>
        </p:txBody>
      </p:sp>
      <p:sp>
        <p:nvSpPr>
          <p:cNvPr id="3" name="Platshållare för innehåll 2">
            <a:extLst>
              <a:ext uri="{FF2B5EF4-FFF2-40B4-BE49-F238E27FC236}">
                <a16:creationId xmlns:a16="http://schemas.microsoft.com/office/drawing/2014/main" id="{D6A4968D-708F-54DA-5187-8151220B2DC8}"/>
              </a:ext>
            </a:extLst>
          </p:cNvPr>
          <p:cNvSpPr>
            <a:spLocks noGrp="1"/>
          </p:cNvSpPr>
          <p:nvPr>
            <p:ph idx="1"/>
          </p:nvPr>
        </p:nvSpPr>
        <p:spPr/>
        <p:txBody>
          <a:bodyPr/>
          <a:lstStyle/>
          <a:p>
            <a:r>
              <a:rPr lang="sv-SE" dirty="0"/>
              <a:t>Ett lag anmält till seriespel. </a:t>
            </a:r>
            <a:br>
              <a:rPr lang="sv-SE" dirty="0"/>
            </a:br>
            <a:r>
              <a:rPr lang="sv-SE" i="1" dirty="0"/>
              <a:t>Tjejerna delas in i tre grupper (á 6 spelare) där två grupper kallas till varje match. Detta för att komma till match med ”lagom” antal avbytare = mer speltid för varje spelare</a:t>
            </a:r>
            <a:r>
              <a:rPr lang="sv-SE" dirty="0"/>
              <a:t>. </a:t>
            </a:r>
            <a:br>
              <a:rPr lang="sv-SE" dirty="0"/>
            </a:br>
            <a:endParaRPr lang="sv-SE" dirty="0"/>
          </a:p>
          <a:p>
            <a:r>
              <a:rPr lang="sv-SE" dirty="0"/>
              <a:t>Hemmalaget bestämmer speldag och tid, kallelse kommer gå ut till varje match. Våra hemmamatcher finns redan nu i kalendern (med reservation för ändringar). </a:t>
            </a:r>
            <a:br>
              <a:rPr lang="sv-SE" dirty="0"/>
            </a:br>
            <a:endParaRPr lang="sv-SE" dirty="0"/>
          </a:p>
          <a:p>
            <a:r>
              <a:rPr lang="sv-SE" dirty="0"/>
              <a:t>Glöm inte betala medlemsavgift (annars inget matchspel)</a:t>
            </a:r>
          </a:p>
          <a:p>
            <a:endParaRPr lang="sv-SE" dirty="0"/>
          </a:p>
        </p:txBody>
      </p:sp>
    </p:spTree>
    <p:extLst>
      <p:ext uri="{BB962C8B-B14F-4D97-AF65-F5344CB8AC3E}">
        <p14:creationId xmlns:p14="http://schemas.microsoft.com/office/powerpoint/2010/main" val="3946547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0EBBAF5-ACCA-18BA-CF4A-2C3DF0EE11E7}"/>
              </a:ext>
            </a:extLst>
          </p:cNvPr>
          <p:cNvSpPr>
            <a:spLocks noGrp="1"/>
          </p:cNvSpPr>
          <p:nvPr>
            <p:ph type="title"/>
          </p:nvPr>
        </p:nvSpPr>
        <p:spPr/>
        <p:txBody>
          <a:bodyPr/>
          <a:lstStyle/>
          <a:p>
            <a:r>
              <a:rPr lang="sv-SE" b="1" dirty="0"/>
              <a:t>Cuper</a:t>
            </a:r>
            <a:r>
              <a:rPr lang="sv-SE" dirty="0"/>
              <a:t> </a:t>
            </a:r>
          </a:p>
        </p:txBody>
      </p:sp>
      <p:sp>
        <p:nvSpPr>
          <p:cNvPr id="3" name="Platshållare för innehåll 2">
            <a:extLst>
              <a:ext uri="{FF2B5EF4-FFF2-40B4-BE49-F238E27FC236}">
                <a16:creationId xmlns:a16="http://schemas.microsoft.com/office/drawing/2014/main" id="{35680193-C919-BA5A-982D-B09012F3A0CB}"/>
              </a:ext>
            </a:extLst>
          </p:cNvPr>
          <p:cNvSpPr>
            <a:spLocks noGrp="1"/>
          </p:cNvSpPr>
          <p:nvPr>
            <p:ph idx="1"/>
          </p:nvPr>
        </p:nvSpPr>
        <p:spPr/>
        <p:txBody>
          <a:bodyPr/>
          <a:lstStyle/>
          <a:p>
            <a:r>
              <a:rPr lang="sv-SE" dirty="0"/>
              <a:t>GIFF-cupen 27-28 april (2 lag)</a:t>
            </a:r>
            <a:br>
              <a:rPr lang="sv-SE" dirty="0"/>
            </a:br>
            <a:r>
              <a:rPr lang="sv-SE" dirty="0"/>
              <a:t>Spelschema finns på cupens hemsida</a:t>
            </a:r>
            <a:br>
              <a:rPr lang="sv-SE" dirty="0"/>
            </a:br>
            <a:endParaRPr lang="sv-SE" dirty="0"/>
          </a:p>
          <a:p>
            <a:r>
              <a:rPr lang="sv-SE" dirty="0"/>
              <a:t>Ö-bollen 7-9 juni (2 lag)</a:t>
            </a:r>
            <a:br>
              <a:rPr lang="sv-SE" dirty="0"/>
            </a:br>
            <a:endParaRPr lang="sv-SE" dirty="0"/>
          </a:p>
          <a:p>
            <a:r>
              <a:rPr lang="sv-SE" dirty="0"/>
              <a:t>Nabben Cup 24 augusti </a:t>
            </a:r>
          </a:p>
          <a:p>
            <a:endParaRPr lang="sv-SE" dirty="0"/>
          </a:p>
          <a:p>
            <a:pPr marL="0" indent="0">
              <a:buNone/>
            </a:pPr>
            <a:endParaRPr lang="sv-SE" dirty="0"/>
          </a:p>
        </p:txBody>
      </p:sp>
    </p:spTree>
    <p:extLst>
      <p:ext uri="{BB962C8B-B14F-4D97-AF65-F5344CB8AC3E}">
        <p14:creationId xmlns:p14="http://schemas.microsoft.com/office/powerpoint/2010/main" val="931108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DFDC529-9893-998C-5B58-B0C522FB90B4}"/>
              </a:ext>
            </a:extLst>
          </p:cNvPr>
          <p:cNvSpPr>
            <a:spLocks noGrp="1"/>
          </p:cNvSpPr>
          <p:nvPr>
            <p:ph type="title"/>
          </p:nvPr>
        </p:nvSpPr>
        <p:spPr/>
        <p:txBody>
          <a:bodyPr/>
          <a:lstStyle/>
          <a:p>
            <a:r>
              <a:rPr lang="sv-SE" b="1" dirty="0"/>
              <a:t>Laget.se och </a:t>
            </a:r>
            <a:r>
              <a:rPr lang="sv-SE" b="1" dirty="0" err="1"/>
              <a:t>Supertext</a:t>
            </a:r>
            <a:endParaRPr lang="sv-SE" b="1" dirty="0"/>
          </a:p>
        </p:txBody>
      </p:sp>
      <p:sp>
        <p:nvSpPr>
          <p:cNvPr id="3" name="Platshållare för innehåll 2">
            <a:extLst>
              <a:ext uri="{FF2B5EF4-FFF2-40B4-BE49-F238E27FC236}">
                <a16:creationId xmlns:a16="http://schemas.microsoft.com/office/drawing/2014/main" id="{DD7B0189-2E46-19F8-73D9-F0FC4175C5CB}"/>
              </a:ext>
            </a:extLst>
          </p:cNvPr>
          <p:cNvSpPr>
            <a:spLocks noGrp="1"/>
          </p:cNvSpPr>
          <p:nvPr>
            <p:ph idx="1"/>
          </p:nvPr>
        </p:nvSpPr>
        <p:spPr/>
        <p:txBody>
          <a:bodyPr/>
          <a:lstStyle/>
          <a:p>
            <a:r>
              <a:rPr lang="sv-SE" dirty="0"/>
              <a:t>Håll koll i kalendern</a:t>
            </a:r>
            <a:br>
              <a:rPr lang="sv-SE" dirty="0"/>
            </a:br>
            <a:endParaRPr lang="sv-SE" dirty="0"/>
          </a:p>
          <a:p>
            <a:r>
              <a:rPr lang="sv-SE" dirty="0"/>
              <a:t>Svara på kallelser för att underlätta vår planering </a:t>
            </a:r>
            <a:br>
              <a:rPr lang="sv-SE" dirty="0"/>
            </a:br>
            <a:endParaRPr lang="sv-SE" dirty="0"/>
          </a:p>
          <a:p>
            <a:r>
              <a:rPr lang="sv-SE" dirty="0"/>
              <a:t>Läs nyheter</a:t>
            </a:r>
          </a:p>
          <a:p>
            <a:endParaRPr lang="sv-SE" dirty="0"/>
          </a:p>
          <a:p>
            <a:r>
              <a:rPr lang="sv-SE" dirty="0"/>
              <a:t>Info som behöver nå ut snabbt = </a:t>
            </a:r>
            <a:r>
              <a:rPr lang="sv-SE" dirty="0" err="1"/>
              <a:t>Supertext</a:t>
            </a:r>
            <a:endParaRPr lang="sv-SE" dirty="0"/>
          </a:p>
          <a:p>
            <a:pPr marL="0" indent="0">
              <a:buNone/>
            </a:pPr>
            <a:endParaRPr lang="sv-SE" dirty="0"/>
          </a:p>
        </p:txBody>
      </p:sp>
    </p:spTree>
    <p:extLst>
      <p:ext uri="{BB962C8B-B14F-4D97-AF65-F5344CB8AC3E}">
        <p14:creationId xmlns:p14="http://schemas.microsoft.com/office/powerpoint/2010/main" val="4097728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2CD3687-1994-04D8-74DE-30D97818097C}"/>
              </a:ext>
            </a:extLst>
          </p:cNvPr>
          <p:cNvSpPr>
            <a:spLocks noGrp="1"/>
          </p:cNvSpPr>
          <p:nvPr>
            <p:ph type="title"/>
          </p:nvPr>
        </p:nvSpPr>
        <p:spPr/>
        <p:txBody>
          <a:bodyPr/>
          <a:lstStyle/>
          <a:p>
            <a:r>
              <a:rPr lang="sv-SE" b="1" dirty="0"/>
              <a:t>Vi behöver er hjälp… </a:t>
            </a:r>
          </a:p>
        </p:txBody>
      </p:sp>
      <p:sp>
        <p:nvSpPr>
          <p:cNvPr id="3" name="Platshållare för innehåll 2">
            <a:extLst>
              <a:ext uri="{FF2B5EF4-FFF2-40B4-BE49-F238E27FC236}">
                <a16:creationId xmlns:a16="http://schemas.microsoft.com/office/drawing/2014/main" id="{48834150-F533-AC20-EC47-AE89D5D85881}"/>
              </a:ext>
            </a:extLst>
          </p:cNvPr>
          <p:cNvSpPr>
            <a:spLocks noGrp="1"/>
          </p:cNvSpPr>
          <p:nvPr>
            <p:ph idx="1"/>
          </p:nvPr>
        </p:nvSpPr>
        <p:spPr/>
        <p:txBody>
          <a:bodyPr>
            <a:normAutofit/>
          </a:bodyPr>
          <a:lstStyle/>
          <a:p>
            <a:r>
              <a:rPr lang="sv-SE" dirty="0"/>
              <a:t>Försäljning – Sandra</a:t>
            </a:r>
            <a:br>
              <a:rPr lang="sv-SE" dirty="0"/>
            </a:br>
            <a:endParaRPr lang="sv-SE" dirty="0"/>
          </a:p>
          <a:p>
            <a:r>
              <a:rPr lang="sv-SE" dirty="0"/>
              <a:t>Lagförälder – Andreas </a:t>
            </a:r>
            <a:br>
              <a:rPr lang="sv-SE" dirty="0"/>
            </a:br>
            <a:r>
              <a:rPr lang="sv-SE" i="1" dirty="0"/>
              <a:t>organiserar kioskschema, fördelar arbetspass vid Nabben cup,  gör schema för matchvärdar osv. Allas ansvar att hjälpa till med bemanning!</a:t>
            </a:r>
          </a:p>
          <a:p>
            <a:pPr marL="0" indent="0">
              <a:buNone/>
            </a:pPr>
            <a:endParaRPr lang="sv-SE" i="1" dirty="0"/>
          </a:p>
          <a:p>
            <a:r>
              <a:rPr lang="sv-SE" dirty="0"/>
              <a:t>Ge era barn förutsättningar att komma väl förberedda till träning och match. Rätt kläder/utrustning + mätta. </a:t>
            </a:r>
          </a:p>
        </p:txBody>
      </p:sp>
    </p:spTree>
    <p:extLst>
      <p:ext uri="{BB962C8B-B14F-4D97-AF65-F5344CB8AC3E}">
        <p14:creationId xmlns:p14="http://schemas.microsoft.com/office/powerpoint/2010/main" val="151449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96508-26E1-B2EA-0E1D-7DB85855326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5E6349F8-2DBE-97D0-5B10-08C40D941D51}"/>
              </a:ext>
            </a:extLst>
          </p:cNvPr>
          <p:cNvSpPr>
            <a:spLocks noGrp="1"/>
          </p:cNvSpPr>
          <p:nvPr>
            <p:ph type="title"/>
          </p:nvPr>
        </p:nvSpPr>
        <p:spPr/>
        <p:txBody>
          <a:bodyPr/>
          <a:lstStyle/>
          <a:p>
            <a:r>
              <a:rPr lang="sv-SE" b="1" dirty="0"/>
              <a:t>Försäljning </a:t>
            </a:r>
          </a:p>
        </p:txBody>
      </p:sp>
      <p:sp>
        <p:nvSpPr>
          <p:cNvPr id="3" name="Platshållare för innehåll 2">
            <a:extLst>
              <a:ext uri="{FF2B5EF4-FFF2-40B4-BE49-F238E27FC236}">
                <a16:creationId xmlns:a16="http://schemas.microsoft.com/office/drawing/2014/main" id="{D2C67D64-E0E7-0319-0FF4-556F3E1CF225}"/>
              </a:ext>
            </a:extLst>
          </p:cNvPr>
          <p:cNvSpPr>
            <a:spLocks noGrp="1"/>
          </p:cNvSpPr>
          <p:nvPr>
            <p:ph idx="1"/>
          </p:nvPr>
        </p:nvSpPr>
        <p:spPr>
          <a:xfrm>
            <a:off x="838200" y="1520031"/>
            <a:ext cx="10515600" cy="4351338"/>
          </a:xfrm>
        </p:spPr>
        <p:txBody>
          <a:bodyPr>
            <a:normAutofit fontScale="25000" lnSpcReduction="20000"/>
          </a:bodyPr>
          <a:lstStyle/>
          <a:p>
            <a:pPr marL="0" indent="0">
              <a:buNone/>
            </a:pPr>
            <a:endParaRPr lang="sv-SE" dirty="0"/>
          </a:p>
          <a:p>
            <a:r>
              <a:rPr lang="sv-SE" sz="11200" dirty="0"/>
              <a:t>Sportlotten, 9 per spelare</a:t>
            </a:r>
            <a:br>
              <a:rPr lang="sv-SE" sz="11200" dirty="0"/>
            </a:br>
            <a:endParaRPr lang="sv-SE" sz="11200" i="1" dirty="0"/>
          </a:p>
          <a:p>
            <a:r>
              <a:rPr lang="sv-SE" sz="11200" dirty="0" err="1"/>
              <a:t>Joyna</a:t>
            </a:r>
            <a:br>
              <a:rPr lang="sv-SE" sz="11200" dirty="0"/>
            </a:br>
            <a:endParaRPr lang="sv-SE" sz="11200" dirty="0"/>
          </a:p>
          <a:p>
            <a:pPr marL="0" indent="0">
              <a:buNone/>
            </a:pPr>
            <a:r>
              <a:rPr lang="sv-SE" sz="11200" i="1" dirty="0"/>
              <a:t>Digital lottprenumeration. Kommer info med säljlänk till er på Laget.se. Via denna länk kan ni sälja månadsvisa prenumerationer (160 kr / månad). Ersättningen till oss blir 50 kr/prenumeration och månad som fördelas 50/50 mellan klubben och laget.</a:t>
            </a:r>
            <a:r>
              <a:rPr lang="sv-SE" sz="11200" dirty="0">
                <a:effectLst/>
                <a:latin typeface="Calibri" panose="020F0502020204030204" pitchFamily="34" charset="0"/>
                <a:ea typeface="Times New Roman" panose="02020603050405020304" pitchFamily="18" charset="0"/>
              </a:rPr>
              <a:t> </a:t>
            </a:r>
            <a:r>
              <a:rPr lang="sv-SE" sz="11200" i="1" dirty="0">
                <a:effectLst/>
                <a:latin typeface="Calibri" panose="020F0502020204030204" pitchFamily="34" charset="0"/>
                <a:ea typeface="Times New Roman" panose="02020603050405020304" pitchFamily="18" charset="0"/>
              </a:rPr>
              <a:t>Säljer en enskild person 5 prenumerationer under april får denne en värdecheck på Intersport värd 500 kr. </a:t>
            </a:r>
            <a:endParaRPr lang="sv-SE" sz="11200" i="1" dirty="0">
              <a:effectLst/>
              <a:latin typeface="Calibri" panose="020F0502020204030204" pitchFamily="34" charset="0"/>
              <a:ea typeface="Calibri" panose="020F0502020204030204" pitchFamily="34" charset="0"/>
            </a:endParaRPr>
          </a:p>
          <a:p>
            <a:endParaRPr lang="sv-SE" dirty="0"/>
          </a:p>
        </p:txBody>
      </p:sp>
    </p:spTree>
    <p:extLst>
      <p:ext uri="{BB962C8B-B14F-4D97-AF65-F5344CB8AC3E}">
        <p14:creationId xmlns:p14="http://schemas.microsoft.com/office/powerpoint/2010/main" val="296177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8ED44-AEBE-B2AF-7CFB-07FA6295428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C149A1B8-A7FF-4DF4-260C-DCE772B0866C}"/>
              </a:ext>
            </a:extLst>
          </p:cNvPr>
          <p:cNvSpPr>
            <a:spLocks noGrp="1"/>
          </p:cNvSpPr>
          <p:nvPr>
            <p:ph type="title"/>
          </p:nvPr>
        </p:nvSpPr>
        <p:spPr/>
        <p:txBody>
          <a:bodyPr/>
          <a:lstStyle/>
          <a:p>
            <a:r>
              <a:rPr lang="sv-SE" b="1" dirty="0"/>
              <a:t>Socialt klimat</a:t>
            </a:r>
          </a:p>
        </p:txBody>
      </p:sp>
      <p:sp>
        <p:nvSpPr>
          <p:cNvPr id="3" name="Platshållare för innehåll 2">
            <a:extLst>
              <a:ext uri="{FF2B5EF4-FFF2-40B4-BE49-F238E27FC236}">
                <a16:creationId xmlns:a16="http://schemas.microsoft.com/office/drawing/2014/main" id="{55A30D2C-BA12-DBBF-459B-6F833BE1F3E8}"/>
              </a:ext>
            </a:extLst>
          </p:cNvPr>
          <p:cNvSpPr>
            <a:spLocks noGrp="1"/>
          </p:cNvSpPr>
          <p:nvPr>
            <p:ph idx="1"/>
          </p:nvPr>
        </p:nvSpPr>
        <p:spPr/>
        <p:txBody>
          <a:bodyPr/>
          <a:lstStyle/>
          <a:p>
            <a:r>
              <a:rPr lang="sv-SE" dirty="0"/>
              <a:t>Respekt mot lagkamrater, på och utanför fotbollsplanen</a:t>
            </a:r>
            <a:br>
              <a:rPr lang="sv-SE" dirty="0"/>
            </a:br>
            <a:endParaRPr lang="sv-SE" dirty="0"/>
          </a:p>
          <a:p>
            <a:r>
              <a:rPr lang="sv-SE" dirty="0"/>
              <a:t>Respekt mot motspelare och domare </a:t>
            </a:r>
            <a:br>
              <a:rPr lang="sv-SE" dirty="0"/>
            </a:br>
            <a:endParaRPr lang="sv-SE" dirty="0"/>
          </a:p>
          <a:p>
            <a:r>
              <a:rPr lang="sv-SE" dirty="0"/>
              <a:t>Respekt mot tränare</a:t>
            </a:r>
          </a:p>
          <a:p>
            <a:pPr marL="0" indent="0">
              <a:buNone/>
            </a:pPr>
            <a:endParaRPr lang="sv-SE" dirty="0"/>
          </a:p>
        </p:txBody>
      </p:sp>
    </p:spTree>
    <p:extLst>
      <p:ext uri="{BB962C8B-B14F-4D97-AF65-F5344CB8AC3E}">
        <p14:creationId xmlns:p14="http://schemas.microsoft.com/office/powerpoint/2010/main" val="108336755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1733</TotalTime>
  <Words>594</Words>
  <Application>Microsoft Office PowerPoint</Application>
  <PresentationFormat>Bredbild</PresentationFormat>
  <Paragraphs>36</Paragraphs>
  <Slides>11</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11</vt:i4>
      </vt:variant>
    </vt:vector>
  </HeadingPairs>
  <TitlesOfParts>
    <vt:vector size="15" baseType="lpstr">
      <vt:lpstr>Arial</vt:lpstr>
      <vt:lpstr>Calibri</vt:lpstr>
      <vt:lpstr>Calibri Light</vt:lpstr>
      <vt:lpstr>Office-tema</vt:lpstr>
      <vt:lpstr>Föräldramöte, F13</vt:lpstr>
      <vt:lpstr>PowerPoint-presentation</vt:lpstr>
      <vt:lpstr>Vårsäsongen 2024  </vt:lpstr>
      <vt:lpstr>Seriespel </vt:lpstr>
      <vt:lpstr>Cuper </vt:lpstr>
      <vt:lpstr>Laget.se och Supertext</vt:lpstr>
      <vt:lpstr>Vi behöver er hjälp… </vt:lpstr>
      <vt:lpstr>Försäljning </vt:lpstr>
      <vt:lpstr>Socialt klimat</vt:lpstr>
      <vt:lpstr>Förväntningar 2024  Mer cuper Sluta tramsa Köra lite fulare, men inte för fult Ha kul Att vinna många matcher och ha kul Att folk inte blir sura på träningarna och att vi ska ha kul Ha kul Att vi vinner varenda match Cuper, samarbete, vinster, många matcher och ha kul Att man får hjälp om man är ledsen Att ha kul  Vinna många matcher, inte bråka, träna och bli bättre Att ha kul på cuper och vinna så mycket som möjligt Mer samarbete som gör att vi vinner lite oftare Vinna mer matcher Åka på Ö-bollen Vinna Att man får spela längre, inte tramsa  </vt:lpstr>
      <vt:lpstr>Detta vill jag lära mig/bli bättre på 2024  Långskott på mål  Höga skott Speldjup Skjuta långa skott Skjuta skott Skjuta bättre Jobba upp på planen  när man behöver Passa Dribbla, kondition, sluta gråta när jag är trött Målvaktsspel, spelbredd, kunna allt om fotboll Stå i mål Inte vara rädd för bollen i mål, vristskott, speldjup, målvaktsträning Mer trix, hörnmål Inte ramla, göra mål Skjuta mål Dribbla mer Dribbla på matcher Vristskott Vristskott, långpass, kicka med bollen, vara målvakt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F13</dc:title>
  <dc:creator>Frida Kristiansson</dc:creator>
  <cp:lastModifiedBy>Mikael Thorvald</cp:lastModifiedBy>
  <cp:revision>2</cp:revision>
  <dcterms:created xsi:type="dcterms:W3CDTF">2023-03-26T13:09:30Z</dcterms:created>
  <dcterms:modified xsi:type="dcterms:W3CDTF">2024-04-07T17:58:30Z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5626f38-0d03-4995-be82-470b32c0f686_Enabled">
    <vt:lpwstr>true</vt:lpwstr>
  </property>
  <property fmtid="{D5CDD505-2E9C-101B-9397-08002B2CF9AE}" pid="3" name="MSIP_Label_b5626f38-0d03-4995-be82-470b32c0f686_SetDate">
    <vt:lpwstr>2024-04-06T13:01:55Z</vt:lpwstr>
  </property>
  <property fmtid="{D5CDD505-2E9C-101B-9397-08002B2CF9AE}" pid="4" name="MSIP_Label_b5626f38-0d03-4995-be82-470b32c0f686_Method">
    <vt:lpwstr>Standard</vt:lpwstr>
  </property>
  <property fmtid="{D5CDD505-2E9C-101B-9397-08002B2CF9AE}" pid="5" name="MSIP_Label_b5626f38-0d03-4995-be82-470b32c0f686_Name">
    <vt:lpwstr>Standard</vt:lpwstr>
  </property>
  <property fmtid="{D5CDD505-2E9C-101B-9397-08002B2CF9AE}" pid="6" name="MSIP_Label_b5626f38-0d03-4995-be82-470b32c0f686_SiteId">
    <vt:lpwstr>9e2a23af-98f4-4ad5-b266-ef9b2b0b80a5</vt:lpwstr>
  </property>
  <property fmtid="{D5CDD505-2E9C-101B-9397-08002B2CF9AE}" pid="7" name="MSIP_Label_b5626f38-0d03-4995-be82-470b32c0f686_ActionId">
    <vt:lpwstr>4ad72644-0499-425a-a4f7-c95921c14dfe</vt:lpwstr>
  </property>
  <property fmtid="{D5CDD505-2E9C-101B-9397-08002B2CF9AE}" pid="8" name="MSIP_Label_b5626f38-0d03-4995-be82-470b32c0f686_ContentBits">
    <vt:lpwstr>3</vt:lpwstr>
  </property>
  <property fmtid="{D5CDD505-2E9C-101B-9397-08002B2CF9AE}" pid="9" name="ClassificationContentMarkingHeaderLocations">
    <vt:lpwstr>Office-tema:8</vt:lpwstr>
  </property>
  <property fmtid="{D5CDD505-2E9C-101B-9397-08002B2CF9AE}" pid="10" name="ClassificationContentMarkingHeaderText">
    <vt:lpwstr>Information classification: Ramirent Standard </vt:lpwstr>
  </property>
</Properties>
</file>