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9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03244-7247-9587-848E-945CC7B1B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3F4D07-ED55-DB86-E421-CAA1E156D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8E559C-4F83-8D04-D646-79C920F7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68E28B-F78C-A029-6F99-13C28660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CC987-0098-D827-B019-5E4B48C4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91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309B2-4DB0-EF36-113A-F7CDF086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3B1F62-A154-787D-3468-33BAAA46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47A9B5-1ADE-F7FE-9B83-E501F582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3C590E-F742-C491-63BF-AF4C3381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31306E-BD64-C4B9-76B0-BAC11DB8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37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A7F42CD-0367-3118-93C6-A2F3F1249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3747838-5A24-90E2-D7F6-924E902B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780149-CBD9-9761-2A8F-A91C90E4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00E437-8BE8-206B-02C9-AB2323DC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B65C83-DB5D-D9E0-FCB6-D6AD92BD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17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E071A7-C264-35D7-8D88-8F2E6909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DF06FE-6B6E-6400-19CE-2C5EB765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2E4CC1-9F17-5875-74F6-83D84744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7461E1-B35B-DF10-63E4-4CF22026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D8139E-AC0C-68DA-B461-8D458D39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80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7414BF-C1F6-668D-B087-6CB552D4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D34AE1-C8D4-64C8-CD0B-BF0DDD760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8EB7D6-9ECD-3549-6C1D-9D48DE26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47A44D-7CEE-87ED-E3DB-F1AB8F9B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7FD79F-94B2-143F-63A7-45A839B2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27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2E065-93F3-FA71-304A-0877C990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AA30A1-3416-5D0E-D3E4-D01D0E8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BF0245-6BD9-82B9-AE78-A2EA5665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73F1E3-2F9C-598E-C3C3-AA61FA9F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B4214B-A8F2-2EC4-0788-5F0B3F50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E0E0C1-A109-9AC0-79D5-D50ED8D1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4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D2B7D-7DC9-243F-3509-D2D15B89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88BCFE-3E19-B662-3E9E-FFD426F9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D266F8-D38F-4F36-5233-C385E99BD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355275-1723-F7D1-B480-16CFD2C21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005F6B9-E3DF-9C6E-CD5B-CBE7EDAC8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4695CA7-6D39-9E6F-DBEB-D068D891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1F2B5F-4EFB-2417-3032-896D8EA7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E53EA0-FFA0-FD76-E59C-14CA6B31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0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64844-3C07-7010-3A5C-8FD2BC5A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71198C-0B76-4906-2AB9-ABB68C51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506A37-C4DE-8202-9B5A-F443E563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0431879-A7B8-B72B-1E51-4F3E4297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46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38F90D-7302-C7F3-D294-5CD97C3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01F540-C9D9-B8D1-9198-76A4DE6D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3A0BD1-741D-FCB0-6F33-44BDDE97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0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5E6BA4-1AC1-D251-19A6-480BC05C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70BF3A-92F1-6028-091F-5F0A91DF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5FA831-0670-E216-4417-2EEC894EA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A0B580-C720-52A4-5356-E3168AE5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16A6A3-BA82-033E-6CC4-F7CFECD1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9DC9CD-4875-BCAD-9D23-06E8780A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22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E48BCA-50B2-42D8-9125-8F4D414D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8FD1D83-DB34-616C-770F-8C5CDD2BC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84D0ED-C282-414D-D2BF-E6FFCEDD2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E6228F-F208-F8A7-6680-2BB19A8C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201548-8ED4-688C-FB0C-E69DBA96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056397-A1AE-4D5B-15DC-E18E4FD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47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BFFAAE-0F11-8BB8-4D5B-9B910B1B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B4F5E3-FB0E-7EE5-8920-0DE7B2C28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648E29-F82D-191E-F9E2-F5AABDB2B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55990-40E0-854A-8278-F03B8F7BC3A6}" type="datetimeFigureOut">
              <a:rPr lang="sv-SE" smtClean="0"/>
              <a:t>2023-03-26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A248B-B448-2D1D-85C0-99A8ADEF5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C55BD8-1F2E-5DA8-671F-DF5992C31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6A19-3A61-564B-80EC-1159511FEC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54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2E1B74-B231-860D-1D32-012906070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Föräldramöte, F13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470011-EEE3-6797-6C7C-EE0A5F74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89" y="849842"/>
            <a:ext cx="4404784" cy="44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976B97-B432-7ED1-213D-E2338D2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Önskan från föreningen 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8098740-9285-D767-3ED3-94E4714D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20" y="2354239"/>
            <a:ext cx="8311759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5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54963-A060-0589-055C-6961DEDB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Övriga frågor?</a:t>
            </a:r>
          </a:p>
        </p:txBody>
      </p:sp>
    </p:spTree>
    <p:extLst>
      <p:ext uri="{BB962C8B-B14F-4D97-AF65-F5344CB8AC3E}">
        <p14:creationId xmlns:p14="http://schemas.microsoft.com/office/powerpoint/2010/main" val="282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6">
            <a:extLst>
              <a:ext uri="{FF2B5EF4-FFF2-40B4-BE49-F238E27FC236}">
                <a16:creationId xmlns:a16="http://schemas.microsoft.com/office/drawing/2014/main" id="{31D52D44-53F5-7CF7-E5CD-00106D8BC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r="1661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71CEED-8D71-DA68-AF02-6FC56351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Autofit/>
          </a:bodyPr>
          <a:lstStyle/>
          <a:p>
            <a:r>
              <a:rPr lang="sv-SE" dirty="0"/>
              <a:t>Fotboll för alla </a:t>
            </a:r>
          </a:p>
          <a:p>
            <a:r>
              <a:rPr lang="sv-SE" dirty="0"/>
              <a:t>Barn och ungdomars villkor</a:t>
            </a:r>
          </a:p>
          <a:p>
            <a:r>
              <a:rPr lang="sv-SE" dirty="0"/>
              <a:t>Glädje, ansträngning och lärande </a:t>
            </a:r>
          </a:p>
          <a:p>
            <a:r>
              <a:rPr lang="sv-SE" dirty="0"/>
              <a:t>Hållbart idrottande </a:t>
            </a:r>
          </a:p>
          <a:p>
            <a:r>
              <a:rPr lang="sv-SE" dirty="0"/>
              <a:t>Fair play </a:t>
            </a:r>
          </a:p>
        </p:txBody>
      </p:sp>
    </p:spTree>
    <p:extLst>
      <p:ext uri="{BB962C8B-B14F-4D97-AF65-F5344CB8AC3E}">
        <p14:creationId xmlns:p14="http://schemas.microsoft.com/office/powerpoint/2010/main" val="18142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141AFCB9-DE7B-1336-C19E-B4341D1BB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842"/>
            <a:ext cx="4333057" cy="644320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A5A2482-355F-A86D-07F5-EAB6736334CF}"/>
              </a:ext>
            </a:extLst>
          </p:cNvPr>
          <p:cNvSpPr txBox="1"/>
          <p:nvPr/>
        </p:nvSpPr>
        <p:spPr>
          <a:xfrm>
            <a:off x="657225" y="1943099"/>
            <a:ext cx="2470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800" dirty="0"/>
              <a:t>Spelform 7 mot 7 </a:t>
            </a:r>
          </a:p>
        </p:txBody>
      </p:sp>
    </p:spTree>
    <p:extLst>
      <p:ext uri="{BB962C8B-B14F-4D97-AF65-F5344CB8AC3E}">
        <p14:creationId xmlns:p14="http://schemas.microsoft.com/office/powerpoint/2010/main" val="398510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82A6C7-695D-3860-05F1-D517DED9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Vårsäsongen 2023</a:t>
            </a:r>
            <a:r>
              <a:rPr lang="sv-SE" dirty="0"/>
              <a:t>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B50499-FBE8-EC9F-BD6E-8E5C3120F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Tränare</a:t>
            </a:r>
            <a:r>
              <a:rPr lang="sv-SE" dirty="0"/>
              <a:t>: Kalle, Fredrik, Robin, Sofia, Frida, Alma och Julia </a:t>
            </a:r>
          </a:p>
          <a:p>
            <a:r>
              <a:rPr lang="sv-SE" b="1" dirty="0"/>
              <a:t>Träningar</a:t>
            </a:r>
            <a:r>
              <a:rPr lang="sv-SE" dirty="0"/>
              <a:t> fr.o.m (förhoppningsvis) v. 17, </a:t>
            </a:r>
            <a:r>
              <a:rPr lang="sv-SE" b="1" dirty="0"/>
              <a:t>tisdagar 17.30-19 Bosse 4 och torsdagar 17.30-19 </a:t>
            </a:r>
            <a:r>
              <a:rPr lang="sv-SE" b="1" dirty="0" err="1"/>
              <a:t>Putteplan</a:t>
            </a:r>
            <a:r>
              <a:rPr lang="sv-SE" b="1" dirty="0"/>
              <a:t>. </a:t>
            </a:r>
          </a:p>
          <a:p>
            <a:r>
              <a:rPr lang="sv-SE" dirty="0"/>
              <a:t>Innan dess, söndagar och en fredag på </a:t>
            </a:r>
            <a:r>
              <a:rPr lang="sv-SE" dirty="0" err="1"/>
              <a:t>Putteplan</a:t>
            </a:r>
            <a:r>
              <a:rPr lang="sv-SE" dirty="0"/>
              <a:t>. </a:t>
            </a:r>
            <a:r>
              <a:rPr lang="sv-SE" b="1" dirty="0"/>
              <a:t>Håll koll i kalendern! </a:t>
            </a:r>
          </a:p>
          <a:p>
            <a:endParaRPr lang="sv-SE" dirty="0"/>
          </a:p>
          <a:p>
            <a:r>
              <a:rPr lang="sv-SE" dirty="0"/>
              <a:t>Glöm inte betala medlemsavgift (annars inget matchspel)</a:t>
            </a:r>
          </a:p>
          <a:p>
            <a:r>
              <a:rPr lang="sv-SE" dirty="0"/>
              <a:t>Klädbeställning </a:t>
            </a:r>
          </a:p>
        </p:txBody>
      </p:sp>
    </p:spTree>
    <p:extLst>
      <p:ext uri="{BB962C8B-B14F-4D97-AF65-F5344CB8AC3E}">
        <p14:creationId xmlns:p14="http://schemas.microsoft.com/office/powerpoint/2010/main" val="297768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A98B9-6418-E360-CE9E-8E7C2FA0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Seriespel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A4968D-708F-54DA-5187-8151220B2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Två lag anmälda för att generera mycket speltid för tjejerna, lagsammansättningen kommer variera under säsongen </a:t>
            </a:r>
          </a:p>
          <a:p>
            <a:r>
              <a:rPr lang="sv-SE" dirty="0"/>
              <a:t>Hemmalaget bestämmer speldag och tid, kallelse kommer gå ut till varje match. Vi hoppas kunna lägga majoriteten av våra hemmamatcher på söndagar. </a:t>
            </a:r>
          </a:p>
        </p:txBody>
      </p:sp>
    </p:spTree>
    <p:extLst>
      <p:ext uri="{BB962C8B-B14F-4D97-AF65-F5344CB8AC3E}">
        <p14:creationId xmlns:p14="http://schemas.microsoft.com/office/powerpoint/2010/main" val="394654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BBAF5-ACCA-18BA-CF4A-2C3DF0EE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Cuper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680193-C919-BA5A-982D-B09012F3A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GIFF-cupen 22-23 april</a:t>
            </a:r>
          </a:p>
          <a:p>
            <a:r>
              <a:rPr lang="sv-SE" dirty="0" err="1"/>
              <a:t>Ulvacupen</a:t>
            </a:r>
            <a:r>
              <a:rPr lang="sv-SE" dirty="0"/>
              <a:t> 17-18 juni </a:t>
            </a:r>
          </a:p>
          <a:p>
            <a:r>
              <a:rPr lang="sv-SE" dirty="0"/>
              <a:t>Nabben Cup augusti </a:t>
            </a:r>
          </a:p>
          <a:p>
            <a:endParaRPr lang="sv-SE" dirty="0"/>
          </a:p>
          <a:p>
            <a:r>
              <a:rPr lang="sv-SE" dirty="0"/>
              <a:t>Nästa år: Ö-bollen </a:t>
            </a:r>
          </a:p>
        </p:txBody>
      </p:sp>
    </p:spTree>
    <p:extLst>
      <p:ext uri="{BB962C8B-B14F-4D97-AF65-F5344CB8AC3E}">
        <p14:creationId xmlns:p14="http://schemas.microsoft.com/office/powerpoint/2010/main" val="93110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CD3687-1994-04D8-74DE-30D97818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Vi behöver er hjälp…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834150-F533-AC20-EC47-AE89D5D85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Försäljning för att fylla på lagkassan</a:t>
            </a:r>
          </a:p>
          <a:p>
            <a:r>
              <a:rPr lang="sv-SE" dirty="0"/>
              <a:t>Lagföräldrar </a:t>
            </a:r>
          </a:p>
          <a:p>
            <a:r>
              <a:rPr lang="sv-SE" dirty="0"/>
              <a:t>Matchvärdar vi hemmamatcher </a:t>
            </a:r>
          </a:p>
        </p:txBody>
      </p:sp>
    </p:spTree>
    <p:extLst>
      <p:ext uri="{BB962C8B-B14F-4D97-AF65-F5344CB8AC3E}">
        <p14:creationId xmlns:p14="http://schemas.microsoft.com/office/powerpoint/2010/main" val="15144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FD1D9F4C-8599-7097-8631-89699EB76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48" y="643466"/>
            <a:ext cx="709690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DC529-9893-998C-5B58-B0C522FB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Laget.se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7B0189-2E46-19F8-73D9-F0FC4175C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Håll koll i kalendern</a:t>
            </a:r>
          </a:p>
          <a:p>
            <a:r>
              <a:rPr lang="sv-SE" dirty="0"/>
              <a:t>Svara på kallelser för att underlätta vår planering </a:t>
            </a:r>
          </a:p>
          <a:p>
            <a:r>
              <a:rPr lang="sv-SE" dirty="0"/>
              <a:t>Läs nyheter</a:t>
            </a:r>
          </a:p>
          <a:p>
            <a:endParaRPr lang="sv-SE" dirty="0"/>
          </a:p>
          <a:p>
            <a:r>
              <a:rPr lang="sv-SE" dirty="0"/>
              <a:t>Ok med foto? </a:t>
            </a:r>
          </a:p>
        </p:txBody>
      </p:sp>
    </p:spTree>
    <p:extLst>
      <p:ext uri="{BB962C8B-B14F-4D97-AF65-F5344CB8AC3E}">
        <p14:creationId xmlns:p14="http://schemas.microsoft.com/office/powerpoint/2010/main" val="409772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Föräldramöte, F13</vt:lpstr>
      <vt:lpstr>PowerPoint-presentation</vt:lpstr>
      <vt:lpstr>PowerPoint-presentation</vt:lpstr>
      <vt:lpstr>Vårsäsongen 2023  </vt:lpstr>
      <vt:lpstr>Seriespel </vt:lpstr>
      <vt:lpstr>Cuper </vt:lpstr>
      <vt:lpstr>Vi behöver er hjälp… </vt:lpstr>
      <vt:lpstr>PowerPoint-presentation</vt:lpstr>
      <vt:lpstr>Laget.se </vt:lpstr>
      <vt:lpstr>Önskan från föreningen </vt:lpstr>
      <vt:lpstr>Övriga 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Föräldramöte, F13</dc:title>
  <dc:creator>Frida Kristiansson</dc:creator>
  <cp:lastModifiedBy>Frida Kristiansson</cp:lastModifiedBy>
  <cp:revision>1</cp:revision>
  <dcterms:created xsi:type="dcterms:W3CDTF">2023-03-26T13:09:30Z</dcterms:created>
  <dcterms:modified xsi:type="dcterms:W3CDTF">2023-03-26T16:21:49Z</dcterms:modified>
</cp:coreProperties>
</file>