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7" r:id="rId2"/>
    <p:sldId id="291" r:id="rId3"/>
    <p:sldId id="290" r:id="rId4"/>
    <p:sldId id="28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E3D"/>
    <a:srgbClr val="003016"/>
    <a:srgbClr val="C0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0"/>
    <p:restoredTop sz="94653"/>
  </p:normalViewPr>
  <p:slideViewPr>
    <p:cSldViewPr snapToGrid="0" snapToObjects="1">
      <p:cViewPr varScale="1">
        <p:scale>
          <a:sx n="74" d="100"/>
          <a:sy n="74" d="100"/>
        </p:scale>
        <p:origin x="5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Kjellsson" userId="26646d99-56cf-4479-84ee-1826e554ecce" providerId="ADAL" clId="{6225664B-4CA8-4F68-84C3-9DDB08138FEA}"/>
    <pc:docChg chg="delSld modSld">
      <pc:chgData name="Jonas Kjellsson" userId="26646d99-56cf-4479-84ee-1826e554ecce" providerId="ADAL" clId="{6225664B-4CA8-4F68-84C3-9DDB08138FEA}" dt="2025-11-20T07:29:25.648" v="1" actId="2696"/>
      <pc:docMkLst>
        <pc:docMk/>
      </pc:docMkLst>
      <pc:sldChg chg="modSp del mod">
        <pc:chgData name="Jonas Kjellsson" userId="26646d99-56cf-4479-84ee-1826e554ecce" providerId="ADAL" clId="{6225664B-4CA8-4F68-84C3-9DDB08138FEA}" dt="2025-11-20T07:29:25.648" v="1" actId="2696"/>
        <pc:sldMkLst>
          <pc:docMk/>
          <pc:sldMk cId="3343485789" sldId="288"/>
        </pc:sldMkLst>
        <pc:spChg chg="mod">
          <ac:chgData name="Jonas Kjellsson" userId="26646d99-56cf-4479-84ee-1826e554ecce" providerId="ADAL" clId="{6225664B-4CA8-4F68-84C3-9DDB08138FEA}" dt="2025-11-20T07:29:08.020" v="0" actId="6549"/>
          <ac:spMkLst>
            <pc:docMk/>
            <pc:sldMk cId="3343485789" sldId="288"/>
            <ac:spMk id="2" creationId="{6A7EFA3B-AF47-CF69-B0E7-3FC70D19BE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67BEE-AF21-D94B-B396-4F9485595CA8}" type="datetimeFigureOut">
              <a:rPr lang="sv-SE" smtClean="0"/>
              <a:t>2025-11-20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26E8-AAA6-D34B-9C6E-6059A31ED0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50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E5B4DC-2CB8-EF42-B2B9-E02F1A002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EAF40E-B006-C64D-ADD7-42349B8D5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37807"/>
            <a:ext cx="12192000" cy="920523"/>
          </a:xfrm>
        </p:spPr>
        <p:txBody>
          <a:bodyPr anchor="t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7C2897-7DE3-174B-8D9E-8D657F645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916913"/>
            <a:ext cx="10058400" cy="12439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98598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0E8DC2-DD79-A34F-9687-060B6269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F07AFB-F4EF-914C-B93B-0031B37B0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26E053-6090-B542-AAE7-A3124D201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8D9C7D-CD8E-E64E-84B3-6A42760B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E5E9-8E26-4E90-81EF-22D669DC86E9}" type="datetime1">
              <a:rPr lang="sv-SE" smtClean="0"/>
              <a:t>2025-11-20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8DA45A1-82E7-D043-BFE3-705CBE77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F0B4AA-E0DF-FF4E-967B-DF2B570A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5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2C99CB-D2E2-2C45-9DF8-2924E7E7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73B1F93-E8A6-FE44-9FD6-F940F530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BB879D-E862-A848-8B38-258D438E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D2E7-8F6D-4AF6-9D2C-E851CEE27C4E}" type="datetime1">
              <a:rPr lang="sv-SE" smtClean="0"/>
              <a:t>2025-11-20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FCBA56-73D5-C440-851C-A38178C0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9A8446-43E1-3E4E-A432-5CD9D3AE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21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43EB52-AAAB-C241-B36B-455A84EEB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09AD488-89A7-7B4B-971F-4EDDFF64A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F9D7A-07EE-A249-AED1-416C6BCE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B38-89B4-4F16-B971-C4812953BC82}" type="datetime1">
              <a:rPr lang="sv-SE" smtClean="0"/>
              <a:t>2025-11-20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FD6A9B-5B2C-C043-983C-F342251A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A7B4A-91DC-7042-9161-10EF1B9B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99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16792DD-22E2-8B45-9330-7C04CF82D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45100"/>
            <a:ext cx="12192000" cy="16129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13D5AA-5445-F54C-B0FE-CDF62E93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8AA4084-E6FF-2F41-8DF2-0EBF9083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36ED20-8517-6244-A582-6915AACF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99705" y="6356350"/>
            <a:ext cx="1057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B585D578-E52E-4E60-B5F1-59651B5D7A0F}" type="datetime1">
              <a:rPr lang="sv-SE" smtClean="0"/>
              <a:t>2025-11-20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E5DF28-79DD-FD41-84C3-53387D42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7328" y="6356350"/>
            <a:ext cx="372332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EBBA9A-AFEF-684F-A2FC-04E16F0A727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472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1678100-BCCD-814B-9DA4-2AD71200E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08182"/>
            <a:ext cx="12192000" cy="104981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13D5AA-5445-F54C-B0FE-CDF62E93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8AA4084-E6FF-2F41-8DF2-0EBF9083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36ED20-8517-6244-A582-6915AACF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99705" y="6508750"/>
            <a:ext cx="1057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D04D49C-6E9C-4972-AC30-6C61E0E458AD}" type="datetime1">
              <a:rPr lang="sv-SE" smtClean="0"/>
              <a:t>2025-11-20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E5DF28-79DD-FD41-84C3-53387D42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7328" y="6508750"/>
            <a:ext cx="372332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EBBA9A-AFEF-684F-A2FC-04E16F0A727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982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7D0B82-EDC7-B346-898D-31B1E5B1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192DCC-8677-1D41-9C2A-BF93082BD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7C8322-5E14-0B47-9E34-89DF22C4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B755-2C82-4739-8B19-63A924E9BF3A}" type="datetime1">
              <a:rPr lang="sv-SE" smtClean="0"/>
              <a:t>2025-11-20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DFCA1B-B745-A14A-9C11-5097497D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DA3ACE-C00D-784E-B8A4-AEEDB1B3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7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1952E-8095-7B47-B396-B6888A90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5509F-E087-2744-A4B5-711EE12FC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193B60-030F-EF45-80A5-86D247B3F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B3338F-1304-0A45-854A-962AB6DB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8105-F812-4E37-A0FD-662C60E593EC}" type="datetime1">
              <a:rPr lang="sv-SE" smtClean="0"/>
              <a:t>2025-11-20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663829-0368-9140-A4DC-B8109FAF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FC99B2-0693-5049-A660-3006479A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89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1BFC7-DF01-954E-BBC0-D7684C73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24C7A7-A683-F44D-8B9E-81728B2F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B2E829-15ED-E343-AFCA-BF8807E28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BC3FE9-C74C-E043-89DA-58BF98A70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E23CEAE-318A-0049-9AE8-F876A08BC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DC7558-BFCA-F846-8BE6-EBF1482B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BFBA-10A9-4622-9C9B-B88639A4D539}" type="datetime1">
              <a:rPr lang="sv-SE" smtClean="0"/>
              <a:t>2025-11-20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64E5E6-5415-6645-9DF2-CE32072A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517CEDE-3931-FE44-896F-4EDA5ABE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6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A33AF-38FC-334F-BAF2-3B7105AB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197C0C0-ABD3-9C4D-A6C0-495013FE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50A-DDD8-4BA8-B23D-5C666E17DFC5}" type="datetime1">
              <a:rPr lang="sv-SE" smtClean="0"/>
              <a:t>2025-11-20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AF7E46-4FC5-3443-9957-AF82D43A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B2B5E-6808-A946-A753-5F236F54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28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4191B2D-ADFC-2B43-B492-C1B2E202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F54-9F84-4558-81CD-AC3ACE9BF071}" type="datetime1">
              <a:rPr lang="sv-SE" smtClean="0"/>
              <a:t>2025-11-20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DAB2822-E563-B343-9C75-C7762F23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C4A350-E22C-9047-93D4-BE1793A3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23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DBAD3-42B8-EC49-AE0B-7D352ED5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9E160-B25C-304D-8356-7D7499926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8A8632-F3D2-DF42-8C8A-24B247320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CF9B76-297C-A04A-A6AA-1A2A8D47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364-923A-4CAE-871F-7FF0F2A00944}" type="datetime1">
              <a:rPr lang="sv-SE" smtClean="0"/>
              <a:t>2025-11-20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84CF07-4485-5F41-BC22-A9BF3942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4E8C3D-1338-7E4F-9220-5E20A531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14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AF9F48-ED47-6B4F-B7CD-BE3D4983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C3FD43-852C-7F49-8E64-D133FA55E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029375-2D07-5144-B4EC-3B8C3C120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D10A-912F-461A-8DC9-2CBC40B54B52}" type="datetime1">
              <a:rPr lang="sv-SE" smtClean="0"/>
              <a:t>2025-11-20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6F8EB8-C324-DE42-A763-01B4494F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5F94F7-D765-2945-A9B8-77727B0F3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BA9A-AFEF-684F-A2FC-04E16F0A7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5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548CFE1-5741-3B65-08F8-1D6080A7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Stråberry</a:t>
            </a:r>
            <a:r>
              <a:rPr lang="sv-SE" dirty="0"/>
              <a:t> (24st pinnar/kartong) 350kr (ord pris 648kr)</a:t>
            </a:r>
          </a:p>
          <a:p>
            <a:r>
              <a:rPr lang="sv-SE" dirty="0"/>
              <a:t>Picknick (32st/kartong) 350kr (ord pris 768kr)</a:t>
            </a:r>
          </a:p>
          <a:p>
            <a:r>
              <a:rPr lang="sv-SE" dirty="0" err="1"/>
              <a:t>Glassbåt</a:t>
            </a:r>
            <a:r>
              <a:rPr lang="sv-SE" dirty="0"/>
              <a:t> (10st/kartong) 150kr (ord pris 270kr)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362F68B-2E54-A39B-20C0-2FA4B027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Stötta ditt lag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431354C-751A-6482-2D7E-4F866D0D1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85" y="3847225"/>
            <a:ext cx="2825895" cy="210195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1A5BB56-7253-6A9E-1094-32716B23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64" y="3852062"/>
            <a:ext cx="2704982" cy="209712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ED30DA6-C471-2206-9FE9-0ECD21971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175" y="3852062"/>
            <a:ext cx="2665830" cy="20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7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E5BA152-20B0-09EB-F35A-25DFACBA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cap="all" dirty="0" err="1"/>
              <a:t>stråbärry</a:t>
            </a:r>
            <a:endParaRPr lang="sv-SE" cap="all" dirty="0"/>
          </a:p>
          <a:p>
            <a:r>
              <a:rPr lang="sv-SE" b="1" dirty="0"/>
              <a:t>Jordgubbsgräddglass doppad i vit choklad med jordgubbs-</a:t>
            </a:r>
            <a:r>
              <a:rPr lang="sv-SE" b="1" dirty="0" err="1"/>
              <a:t>crunch</a:t>
            </a:r>
            <a:r>
              <a:rPr lang="sv-SE" b="1" dirty="0"/>
              <a:t>.</a:t>
            </a:r>
          </a:p>
          <a:p>
            <a:r>
              <a:rPr lang="sv-SE" b="1" cap="all" dirty="0"/>
              <a:t>Ingredienser</a:t>
            </a:r>
          </a:p>
          <a:p>
            <a:r>
              <a:rPr lang="sv-SE" b="1" dirty="0"/>
              <a:t>Grädde </a:t>
            </a:r>
            <a:r>
              <a:rPr lang="sv-SE" dirty="0"/>
              <a:t>(26%), socker, </a:t>
            </a:r>
            <a:r>
              <a:rPr lang="sv-SE" b="1" dirty="0"/>
              <a:t>skummjölk</a:t>
            </a:r>
            <a:r>
              <a:rPr lang="sv-SE" dirty="0"/>
              <a:t>,</a:t>
            </a:r>
            <a:r>
              <a:rPr lang="sv-SE" b="1" dirty="0"/>
              <a:t> smör</a:t>
            </a:r>
            <a:r>
              <a:rPr lang="sv-SE" dirty="0"/>
              <a:t>, glykossirap, </a:t>
            </a:r>
            <a:r>
              <a:rPr lang="sv-SE" dirty="0" err="1"/>
              <a:t>jordgubb</a:t>
            </a:r>
            <a:r>
              <a:rPr lang="sv-SE" dirty="0"/>
              <a:t>, Emulgeringsmedel (mono- och </a:t>
            </a:r>
            <a:r>
              <a:rPr lang="sv-SE" dirty="0" err="1"/>
              <a:t>diglycerider</a:t>
            </a:r>
            <a:r>
              <a:rPr lang="sv-SE" dirty="0"/>
              <a:t> av </a:t>
            </a:r>
            <a:r>
              <a:rPr lang="sv-SE" dirty="0" err="1"/>
              <a:t>veg</a:t>
            </a:r>
            <a:r>
              <a:rPr lang="sv-SE" dirty="0"/>
              <a:t>. fettsyror). Stabiliseringsmedel (fruktkärnmjöl, </a:t>
            </a:r>
            <a:r>
              <a:rPr lang="sv-SE" dirty="0" err="1"/>
              <a:t>natriumalginat</a:t>
            </a:r>
            <a:r>
              <a:rPr lang="sv-SE" dirty="0"/>
              <a:t>, </a:t>
            </a:r>
            <a:r>
              <a:rPr lang="sv-SE" dirty="0" err="1"/>
              <a:t>guarkärnmjöl</a:t>
            </a:r>
            <a:r>
              <a:rPr lang="sv-SE" dirty="0"/>
              <a:t>, </a:t>
            </a:r>
            <a:r>
              <a:rPr lang="sv-SE" dirty="0" err="1"/>
              <a:t>karragenan</a:t>
            </a:r>
            <a:r>
              <a:rPr lang="sv-SE" dirty="0"/>
              <a:t>).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28402D3-C0F8-C7A6-2AED-05D58ED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Ingredienser </a:t>
            </a:r>
            <a:r>
              <a:rPr lang="sv-SE" dirty="0" err="1"/>
              <a:t>Stråberry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6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3780F93-5F95-60B1-B9C2-E92256C9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Vaniljgräddglass mellan chokladkex.</a:t>
            </a:r>
          </a:p>
          <a:p>
            <a:r>
              <a:rPr lang="sv-SE" b="1" cap="all" dirty="0"/>
              <a:t>Ingredienser</a:t>
            </a:r>
          </a:p>
          <a:p>
            <a:r>
              <a:rPr lang="sv-SE" b="1" dirty="0"/>
              <a:t>Skummjölk</a:t>
            </a:r>
            <a:r>
              <a:rPr lang="sv-SE" dirty="0"/>
              <a:t>, </a:t>
            </a:r>
            <a:r>
              <a:rPr lang="sv-SE" b="1" dirty="0"/>
              <a:t>vetemjöl</a:t>
            </a:r>
            <a:r>
              <a:rPr lang="sv-SE" dirty="0"/>
              <a:t>, socker, </a:t>
            </a:r>
            <a:r>
              <a:rPr lang="sv-SE" b="1" dirty="0"/>
              <a:t>grädde</a:t>
            </a:r>
            <a:r>
              <a:rPr lang="sv-SE" dirty="0"/>
              <a:t> 15%, vasslepulver (av </a:t>
            </a:r>
            <a:r>
              <a:rPr lang="sv-SE" b="1" dirty="0"/>
              <a:t>mjölk</a:t>
            </a:r>
            <a:r>
              <a:rPr lang="sv-SE" dirty="0"/>
              <a:t>), vegetabiliska oljor (raps, fullhärdad kokos och raps), glukos-fruktossirap, </a:t>
            </a:r>
            <a:r>
              <a:rPr lang="sv-SE" dirty="0" err="1"/>
              <a:t>fettreducerat</a:t>
            </a:r>
            <a:r>
              <a:rPr lang="sv-SE" dirty="0"/>
              <a:t> kakaopulver, vegetabiliskt emulgeringsmedel (mono- och </a:t>
            </a:r>
            <a:r>
              <a:rPr lang="sv-SE" dirty="0" err="1"/>
              <a:t>diglycerider</a:t>
            </a:r>
            <a:r>
              <a:rPr lang="sv-SE" dirty="0"/>
              <a:t> av fettsyror, rapslecitin), stabiliseringsmedel (fruktkärnmjöl, </a:t>
            </a:r>
            <a:r>
              <a:rPr lang="sv-SE" dirty="0" err="1"/>
              <a:t>guarkärnmjöl</a:t>
            </a:r>
            <a:r>
              <a:rPr lang="sv-SE" dirty="0"/>
              <a:t>, </a:t>
            </a:r>
            <a:r>
              <a:rPr lang="sv-SE" dirty="0" err="1"/>
              <a:t>karragenan</a:t>
            </a:r>
            <a:r>
              <a:rPr lang="sv-SE" dirty="0"/>
              <a:t>), bakpulver (natriumkarbonater), salt, mald vaniljstång, vaniljarom. 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2766B68-ECD7-3540-C828-D385D691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Ingredienser Picknick</a:t>
            </a:r>
          </a:p>
        </p:txBody>
      </p:sp>
    </p:spTree>
    <p:extLst>
      <p:ext uri="{BB962C8B-B14F-4D97-AF65-F5344CB8AC3E}">
        <p14:creationId xmlns:p14="http://schemas.microsoft.com/office/powerpoint/2010/main" val="94184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5F19E7F-B135-B2DE-7337-A0D52853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cap="all" dirty="0" err="1"/>
              <a:t>glassbåt</a:t>
            </a:r>
            <a:endParaRPr lang="sv-SE" cap="all" dirty="0"/>
          </a:p>
          <a:p>
            <a:r>
              <a:rPr lang="sv-SE" b="1" dirty="0"/>
              <a:t>Vaniljglassbåt med jordgubbssylt. Chokladöverdrag.</a:t>
            </a:r>
            <a:endParaRPr lang="sv-SE" dirty="0"/>
          </a:p>
          <a:p>
            <a:r>
              <a:rPr lang="sv-SE" b="1" cap="all" dirty="0"/>
              <a:t>Ingredienser</a:t>
            </a:r>
          </a:p>
          <a:p>
            <a:r>
              <a:rPr lang="sv-SE" b="1" dirty="0"/>
              <a:t>Mjölk, Grädde</a:t>
            </a:r>
            <a:r>
              <a:rPr lang="sv-SE" dirty="0"/>
              <a:t> (23%)*, socker, glykossirap, vasslepulver (av </a:t>
            </a:r>
            <a:r>
              <a:rPr lang="sv-SE" b="1" dirty="0"/>
              <a:t>mjölk</a:t>
            </a:r>
            <a:r>
              <a:rPr lang="sv-SE" dirty="0"/>
              <a:t>), </a:t>
            </a:r>
            <a:r>
              <a:rPr lang="sv-SE" dirty="0" err="1"/>
              <a:t>veg</a:t>
            </a:r>
            <a:r>
              <a:rPr lang="sv-SE" dirty="0"/>
              <a:t>. fett (rapsolja, kokosnötolja), kakaopulver, jordgubbar, </a:t>
            </a:r>
            <a:r>
              <a:rPr lang="sv-SE" b="1" dirty="0"/>
              <a:t>vetemjöl</a:t>
            </a:r>
            <a:r>
              <a:rPr lang="sv-SE" dirty="0"/>
              <a:t>, </a:t>
            </a:r>
            <a:r>
              <a:rPr lang="sv-SE" b="1" dirty="0"/>
              <a:t>soja</a:t>
            </a:r>
            <a:r>
              <a:rPr lang="sv-SE" dirty="0"/>
              <a:t>lecitin, solroslecitin, pektin, syra (citronsyra). Emulgeringsmedel (mono- och </a:t>
            </a:r>
            <a:r>
              <a:rPr lang="sv-SE" dirty="0" err="1"/>
              <a:t>diglycerider</a:t>
            </a:r>
            <a:r>
              <a:rPr lang="sv-SE" dirty="0"/>
              <a:t> av </a:t>
            </a:r>
            <a:r>
              <a:rPr lang="sv-SE" dirty="0" err="1"/>
              <a:t>veg</a:t>
            </a:r>
            <a:r>
              <a:rPr lang="sv-SE" dirty="0"/>
              <a:t>. fettsyror), stabiliseringsmedel (fruktkärnmjöl, </a:t>
            </a:r>
            <a:r>
              <a:rPr lang="sv-SE" dirty="0" err="1"/>
              <a:t>natriumalginat</a:t>
            </a:r>
            <a:r>
              <a:rPr lang="sv-SE" dirty="0"/>
              <a:t>, </a:t>
            </a:r>
            <a:r>
              <a:rPr lang="sv-SE" dirty="0" err="1"/>
              <a:t>guarkärnmjöl</a:t>
            </a:r>
            <a:r>
              <a:rPr lang="sv-SE" dirty="0"/>
              <a:t>, </a:t>
            </a:r>
            <a:r>
              <a:rPr lang="sv-SE" dirty="0" err="1"/>
              <a:t>karragenan</a:t>
            </a:r>
            <a:r>
              <a:rPr lang="sv-SE" dirty="0"/>
              <a:t>), och vaniljarom. *Grädde med 40% fetthalt.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6D9B538-9BB9-CB43-C3A2-91985A82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Ingredienser </a:t>
            </a:r>
            <a:r>
              <a:rPr lang="sv-SE" dirty="0" err="1"/>
              <a:t>Glassbåt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9152525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B57C2D-371D-1B45-82D6-D6398CA003AB}" vid="{7692D680-4453-EF4F-A072-D2DE27CD964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959ef79-73be-4523-be61-b35661b2dd3d}" enabled="1" method="Standard" siteId="{99f50799-af0e-43b6-bbaf-45ca7a79464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Anpassad formgivning</Template>
  <TotalTime>7978</TotalTime>
  <Words>231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Anpassad formgivning</vt:lpstr>
      <vt:lpstr>Stötta ditt lag</vt:lpstr>
      <vt:lpstr>Ingredienser Stråberry</vt:lpstr>
      <vt:lpstr>Ingredienser Picknick</vt:lpstr>
      <vt:lpstr>Ingredienser Glassbåt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Jörgen  Forssling</dc:creator>
  <cp:lastModifiedBy>Jonas Kjellsson</cp:lastModifiedBy>
  <cp:revision>21</cp:revision>
  <dcterms:created xsi:type="dcterms:W3CDTF">2024-01-11T12:37:29Z</dcterms:created>
  <dcterms:modified xsi:type="dcterms:W3CDTF">2025-11-20T07:29:25Z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629eb113-a150-4504-a6c1-f6e8429c59a0</vt:lpwstr>
  </property>
</Properties>
</file>