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620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262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19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373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3809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124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83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181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504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01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648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BA935-39DE-45E8-BE0F-9D0B2B378A2C}" type="datetimeFigureOut">
              <a:rPr lang="sv-SE" smtClean="0"/>
              <a:t>2026-04-29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8389E-CF08-4F04-8706-151986DDE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068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331040"/>
              </p:ext>
            </p:extLst>
          </p:nvPr>
        </p:nvGraphicFramePr>
        <p:xfrm>
          <a:off x="241068" y="382375"/>
          <a:ext cx="11712634" cy="6276119"/>
        </p:xfrm>
        <a:graphic>
          <a:graphicData uri="http://schemas.openxmlformats.org/drawingml/2006/table">
            <a:tbl>
              <a:tblPr/>
              <a:tblGrid>
                <a:gridCol w="1718331"/>
                <a:gridCol w="1041412"/>
                <a:gridCol w="2099097"/>
                <a:gridCol w="1562118"/>
                <a:gridCol w="2802050"/>
                <a:gridCol w="966560"/>
                <a:gridCol w="1523066"/>
              </a:tblGrid>
              <a:tr h="188405"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Bemanning av kiosk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Datum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Lag/ Födda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Aktivitet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Uppgift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Antal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Matchstart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Tid att samlas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Söndag 19 April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Styrelse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13:00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12.30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F13/F15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+ 6-8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Lördag 25 April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F16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13.00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12.15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F16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12.30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Fredag 8 Maj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P16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19:00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18.15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P16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18.30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Fredag 22 Maj</a:t>
                      </a:r>
                    </a:p>
                  </a:txBody>
                  <a:tcPr marL="5497" marR="5497" marT="54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F16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</a:t>
                      </a:r>
                    </a:p>
                  </a:txBody>
                  <a:tcPr marL="5497" marR="5497" marT="54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19:00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18:15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F16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18:30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Fredag 5 Juni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19:00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18.15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18:30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Onsdag 10 Juni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F13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match/Skrea IF-kväll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19:00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18.15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F13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18:30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Söndag 21 Juni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P11/12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Backluckeloppis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+ Funktionär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 + 3st funktionärer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13.00-16.00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Söndag 28 Juni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F17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13.00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12.15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F17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12:30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Söndag 12 juli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F11/12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Backluckeloppis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+ Funktionär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 + 3st funktionärer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13.00-16.00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Söndag 26 Juli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F18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Backluckeloppis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+ Funktionär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 + 3st funktionärer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13.00-16.00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Söndag 9 Augusti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P18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Backluckeloppis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+ Funktionär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 + 3st funktionärer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13.00-16.00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Fredag 14 augusti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P13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i 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19:00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18.15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P13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1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18.30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Lördag 29 Augusti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match/Skrea IF-kväll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13:00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12.15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12:30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Söndag 13 september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P17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13:00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12.15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P17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12.30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Söndag 3 oktober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P14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A-Lags match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vuxna i kiosk 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14:00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12:15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P14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Bollkalle/Boll-lisa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 vuxen och 6-8 barn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12:30</a:t>
                      </a:r>
                    </a:p>
                  </a:txBody>
                  <a:tcPr marL="5497" marR="5497" marT="54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203"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7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497" marR="5497" marT="54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239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309</Words>
  <Application>Microsoft Office PowerPoint</Application>
  <PresentationFormat>Bredbild</PresentationFormat>
  <Paragraphs>218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Aptos Narrow</vt:lpstr>
      <vt:lpstr>Arial</vt:lpstr>
      <vt:lpstr>Calibri</vt:lpstr>
      <vt:lpstr>Calibri Light</vt:lpstr>
      <vt:lpstr>Office-tema</vt:lpstr>
      <vt:lpstr>PowerPoint-presentation</vt:lpstr>
    </vt:vector>
  </TitlesOfParts>
  <Company>Falkenbergs Kommun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Hanna Egenvall</dc:creator>
  <cp:lastModifiedBy>Hanna Egenvall</cp:lastModifiedBy>
  <cp:revision>2</cp:revision>
  <dcterms:created xsi:type="dcterms:W3CDTF">2026-04-29T18:38:39Z</dcterms:created>
  <dcterms:modified xsi:type="dcterms:W3CDTF">2026-04-30T13:11:22Z</dcterms:modified>
</cp:coreProperties>
</file>