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9" r:id="rId2"/>
    <p:sldId id="298" r:id="rId3"/>
    <p:sldId id="281" r:id="rId4"/>
    <p:sldId id="263" r:id="rId5"/>
    <p:sldId id="295" r:id="rId6"/>
    <p:sldId id="289" r:id="rId7"/>
    <p:sldId id="296" r:id="rId8"/>
    <p:sldId id="293" r:id="rId9"/>
    <p:sldId id="286" r:id="rId10"/>
    <p:sldId id="297" r:id="rId11"/>
    <p:sldId id="29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>
        <p:scale>
          <a:sx n="75" d="100"/>
          <a:sy n="75" d="100"/>
        </p:scale>
        <p:origin x="13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733A5-1BCE-4602-9480-1532F4060CE9}" type="datetimeFigureOut">
              <a:rPr lang="sv-SE" smtClean="0"/>
              <a:t>2024-03-19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F04C5-88B9-4778-9D44-1FAFF73C71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691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A7B84-3454-4780-84DD-CE46D9037EAE}" type="slidenum">
              <a:rPr lang="sv-SE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52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D257-D026-464E-8ECC-C286CE4CB401}" type="datetime1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16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D802-ECC3-4C7A-9931-0FC77A289718}" type="datetime1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39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9660-08AD-4A37-BC22-CE9DE78D42FC}" type="datetime1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9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1BC5-6951-4854-9983-39C7CA7DC7D9}" type="datetime1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23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068B-F398-463A-8002-38C848FB9166}" type="datetime1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944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6514B-0A60-4AB5-BC7A-FB257469EEEB}" type="datetime1">
              <a:rPr lang="sv-SE" smtClean="0"/>
              <a:t>2024-03-19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68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1CA7-520A-45D5-8E64-DEDD8DE78512}" type="datetime1">
              <a:rPr lang="sv-SE" smtClean="0"/>
              <a:t>2024-03-19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533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CAA1-D322-4FA5-B958-216984B961E9}" type="datetime1">
              <a:rPr lang="sv-SE" smtClean="0"/>
              <a:t>2024-03-19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491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8F16-C39E-488C-85F4-0B0B6FC3037C}" type="datetime1">
              <a:rPr lang="sv-SE" smtClean="0"/>
              <a:t>2024-03-19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28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678E-E71F-4744-94CB-243B6636F70B}" type="datetime1">
              <a:rPr lang="sv-SE" smtClean="0"/>
              <a:t>2024-03-19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863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5381-CA54-433D-8ACF-395EF6AF6866}" type="datetime1">
              <a:rPr lang="sv-SE" smtClean="0"/>
              <a:t>2024-03-19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917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763FC-74A1-47A6-A97D-34B5940F7274}" type="datetime1">
              <a:rPr lang="sv-SE" smtClean="0"/>
              <a:t>2024-03-19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Skövde IK Team 05, 2016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065F-C2BE-4209-9B06-EC70F438C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329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10553" y="1902293"/>
            <a:ext cx="9144000" cy="2387600"/>
          </a:xfrm>
        </p:spPr>
        <p:txBody>
          <a:bodyPr/>
          <a:lstStyle/>
          <a:p>
            <a:r>
              <a:rPr lang="sv-SE" b="1" dirty="0">
                <a:latin typeface="+mn-lt"/>
              </a:rPr>
              <a:t>Billinge Trophy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4570226"/>
            <a:ext cx="9144000" cy="1655762"/>
          </a:xfrm>
        </p:spPr>
        <p:txBody>
          <a:bodyPr/>
          <a:lstStyle/>
          <a:p>
            <a:r>
              <a:rPr lang="sv-SE" dirty="0"/>
              <a:t>5-7 april</a:t>
            </a:r>
          </a:p>
        </p:txBody>
      </p:sp>
    </p:spTree>
    <p:extLst>
      <p:ext uri="{BB962C8B-B14F-4D97-AF65-F5344CB8AC3E}">
        <p14:creationId xmlns:p14="http://schemas.microsoft.com/office/powerpoint/2010/main" val="338215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6589" y="1859181"/>
            <a:ext cx="10515600" cy="435133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780495" y="1852258"/>
            <a:ext cx="10573305" cy="4669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4700" b="1" dirty="0"/>
              <a:t>Mat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CEDB41-88DC-4645-9008-7114D1EC4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221" y="3429000"/>
            <a:ext cx="7690104" cy="174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93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55"/>
            <a:ext cx="12192000" cy="1413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077" y="3951704"/>
            <a:ext cx="10515600" cy="4375550"/>
          </a:xfrm>
        </p:spPr>
        <p:txBody>
          <a:bodyPr>
            <a:normAutofit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66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700" b="1" dirty="0"/>
              <a:t>Efter cupen</a:t>
            </a:r>
          </a:p>
          <a:p>
            <a:r>
              <a:rPr lang="sv-SE" b="1" dirty="0"/>
              <a:t>Alla</a:t>
            </a:r>
            <a:r>
              <a:rPr lang="sv-SE" dirty="0"/>
              <a:t> stannar kvar och hjälps åt att städa och plocka iordning så går det snabbt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161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077" y="3951704"/>
            <a:ext cx="10515600" cy="4375550"/>
          </a:xfrm>
        </p:spPr>
        <p:txBody>
          <a:bodyPr>
            <a:normAutofit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669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4700" b="1" dirty="0"/>
              <a:t>Billinge </a:t>
            </a:r>
            <a:r>
              <a:rPr lang="sv-SE" sz="4700" b="1" dirty="0" err="1"/>
              <a:t>trophy</a:t>
            </a:r>
            <a:r>
              <a:rPr lang="sv-SE" sz="4700" b="1" dirty="0"/>
              <a:t> U15 - 2024</a:t>
            </a:r>
          </a:p>
          <a:p>
            <a:pPr marL="0" indent="0">
              <a:buNone/>
            </a:pPr>
            <a:endParaRPr lang="sv-SE" sz="1600" b="1" dirty="0"/>
          </a:p>
          <a:p>
            <a:r>
              <a:rPr lang="sv-SE" sz="2400" b="1" dirty="0"/>
              <a:t>12 lag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Skövde IK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HC Lidköping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LN70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Hanhals IF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FOC Farsta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IF Troja Ljungby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Hammarö HC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Boo HC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Nybro Vikings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Sollentuna HC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Bäcken HC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Huddinge IK</a:t>
            </a:r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670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077" y="3951704"/>
            <a:ext cx="10515600" cy="4375550"/>
          </a:xfrm>
        </p:spPr>
        <p:txBody>
          <a:bodyPr>
            <a:normAutofit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66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700" b="1" dirty="0"/>
              <a:t>Torsdagen, dagen innan cupen (23 mars)</a:t>
            </a:r>
          </a:p>
          <a:p>
            <a:pPr marL="0" indent="0">
              <a:buNone/>
            </a:pPr>
            <a:endParaRPr lang="sv-SE" sz="1600" b="1" dirty="0"/>
          </a:p>
          <a:p>
            <a:pPr marL="0" indent="0">
              <a:buNone/>
            </a:pPr>
            <a:r>
              <a:rPr lang="sv-SE" sz="2400" dirty="0"/>
              <a:t>Träning </a:t>
            </a:r>
            <a:r>
              <a:rPr lang="sv-SE" sz="2400" b="1" dirty="0"/>
              <a:t>19:020</a:t>
            </a:r>
            <a:r>
              <a:rPr lang="sv-SE" sz="2400" dirty="0"/>
              <a:t> – alla föräldrar som kan samlas för iordningställande</a:t>
            </a:r>
          </a:p>
          <a:p>
            <a:r>
              <a:rPr lang="sv-SE" sz="2400" dirty="0"/>
              <a:t>Sätta upp skyltar på och i omklädningsrum (Johanna och Lars fixar skyltar)</a:t>
            </a:r>
          </a:p>
          <a:p>
            <a:r>
              <a:rPr lang="sv-SE" sz="2400" dirty="0"/>
              <a:t>Ställa iordning bord i A-hallen </a:t>
            </a:r>
          </a:p>
          <a:p>
            <a:r>
              <a:rPr lang="sv-SE" sz="2400" dirty="0"/>
              <a:t>Kolla sekretariatet, testa klocka, cup online, musik samt mikrofon samt se till att samtliga laguppställningar finns.</a:t>
            </a:r>
          </a:p>
          <a:p>
            <a:r>
              <a:rPr lang="sv-SE" sz="2400" dirty="0" err="1"/>
              <a:t>Preppa</a:t>
            </a:r>
            <a:r>
              <a:rPr lang="sv-SE" sz="2400" dirty="0"/>
              <a:t> kiosken</a:t>
            </a:r>
          </a:p>
          <a:p>
            <a:r>
              <a:rPr lang="sv-SE" sz="2400" dirty="0"/>
              <a:t>Göra iordning ledarlounge (kansliet)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027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2784" y="158894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25625"/>
            <a:ext cx="956125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Sekretariat</a:t>
            </a:r>
          </a:p>
          <a:p>
            <a:endParaRPr lang="sv-SE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Bemanningsschema gjort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Alla behöver hjälpa till med 2 personer hela helgen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3 </a:t>
            </a:r>
            <a:r>
              <a:rPr lang="sv-SE" sz="2400" dirty="0" err="1"/>
              <a:t>båsteam</a:t>
            </a:r>
            <a:r>
              <a:rPr lang="sv-SE" sz="2400" dirty="0"/>
              <a:t>, se schema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Speaker +  Protokoll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400" dirty="0"/>
              <a:t>Speaker + musik. Adapter till Iphone finns till båda hallarna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400" dirty="0"/>
              <a:t>Protokoll = Cup online med live uppdatering under matchen (alla tar med dator/tfn eller </a:t>
            </a:r>
            <a:r>
              <a:rPr lang="sv-SE" sz="2400" dirty="0" err="1"/>
              <a:t>ipad</a:t>
            </a:r>
            <a:r>
              <a:rPr lang="sv-SE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Klocka = Matchtid plus utvisningstid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2 utvisningsbås = Räkna skott på mål (varsitt mål). Öppna dörren vid utvisning. Hjälpa till med </a:t>
            </a:r>
            <a:r>
              <a:rPr lang="sv-SE" sz="2400" dirty="0" err="1"/>
              <a:t>cuponline</a:t>
            </a: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82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2784" y="158894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25625"/>
            <a:ext cx="95612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Sekretariat</a:t>
            </a:r>
          </a:p>
          <a:p>
            <a:endParaRPr lang="sv-SE" sz="2400" b="1" dirty="0"/>
          </a:p>
          <a:p>
            <a:endParaRPr lang="sv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336A6B-C90C-41DA-A233-272D2AC85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176" y="3293670"/>
            <a:ext cx="8790324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58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1704"/>
            <a:ext cx="10515600" cy="4375550"/>
          </a:xfrm>
        </p:spPr>
        <p:txBody>
          <a:bodyPr>
            <a:normAutofit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66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700" b="1" dirty="0"/>
              <a:t>Kiosk</a:t>
            </a:r>
          </a:p>
          <a:p>
            <a:r>
              <a:rPr lang="sv-SE" dirty="0"/>
              <a:t>Preppa kiosken dagen innan</a:t>
            </a:r>
          </a:p>
          <a:p>
            <a:r>
              <a:rPr lang="sv-SE" dirty="0"/>
              <a:t>Fika till domare</a:t>
            </a:r>
          </a:p>
          <a:p>
            <a:r>
              <a:rPr lang="sv-SE" dirty="0"/>
              <a:t>Hålla koll på toaletter så det är rent och fräscht samt tömma papperskorgar</a:t>
            </a:r>
          </a:p>
          <a:p>
            <a:r>
              <a:rPr lang="sv-SE" dirty="0"/>
              <a:t>Hålla koll på ledarlounge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39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1704"/>
            <a:ext cx="10515600" cy="4375550"/>
          </a:xfrm>
        </p:spPr>
        <p:txBody>
          <a:bodyPr>
            <a:normAutofit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66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700" b="1" dirty="0"/>
              <a:t>Kiosk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FF12D7-767D-4B39-930A-8B09B979F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761" y="3158067"/>
            <a:ext cx="6302564" cy="216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26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1704"/>
            <a:ext cx="10515600" cy="4375550"/>
          </a:xfrm>
        </p:spPr>
        <p:txBody>
          <a:bodyPr>
            <a:normAutofit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66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700" b="1" dirty="0"/>
              <a:t>Ledarlounge</a:t>
            </a:r>
          </a:p>
          <a:p>
            <a:r>
              <a:rPr lang="sv-SE" dirty="0"/>
              <a:t>Vi hjälper alla till att baka/köpa fika</a:t>
            </a:r>
          </a:p>
          <a:p>
            <a:r>
              <a:rPr lang="sv-SE" dirty="0"/>
              <a:t>Vi tar med fikan när vi ses på torsdagen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3053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356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6589" y="1859181"/>
            <a:ext cx="10515600" cy="4351338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780495" y="1852258"/>
            <a:ext cx="10573305" cy="4669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4700" b="1" dirty="0"/>
              <a:t>Mat</a:t>
            </a:r>
          </a:p>
          <a:p>
            <a:r>
              <a:rPr lang="sv-SE" dirty="0"/>
              <a:t>Fredag – pastasallad eller liknande delas ut till lagen</a:t>
            </a:r>
          </a:p>
          <a:p>
            <a:r>
              <a:rPr lang="sv-SE" dirty="0"/>
              <a:t>Lunch lördag 11-13</a:t>
            </a:r>
          </a:p>
          <a:p>
            <a:r>
              <a:rPr lang="sv-SE" dirty="0"/>
              <a:t>Middag lördag 16-18</a:t>
            </a:r>
          </a:p>
          <a:p>
            <a:r>
              <a:rPr lang="sv-SE" dirty="0"/>
              <a:t>Lunch söndag 11-12:30 </a:t>
            </a:r>
          </a:p>
          <a:p>
            <a:r>
              <a:rPr lang="sv-SE" dirty="0"/>
              <a:t>Samling 30 min före utsatt tid</a:t>
            </a:r>
          </a:p>
          <a:p>
            <a:r>
              <a:rPr lang="sv-SE" dirty="0"/>
              <a:t>Dela ut mat</a:t>
            </a:r>
          </a:p>
          <a:p>
            <a:r>
              <a:rPr lang="sv-SE" dirty="0"/>
              <a:t>Se till att de är rent och snyggt</a:t>
            </a:r>
          </a:p>
          <a:p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797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296</Words>
  <Application>Microsoft Office PowerPoint</Application>
  <PresentationFormat>Widescreen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Office-tema</vt:lpstr>
      <vt:lpstr>Billinge Trophy</vt:lpstr>
      <vt:lpstr>   </vt:lpstr>
      <vt:lpstr>   </vt:lpstr>
      <vt:lpstr>PowerPoint Presentation</vt:lpstr>
      <vt:lpstr>PowerPoint Presentation</vt:lpstr>
      <vt:lpstr>   </vt:lpstr>
      <vt:lpstr>   </vt:lpstr>
      <vt:lpstr>   </vt:lpstr>
      <vt:lpstr>PowerPoint Presentation</vt:lpstr>
      <vt:lpstr>PowerPoint Presentation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Magnus Cullberg</dc:creator>
  <cp:lastModifiedBy>Johanna Svärd</cp:lastModifiedBy>
  <cp:revision>164</cp:revision>
  <cp:lastPrinted>2023-03-08T12:45:30Z</cp:lastPrinted>
  <dcterms:created xsi:type="dcterms:W3CDTF">2015-11-02T09:33:56Z</dcterms:created>
  <dcterms:modified xsi:type="dcterms:W3CDTF">2024-03-19T17:41:51Z</dcterms:modified>
</cp:coreProperties>
</file>