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0" r:id="rId4"/>
    <p:sldId id="267" r:id="rId5"/>
    <p:sldId id="272" r:id="rId6"/>
    <p:sldId id="264" r:id="rId7"/>
    <p:sldId id="273" r:id="rId8"/>
    <p:sldId id="261" r:id="rId9"/>
    <p:sldId id="266" r:id="rId10"/>
    <p:sldId id="258" r:id="rId11"/>
    <p:sldId id="260" r:id="rId12"/>
    <p:sldId id="274" r:id="rId13"/>
    <p:sldId id="269" r:id="rId14"/>
    <p:sldId id="271" r:id="rId15"/>
    <p:sldId id="275" r:id="rId16"/>
    <p:sldId id="265" r:id="rId17"/>
    <p:sldId id="268" r:id="rId18"/>
    <p:sldId id="276" r:id="rId19"/>
    <p:sldId id="259" r:id="rId20"/>
    <p:sldId id="257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2023-01-15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2023-01-15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2023-01-15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2023-01-15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2023-01-15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2023-01-15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2023-01-15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2023-01-15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2023-01-15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2023-01-15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2023-01-15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2023-01-15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59" y="-46620"/>
            <a:ext cx="4864813" cy="690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0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45454"/>
            <a:ext cx="3974095" cy="31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33"/>
          <a:stretch/>
        </p:blipFill>
        <p:spPr bwMode="auto">
          <a:xfrm>
            <a:off x="179512" y="1038111"/>
            <a:ext cx="6624736" cy="211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1"/>
          <a:stretch/>
        </p:blipFill>
        <p:spPr bwMode="auto">
          <a:xfrm>
            <a:off x="156185" y="3157242"/>
            <a:ext cx="6624736" cy="169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8" y="188640"/>
            <a:ext cx="87509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45454"/>
            <a:ext cx="3974095" cy="31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66"/>
          <a:stretch/>
        </p:blipFill>
        <p:spPr bwMode="auto">
          <a:xfrm>
            <a:off x="223191" y="988888"/>
            <a:ext cx="5976664" cy="148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1"/>
          <a:stretch/>
        </p:blipFill>
        <p:spPr bwMode="auto">
          <a:xfrm>
            <a:off x="223191" y="2597506"/>
            <a:ext cx="5976664" cy="229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" y="85374"/>
            <a:ext cx="75834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Protest mot domslut/Osportsligt uppträdande</a:t>
            </a: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7"/>
            <a:ext cx="4251193" cy="287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2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3" y="1200795"/>
            <a:ext cx="7272808" cy="333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4" y="105434"/>
            <a:ext cx="75834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32405"/>
            <a:ext cx="3363565" cy="227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6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2" y="404664"/>
            <a:ext cx="8040687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3" y="1415513"/>
            <a:ext cx="8762223" cy="311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32405"/>
            <a:ext cx="3363565" cy="227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2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Backa in i spelare/Obstruktion</a:t>
            </a: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44" y="3850089"/>
            <a:ext cx="4565856" cy="300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5"/>
            <a:ext cx="4578144" cy="3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69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8" y="188640"/>
            <a:ext cx="87509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6" y="816368"/>
            <a:ext cx="8523362" cy="272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44" y="3850089"/>
            <a:ext cx="4565856" cy="300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5"/>
            <a:ext cx="4578144" cy="3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5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4" y="1268760"/>
            <a:ext cx="885374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" y="85374"/>
            <a:ext cx="75834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36" y="3573016"/>
            <a:ext cx="4837338" cy="315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6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Otillåten trängning</a:t>
            </a: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582447" cy="31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829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8" y="1229477"/>
            <a:ext cx="8722399" cy="12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67895"/>
            <a:ext cx="5590559" cy="383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8" y="188640"/>
            <a:ext cx="87509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3" b="90110"/>
          <a:stretch/>
        </p:blipFill>
        <p:spPr bwMode="auto">
          <a:xfrm>
            <a:off x="794620" y="836712"/>
            <a:ext cx="7499472" cy="78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8"/>
          <a:stretch/>
        </p:blipFill>
        <p:spPr bwMode="auto">
          <a:xfrm>
            <a:off x="323528" y="2204864"/>
            <a:ext cx="844165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0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67895"/>
            <a:ext cx="5590559" cy="383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r="8482" b="28266"/>
          <a:stretch/>
        </p:blipFill>
        <p:spPr bwMode="auto">
          <a:xfrm>
            <a:off x="251520" y="1204624"/>
            <a:ext cx="8695470" cy="11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" y="85374"/>
            <a:ext cx="75834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0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105031" cy="265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" y="85374"/>
            <a:ext cx="75834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5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66373" cy="491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702478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9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6776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44855" cy="374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0" y="5087798"/>
            <a:ext cx="8219094" cy="177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94516" cy="505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07" y="133747"/>
            <a:ext cx="632659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1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Passivt spel/fördröjande av spel</a:t>
            </a: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6079"/>
            <a:ext cx="4355977" cy="343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296475" cy="324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1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4382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" y="1268760"/>
            <a:ext cx="756443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9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75005"/>
            <a:ext cx="7704856" cy="328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8" y="188640"/>
            <a:ext cx="87509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73" y="4255432"/>
            <a:ext cx="3438327" cy="259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6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14</Words>
  <Application>Microsoft Office PowerPoint</Application>
  <PresentationFormat>Bildspel på skärmen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Passivt spel/fördröjande av spel</vt:lpstr>
      <vt:lpstr>PowerPoint-presentation</vt:lpstr>
      <vt:lpstr>PowerPoint-presentation</vt:lpstr>
      <vt:lpstr>PowerPoint-presentation</vt:lpstr>
      <vt:lpstr>PowerPoint-presentation</vt:lpstr>
      <vt:lpstr>Protest mot domslut/Osportsligt uppträdande</vt:lpstr>
      <vt:lpstr>PowerPoint-presentation</vt:lpstr>
      <vt:lpstr>PowerPoint-presentation</vt:lpstr>
      <vt:lpstr>Backa in i spelare/Obstruktion</vt:lpstr>
      <vt:lpstr>PowerPoint-presentation</vt:lpstr>
      <vt:lpstr>PowerPoint-presentation</vt:lpstr>
      <vt:lpstr>Otillåten trängning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Thyni</dc:creator>
  <cp:lastModifiedBy>Daniel Thyni</cp:lastModifiedBy>
  <cp:revision>11</cp:revision>
  <dcterms:created xsi:type="dcterms:W3CDTF">2023-01-15T16:14:42Z</dcterms:created>
  <dcterms:modified xsi:type="dcterms:W3CDTF">2023-01-15T22:22:06Z</dcterms:modified>
</cp:coreProperties>
</file>