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0" r:id="rId3"/>
    <p:sldId id="264" r:id="rId4"/>
    <p:sldId id="265" r:id="rId5"/>
    <p:sldId id="261" r:id="rId6"/>
    <p:sldId id="267" r:id="rId7"/>
    <p:sldId id="262" r:id="rId8"/>
    <p:sldId id="266" r:id="rId9"/>
    <p:sldId id="263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CAC1F4-B3DA-409D-A32B-F1E030FB3FED}" v="342" dt="2023-10-14T05:33:20.3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66937" autoAdjust="0"/>
  </p:normalViewPr>
  <p:slideViewPr>
    <p:cSldViewPr snapToGrid="0">
      <p:cViewPr varScale="1">
        <p:scale>
          <a:sx n="44" d="100"/>
          <a:sy n="44" d="100"/>
        </p:scale>
        <p:origin x="9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2CDAD-885A-44BB-84D1-C0429D568149}" type="datetimeFigureOut">
              <a:t>2023-10-14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F029A-0DF1-431E-9AC3-1204D1BE0113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228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Intro – syfte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583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sv-SE" dirty="0"/>
              <a:t>Se dig själv som din bästa vän. Du skulle aldrig prata illa om din bästa vän, gör inte heller det mot dig själv.</a:t>
            </a:r>
          </a:p>
          <a:p>
            <a:pPr marL="228600" indent="-228600">
              <a:buAutoNum type="arabicPeriod"/>
            </a:pPr>
            <a:r>
              <a:rPr lang="sv-SE" dirty="0"/>
              <a:t>Fuska aldrig från </a:t>
            </a:r>
            <a:r>
              <a:rPr lang="sv-SE" dirty="0" err="1"/>
              <a:t>fys</a:t>
            </a:r>
            <a:r>
              <a:rPr lang="sv-SE" dirty="0"/>
              <a:t>, det straffar bara dig själv. Gör gärna lite träning hemma ibland. Man kommer långt med bara kroppsvikt!</a:t>
            </a:r>
          </a:p>
          <a:p>
            <a:pPr marL="228600" indent="-228600">
              <a:buAutoNum type="arabicPeriod"/>
            </a:pPr>
            <a:r>
              <a:rPr lang="sv-SE" dirty="0"/>
              <a:t>Försök alltid att äta vad som serveras i skolan. Mat behövs för att bygga muskler och ha ork och energi. </a:t>
            </a:r>
          </a:p>
          <a:p>
            <a:pPr marL="228600" indent="-228600">
              <a:buAutoNum type="arabicPeriod"/>
            </a:pPr>
            <a:r>
              <a:rPr lang="sv-SE" dirty="0"/>
              <a:t>När somnar du på kvällen? Försök att somna senast 22.</a:t>
            </a:r>
          </a:p>
          <a:p>
            <a:pPr marL="228600" indent="-228600">
              <a:buAutoNum type="arabicPeriod"/>
            </a:pPr>
            <a:r>
              <a:rPr lang="sv-SE" dirty="0"/>
              <a:t>Vad ger dig energi? Vad gillar du att göra? Ger du dig själv hjärnvila emellanåt?</a:t>
            </a:r>
          </a:p>
          <a:p>
            <a:pPr marL="228600" indent="-228600">
              <a:buAutoNum type="arabicPeriod"/>
            </a:pPr>
            <a:r>
              <a:rPr lang="sv-SE" dirty="0"/>
              <a:t>Vad gör du för att uppmuntra och stötta dina lagkamrater?</a:t>
            </a:r>
          </a:p>
          <a:p>
            <a:pPr marL="228600" indent="-228600">
              <a:buAutoNum type="arabicPeriod"/>
            </a:pPr>
            <a:r>
              <a:rPr lang="sv-SE" b="0" i="0" dirty="0">
                <a:solidFill>
                  <a:srgbClr val="374151"/>
                </a:solidFill>
                <a:effectLst/>
                <a:latin typeface="__Roboto_dda4a7"/>
              </a:rPr>
              <a:t>Att skratta och vara på gott humör minskar ångest och stress och ökar vår självkänsla och vår självmotivation.</a:t>
            </a:r>
            <a:endParaRPr lang="sv-SE" dirty="0"/>
          </a:p>
          <a:p>
            <a:pPr marL="228600" indent="-228600">
              <a:buAutoNum type="arabicPeriod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1420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4159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Så hur förebygger vi skador och blir starkare?</a:t>
            </a:r>
          </a:p>
          <a:p>
            <a:r>
              <a:rPr lang="sv-SE" dirty="0"/>
              <a:t>Exempel på övningar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2168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Vad äter du till frukost? Mellanmål? (innan träning) Kvällsmat (efter träning)</a:t>
            </a:r>
          </a:p>
          <a:p>
            <a:r>
              <a:rPr lang="sv-SE" dirty="0"/>
              <a:t>När man tränar så mycket som ni behöver man också få i sig kolhydrater för att ha energi och orka.</a:t>
            </a:r>
          </a:p>
          <a:p>
            <a:r>
              <a:rPr lang="sv-SE" dirty="0"/>
              <a:t>Protein = ägg, kött, kyckling, fisk</a:t>
            </a:r>
          </a:p>
          <a:p>
            <a:r>
              <a:rPr lang="sv-SE" dirty="0"/>
              <a:t>Mineraler och vitaminer = frukt och grönsaker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Kolhydrater = pasta, potatis, ris och bröd</a:t>
            </a:r>
          </a:p>
          <a:p>
            <a:r>
              <a:rPr lang="sv-SE" b="0" i="0" dirty="0">
                <a:solidFill>
                  <a:srgbClr val="000000"/>
                </a:solidFill>
                <a:effectLst/>
                <a:latin typeface="Adobe Caslon Pro"/>
              </a:rPr>
              <a:t>Se till att godis och läsk inte ersätter näringsrik mat.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8379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Försök att få 8-9 timmar sömn</a:t>
            </a:r>
          </a:p>
          <a:p>
            <a:pPr algn="l"/>
            <a:r>
              <a:rPr lang="sv-SE" b="0" i="0" dirty="0">
                <a:solidFill>
                  <a:srgbClr val="1A1A1A"/>
                </a:solidFill>
                <a:effectLst/>
                <a:latin typeface="Lato" panose="020F0502020204030203" pitchFamily="34" charset="0"/>
              </a:rPr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019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cs typeface="Calibri"/>
              </a:rPr>
              <a:t>Ansträngningar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lönar</a:t>
            </a:r>
            <a:r>
              <a:rPr lang="en-US" dirty="0">
                <a:cs typeface="Calibri"/>
              </a:rPr>
              <a:t> sig!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cs typeface="Calibri"/>
              </a:rPr>
              <a:t>Allt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går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inte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likt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pil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rakt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uppåt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utan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livet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möter</a:t>
            </a:r>
            <a:r>
              <a:rPr lang="en-US" dirty="0">
                <a:cs typeface="Calibri"/>
              </a:rPr>
              <a:t> vi </a:t>
            </a:r>
            <a:r>
              <a:rPr lang="en-US" dirty="0" err="1">
                <a:cs typeface="Calibri"/>
              </a:rPr>
              <a:t>motgångar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Genom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öva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träna</a:t>
            </a:r>
            <a:r>
              <a:rPr lang="en-US" dirty="0">
                <a:cs typeface="Calibri"/>
              </a:rPr>
              <a:t> och ta </a:t>
            </a:r>
            <a:r>
              <a:rPr lang="en-US" dirty="0" err="1">
                <a:cs typeface="Calibri"/>
              </a:rPr>
              <a:t>oss</a:t>
            </a:r>
            <a:r>
              <a:rPr lang="en-US" dirty="0">
                <a:cs typeface="Calibri"/>
              </a:rPr>
              <a:t> an </a:t>
            </a:r>
            <a:r>
              <a:rPr lang="en-US" dirty="0" err="1">
                <a:cs typeface="Calibri"/>
              </a:rPr>
              <a:t>utmaningar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utvecklas</a:t>
            </a:r>
            <a:r>
              <a:rPr lang="en-US" dirty="0">
                <a:cs typeface="Calibri"/>
              </a:rPr>
              <a:t> vi!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5872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9162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F029A-0DF1-431E-9AC3-1204D1BE0113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0461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2023-10-14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es/coraz%C3%B3n-s%C3%ADmbolo-rojo-forma-signo-24037/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2" name="Picture 8" descr="Klubbmärke">
            <a:extLst>
              <a:ext uri="{FF2B5EF4-FFF2-40B4-BE49-F238E27FC236}">
                <a16:creationId xmlns:a16="http://schemas.microsoft.com/office/drawing/2014/main" id="{78F1D7FB-D072-EA8E-ED6F-BA5E9FE1ED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4" r="17121" b="1"/>
          <a:stretch/>
        </p:blipFill>
        <p:spPr bwMode="auto">
          <a:xfrm>
            <a:off x="20" y="-1"/>
            <a:ext cx="79982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ree Floorball Sport photo and picture">
            <a:extLst>
              <a:ext uri="{FF2B5EF4-FFF2-40B4-BE49-F238E27FC236}">
                <a16:creationId xmlns:a16="http://schemas.microsoft.com/office/drawing/2014/main" id="{94693C12-F792-376B-9F9F-C0CDBF4A9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" r="51089" b="-1"/>
          <a:stretch/>
        </p:blipFill>
        <p:spPr bwMode="auto">
          <a:xfrm>
            <a:off x="7998225" y="-2"/>
            <a:ext cx="419377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A5D040C-C4EC-7088-9F3F-6E97E67B6810}"/>
              </a:ext>
            </a:extLst>
          </p:cNvPr>
          <p:cNvSpPr txBox="1"/>
          <p:nvPr/>
        </p:nvSpPr>
        <p:spPr>
          <a:xfrm>
            <a:off x="9529010" y="5763126"/>
            <a:ext cx="2376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Träningsläger Karlsborg 2023-10-14</a:t>
            </a:r>
          </a:p>
          <a:p>
            <a:pPr algn="r"/>
            <a:r>
              <a:rPr lang="sv-SE" dirty="0">
                <a:solidFill>
                  <a:schemeClr val="bg1"/>
                </a:solidFill>
              </a:rPr>
              <a:t>Sara von Seth</a:t>
            </a:r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9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Free Floorball Sport photo and picture">
            <a:extLst>
              <a:ext uri="{FF2B5EF4-FFF2-40B4-BE49-F238E27FC236}">
                <a16:creationId xmlns:a16="http://schemas.microsoft.com/office/drawing/2014/main" id="{FE5CCA93-CAEB-4999-1E2F-506027AE6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22" b="-1"/>
          <a:stretch/>
        </p:blipFill>
        <p:spPr bwMode="auto">
          <a:xfrm>
            <a:off x="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B13DEF-B9EB-8820-E67C-C68F00CDB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824" y="4144161"/>
            <a:ext cx="5562423" cy="261164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Älska dig själv och vårda din kropp</a:t>
            </a:r>
            <a:r>
              <a:rPr lang="sv-SE" sz="2000" dirty="0"/>
              <a:t>!</a:t>
            </a:r>
            <a:r>
              <a:rPr lang="sv-SE" sz="2000" dirty="0">
                <a:solidFill>
                  <a:schemeClr val="bg1"/>
                </a:solidFill>
              </a:rPr>
              <a:t>🧡</a:t>
            </a:r>
          </a:p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Träna muskler för styrka och skydd </a:t>
            </a:r>
            <a:r>
              <a:rPr lang="sv-SE" sz="2000" dirty="0"/>
              <a:t>💪</a:t>
            </a:r>
          </a:p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Ät och drick för att du ska orka </a:t>
            </a:r>
            <a:r>
              <a:rPr lang="sv-SE" sz="2000" dirty="0"/>
              <a:t>🥛🍌🌮</a:t>
            </a:r>
          </a:p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Sov ordentligt för återhämtning (8-9 timmar) </a:t>
            </a:r>
            <a:r>
              <a:rPr lang="sv-SE" sz="2000" dirty="0"/>
              <a:t>😴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Fyll på din energi med sånt du mår bra av 🔋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Uppmuntra och stötta varandra! </a:t>
            </a:r>
            <a:r>
              <a:rPr lang="sv-SE" sz="2000" dirty="0"/>
              <a:t>🙌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Ha roligt! Leenden smittar! </a:t>
            </a:r>
            <a:r>
              <a:rPr lang="sv-SE" sz="2000" dirty="0"/>
              <a:t>😃</a:t>
            </a:r>
            <a:endParaRPr lang="sv-SE" sz="2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sv-SE" sz="2000" dirty="0"/>
          </a:p>
          <a:p>
            <a:pPr marL="457200" indent="-457200">
              <a:buAutoNum type="arabicPeriod"/>
            </a:pPr>
            <a:endParaRPr lang="sv-SE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sv-SE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sv-SE" sz="2000" dirty="0">
              <a:solidFill>
                <a:schemeClr val="bg1"/>
              </a:solidFill>
            </a:endParaRPr>
          </a:p>
        </p:txBody>
      </p:sp>
      <p:pic>
        <p:nvPicPr>
          <p:cNvPr id="4" name="Bildobjekt 3" descr="Floorball player running with ball, isolated vector silhouette, ink drawing, side view Floorball player running with ball, isolated vector silhouette, ink drawing, side view floorball player stock illustrations">
            <a:extLst>
              <a:ext uri="{FF2B5EF4-FFF2-40B4-BE49-F238E27FC236}">
                <a16:creationId xmlns:a16="http://schemas.microsoft.com/office/drawing/2014/main" id="{26D64E8D-D7E0-0742-F2E8-19A67A02BE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9" r="9535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9E997C0-29BE-FF9E-2A4A-A9CAC4E08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5398" y="0"/>
            <a:ext cx="4463384" cy="1418602"/>
          </a:xfrm>
        </p:spPr>
        <p:txBody>
          <a:bodyPr>
            <a:normAutofit/>
          </a:bodyPr>
          <a:lstStyle/>
          <a:p>
            <a:r>
              <a:rPr lang="sv-SE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Hälsa och kost</a:t>
            </a:r>
          </a:p>
        </p:txBody>
      </p:sp>
    </p:spTree>
    <p:extLst>
      <p:ext uri="{BB962C8B-B14F-4D97-AF65-F5344CB8AC3E}">
        <p14:creationId xmlns:p14="http://schemas.microsoft.com/office/powerpoint/2010/main" val="8791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5" name="Rectangle 615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Free Floorball Sport photo and picture">
            <a:extLst>
              <a:ext uri="{FF2B5EF4-FFF2-40B4-BE49-F238E27FC236}">
                <a16:creationId xmlns:a16="http://schemas.microsoft.com/office/drawing/2014/main" id="{973E99AE-904B-B34C-B403-80331EA474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86" b="-1"/>
          <a:stretch/>
        </p:blipFill>
        <p:spPr bwMode="auto">
          <a:xfrm>
            <a:off x="20" y="-1"/>
            <a:ext cx="79982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unning muscle anatomy man - Royaltyfri Människokroppen Bildbanksbilder">
            <a:extLst>
              <a:ext uri="{FF2B5EF4-FFF2-40B4-BE49-F238E27FC236}">
                <a16:creationId xmlns:a16="http://schemas.microsoft.com/office/drawing/2014/main" id="{471A9990-A46A-A96B-EA3D-1DDDF471B1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0" r="41682"/>
          <a:stretch/>
        </p:blipFill>
        <p:spPr bwMode="auto">
          <a:xfrm>
            <a:off x="7998225" y="-1"/>
            <a:ext cx="419377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6BE778C-035E-FF97-D1E9-B1DFCEB0F7EC}"/>
              </a:ext>
            </a:extLst>
          </p:cNvPr>
          <p:cNvSpPr txBox="1"/>
          <p:nvPr/>
        </p:nvSpPr>
        <p:spPr>
          <a:xfrm>
            <a:off x="4788567" y="1687354"/>
            <a:ext cx="320813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Muskler</a:t>
            </a:r>
          </a:p>
          <a:p>
            <a:endParaRPr lang="sv-SE" sz="36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Hjälper oss att röra på oss, ger stabilitet och skyddar kroppen.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Minskar risken för skador!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Knä- och fotledsskador vanligaste skadorna inom innebandy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Gör dig starkare i närkamper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32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5" name="Rectangle 615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6BE778C-035E-FF97-D1E9-B1DFCEB0F7EC}"/>
              </a:ext>
            </a:extLst>
          </p:cNvPr>
          <p:cNvSpPr txBox="1"/>
          <p:nvPr/>
        </p:nvSpPr>
        <p:spPr>
          <a:xfrm>
            <a:off x="4788567" y="2947737"/>
            <a:ext cx="276726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Muskler</a:t>
            </a:r>
          </a:p>
          <a:p>
            <a:endParaRPr lang="sv-SE" sz="36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Hjälper oss att röra på oss, ger stabilitet och skyddar kroppen.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250166EA-A1B9-B87F-CF30-D1DDB518FC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99811" y="8594"/>
            <a:ext cx="3308684" cy="709003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2723CC1C-7363-04F0-EFBC-3FCDAA6EF892}"/>
              </a:ext>
            </a:extLst>
          </p:cNvPr>
          <p:cNvSpPr txBox="1"/>
          <p:nvPr/>
        </p:nvSpPr>
        <p:spPr>
          <a:xfrm>
            <a:off x="8250394" y="2738004"/>
            <a:ext cx="349818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Muskler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Hjälper oss att röra på oss, ger stabilitet och skyddar kroppen.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endParaRPr lang="sv-SE" sz="3200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DD5F29-4183-DE6C-5FA6-FCA93E2326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5" r="69715"/>
          <a:stretch/>
        </p:blipFill>
        <p:spPr bwMode="auto">
          <a:xfrm>
            <a:off x="1029092" y="8594"/>
            <a:ext cx="2502384" cy="687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34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2" name="Rectangle 4121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4" name="Rectangle 4123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Free Floorball Sport photo and picture">
            <a:extLst>
              <a:ext uri="{FF2B5EF4-FFF2-40B4-BE49-F238E27FC236}">
                <a16:creationId xmlns:a16="http://schemas.microsoft.com/office/drawing/2014/main" id="{8393666F-3026-E982-6F8D-4954BC8A0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22" b="-1"/>
          <a:stretch/>
        </p:blipFill>
        <p:spPr bwMode="auto">
          <a:xfrm>
            <a:off x="2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Content Placeholder 4106">
            <a:extLst>
              <a:ext uri="{FF2B5EF4-FFF2-40B4-BE49-F238E27FC236}">
                <a16:creationId xmlns:a16="http://schemas.microsoft.com/office/drawing/2014/main" id="{C5D95795-47D0-754C-5BBA-348BDC2E1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120055"/>
            <a:ext cx="5962785" cy="20569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Vad </a:t>
            </a:r>
            <a:r>
              <a:rPr lang="en-US" dirty="0" err="1">
                <a:solidFill>
                  <a:srgbClr val="FFFFFF"/>
                </a:solidFill>
              </a:rPr>
              <a:t>äter</a:t>
            </a:r>
            <a:r>
              <a:rPr lang="en-US" dirty="0">
                <a:solidFill>
                  <a:srgbClr val="FFFFFF"/>
                </a:solidFill>
              </a:rPr>
              <a:t> du? Vad </a:t>
            </a:r>
            <a:r>
              <a:rPr lang="en-US" dirty="0" err="1">
                <a:solidFill>
                  <a:srgbClr val="FFFFFF"/>
                </a:solidFill>
              </a:rPr>
              <a:t>dricker</a:t>
            </a:r>
            <a:r>
              <a:rPr lang="en-US" dirty="0">
                <a:solidFill>
                  <a:srgbClr val="FFFFFF"/>
                </a:solidFill>
              </a:rPr>
              <a:t> du?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FFFF"/>
                </a:solidFill>
              </a:rPr>
              <a:t>Frukost</a:t>
            </a:r>
            <a:r>
              <a:rPr lang="en-US" dirty="0">
                <a:solidFill>
                  <a:srgbClr val="FFFFFF"/>
                </a:solidFill>
              </a:rPr>
              <a:t>, lunch, </a:t>
            </a:r>
            <a:r>
              <a:rPr lang="en-US" dirty="0" err="1">
                <a:solidFill>
                  <a:srgbClr val="FFFFFF"/>
                </a:solidFill>
              </a:rPr>
              <a:t>mellanmål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kvällsmat</a:t>
            </a:r>
            <a:endParaRPr lang="en-US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Hur </a:t>
            </a:r>
            <a:r>
              <a:rPr lang="en-US" dirty="0" err="1">
                <a:solidFill>
                  <a:srgbClr val="FFFFFF"/>
                </a:solidFill>
              </a:rPr>
              <a:t>äter</a:t>
            </a:r>
            <a:r>
              <a:rPr lang="en-US" dirty="0">
                <a:solidFill>
                  <a:srgbClr val="FFFFFF"/>
                </a:solidFill>
              </a:rPr>
              <a:t> man </a:t>
            </a:r>
            <a:r>
              <a:rPr lang="en-US" dirty="0" err="1">
                <a:solidFill>
                  <a:srgbClr val="FFFFFF"/>
                </a:solidFill>
              </a:rPr>
              <a:t>närings</a:t>
            </a:r>
            <a:r>
              <a:rPr lang="en-US" dirty="0">
                <a:solidFill>
                  <a:srgbClr val="FFFFFF"/>
                </a:solidFill>
              </a:rPr>
              <a:t> och </a:t>
            </a:r>
            <a:r>
              <a:rPr lang="en-US" dirty="0" err="1">
                <a:solidFill>
                  <a:srgbClr val="FFFFFF"/>
                </a:solidFill>
              </a:rPr>
              <a:t>energirikt</a:t>
            </a:r>
            <a:r>
              <a:rPr lang="en-US" dirty="0">
                <a:solidFill>
                  <a:srgbClr val="FFFFFF"/>
                </a:solidFill>
              </a:rPr>
              <a:t>?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(protein, </a:t>
            </a:r>
            <a:r>
              <a:rPr lang="en-US" dirty="0" err="1">
                <a:solidFill>
                  <a:srgbClr val="FFFFFF"/>
                </a:solidFill>
              </a:rPr>
              <a:t>vitaminer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mineraler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kolhydrater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867135EB-12A1-FD45-3416-ADEF72AA0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8" r="20303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02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8" name="Rectangle 6157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0" name="Rectangle 6159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Free Floorball Sport photo and picture">
            <a:extLst>
              <a:ext uri="{FF2B5EF4-FFF2-40B4-BE49-F238E27FC236}">
                <a16:creationId xmlns:a16="http://schemas.microsoft.com/office/drawing/2014/main" id="{973E99AE-904B-B34C-B403-80331EA474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22" b="-1"/>
          <a:stretch/>
        </p:blipFill>
        <p:spPr bwMode="auto">
          <a:xfrm>
            <a:off x="2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E759FC-259C-D1BD-94FE-B0176868A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09545"/>
            <a:ext cx="4763814" cy="245942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sz="5100" dirty="0">
                <a:solidFill>
                  <a:srgbClr val="FFFFFF"/>
                </a:solidFill>
              </a:rPr>
              <a:t>Sömn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300" b="0" i="0" dirty="0">
                <a:solidFill>
                  <a:schemeClr val="bg1"/>
                </a:solidFill>
                <a:effectLst/>
              </a:rPr>
              <a:t>Du blir gladare, piggare, starkare och orkar mer.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300" b="0" i="0" dirty="0">
                <a:solidFill>
                  <a:schemeClr val="bg1"/>
                </a:solidFill>
                <a:effectLst/>
              </a:rPr>
              <a:t>Du får lättare att komma ihåg och lära dig saker.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300" b="0" i="0" dirty="0">
                <a:solidFill>
                  <a:schemeClr val="bg1"/>
                </a:solidFill>
                <a:effectLst/>
              </a:rPr>
              <a:t>Du får lättare att koncentrera dig.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300" b="0" i="0" dirty="0">
                <a:solidFill>
                  <a:schemeClr val="bg1"/>
                </a:solidFill>
                <a:effectLst/>
              </a:rPr>
              <a:t>Du klarar stress bättre.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300" b="0" i="0" dirty="0">
                <a:solidFill>
                  <a:schemeClr val="bg1"/>
                </a:solidFill>
                <a:effectLst/>
              </a:rPr>
              <a:t>Du får mindre risk att bli nedstämd och få ångest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300" b="0" i="0" dirty="0">
                <a:solidFill>
                  <a:schemeClr val="bg1"/>
                </a:solidFill>
                <a:effectLst/>
              </a:rPr>
              <a:t>Du får ett bättre skydd mot sjukdomar.</a:t>
            </a:r>
            <a:endParaRPr lang="sv-SE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Free Cat Kitten photo and picture">
            <a:extLst>
              <a:ext uri="{FF2B5EF4-FFF2-40B4-BE49-F238E27FC236}">
                <a16:creationId xmlns:a16="http://schemas.microsoft.com/office/drawing/2014/main" id="{2A550964-B68E-B4D8-726F-559E03C1A7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8" b="5342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55DC7E68-1D70-413C-7D89-273122EAFE68}"/>
              </a:ext>
            </a:extLst>
          </p:cNvPr>
          <p:cNvSpPr txBox="1"/>
          <p:nvPr/>
        </p:nvSpPr>
        <p:spPr>
          <a:xfrm>
            <a:off x="838200" y="1594293"/>
            <a:ext cx="4848067" cy="206210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lang="sv-SE" sz="1600" b="0" i="0" dirty="0">
                <a:solidFill>
                  <a:schemeClr val="bg1"/>
                </a:solidFill>
                <a:effectLst/>
              </a:rPr>
              <a:t>Tips kring mobilen inför kvällen: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0" i="0" dirty="0">
                <a:solidFill>
                  <a:schemeClr val="bg1"/>
                </a:solidFill>
                <a:effectLst/>
              </a:rPr>
              <a:t>Ställ in mobilen på </a:t>
            </a:r>
            <a:r>
              <a:rPr lang="sv-SE" sz="1600" b="0" i="0" dirty="0" err="1">
                <a:solidFill>
                  <a:schemeClr val="bg1"/>
                </a:solidFill>
                <a:effectLst/>
              </a:rPr>
              <a:t>kvällsläge</a:t>
            </a:r>
            <a:endParaRPr lang="sv-SE" sz="1600" b="0" i="0" dirty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0" i="0" dirty="0">
                <a:solidFill>
                  <a:schemeClr val="bg1"/>
                </a:solidFill>
                <a:effectLst/>
              </a:rPr>
              <a:t>Försök att inte använda din mobil eller dator innan du går och lägger dig.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0" i="0" dirty="0">
                <a:solidFill>
                  <a:schemeClr val="bg1"/>
                </a:solidFill>
                <a:effectLst/>
              </a:rPr>
              <a:t>Sätt mobilen på ljudlöst och stäng av notiser, så du inte blir frestad av att svara på meddelanden.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b="0" i="0" dirty="0">
                <a:solidFill>
                  <a:schemeClr val="bg1"/>
                </a:solidFill>
                <a:effectLst/>
              </a:rPr>
              <a:t>Lägg undan mobilen så du inte börjar titta i den utan att tänka på det. Ha inte mobilen nära sängen.</a:t>
            </a:r>
          </a:p>
        </p:txBody>
      </p:sp>
    </p:spTree>
    <p:extLst>
      <p:ext uri="{BB962C8B-B14F-4D97-AF65-F5344CB8AC3E}">
        <p14:creationId xmlns:p14="http://schemas.microsoft.com/office/powerpoint/2010/main" val="117154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Free Floorball Sport photo and picture">
            <a:extLst>
              <a:ext uri="{FF2B5EF4-FFF2-40B4-BE49-F238E27FC236}">
                <a16:creationId xmlns:a16="http://schemas.microsoft.com/office/drawing/2014/main" id="{8393666F-3026-E982-6F8D-4954BC8A0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22" b="-1"/>
          <a:stretch/>
        </p:blipFill>
        <p:spPr bwMode="auto">
          <a:xfrm>
            <a:off x="2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Content Placeholder 4106">
            <a:extLst>
              <a:ext uri="{FF2B5EF4-FFF2-40B4-BE49-F238E27FC236}">
                <a16:creationId xmlns:a16="http://schemas.microsoft.com/office/drawing/2014/main" id="{C5D95795-47D0-754C-5BBA-348BDC2E1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283" y="4321854"/>
            <a:ext cx="4619621" cy="22050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FFFF"/>
                </a:solidFill>
              </a:rPr>
              <a:t>Jag </a:t>
            </a:r>
            <a:r>
              <a:rPr lang="en-US" sz="3200" dirty="0" err="1">
                <a:solidFill>
                  <a:srgbClr val="FFFFFF"/>
                </a:solidFill>
              </a:rPr>
              <a:t>kan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inte</a:t>
            </a:r>
            <a:r>
              <a:rPr lang="en-US" sz="3200" dirty="0">
                <a:solidFill>
                  <a:srgbClr val="FFFFFF"/>
                </a:solidFill>
              </a:rPr>
              <a:t>…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FFFF"/>
                </a:solidFill>
              </a:rPr>
              <a:t>… </a:t>
            </a:r>
            <a:r>
              <a:rPr lang="en-US" sz="3200" dirty="0" err="1">
                <a:solidFill>
                  <a:srgbClr val="FFFFFF"/>
                </a:solidFill>
              </a:rPr>
              <a:t>än</a:t>
            </a:r>
            <a:r>
              <a:rPr lang="en-US" sz="3200" dirty="0">
                <a:solidFill>
                  <a:srgbClr val="FFFFFF"/>
                </a:solidFill>
              </a:rPr>
              <a:t>!</a:t>
            </a:r>
          </a:p>
          <a:p>
            <a:pPr marL="0" indent="0">
              <a:buNone/>
            </a:pPr>
            <a:endParaRPr lang="en-US" sz="32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3200" dirty="0" err="1">
                <a:solidFill>
                  <a:srgbClr val="FFFFFF"/>
                </a:solidFill>
              </a:rPr>
              <a:t>Förmågor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utvecklas</a:t>
            </a:r>
            <a:r>
              <a:rPr lang="en-US" sz="3200" dirty="0">
                <a:solidFill>
                  <a:srgbClr val="FFFFFF"/>
                </a:solidFill>
              </a:rPr>
              <a:t>!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1BB7CB5-5687-85A0-76AB-7B7D50F5C7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9" r="22672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63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9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Free Floorball Sport photo and picture">
            <a:extLst>
              <a:ext uri="{FF2B5EF4-FFF2-40B4-BE49-F238E27FC236}">
                <a16:creationId xmlns:a16="http://schemas.microsoft.com/office/drawing/2014/main" id="{FE5CCA93-CAEB-4999-1E2F-506027AE6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22" b="-1"/>
          <a:stretch/>
        </p:blipFill>
        <p:spPr bwMode="auto">
          <a:xfrm>
            <a:off x="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B13DEF-B9EB-8820-E67C-C68F00CDB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824" y="4144161"/>
            <a:ext cx="5562423" cy="261164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Älska dig själv och vårda din kropp</a:t>
            </a:r>
            <a:r>
              <a:rPr lang="sv-SE" sz="2000" dirty="0"/>
              <a:t>!</a:t>
            </a:r>
            <a:r>
              <a:rPr lang="sv-SE" sz="2000" dirty="0">
                <a:solidFill>
                  <a:schemeClr val="bg1"/>
                </a:solidFill>
              </a:rPr>
              <a:t>🧡</a:t>
            </a:r>
          </a:p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Träna muskler för styrka och skydd </a:t>
            </a:r>
            <a:r>
              <a:rPr lang="sv-SE" sz="2000" dirty="0"/>
              <a:t>💪</a:t>
            </a:r>
          </a:p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Ät och drick för att du ska orka </a:t>
            </a:r>
            <a:r>
              <a:rPr lang="sv-SE" sz="2000" dirty="0"/>
              <a:t>🥛🍌🌮</a:t>
            </a:r>
          </a:p>
          <a:p>
            <a:pPr marL="457200" indent="-457200"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Sov ordentligt för återhämtning (8-9 timmar) </a:t>
            </a:r>
            <a:r>
              <a:rPr lang="sv-SE" sz="2000" dirty="0"/>
              <a:t>😴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Fyll på din energi med sånt du mår bra av 🔋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Uppmuntra och stötta varandra! </a:t>
            </a:r>
            <a:r>
              <a:rPr lang="sv-SE" sz="2000" dirty="0"/>
              <a:t>🙌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2000" dirty="0">
                <a:solidFill>
                  <a:schemeClr val="bg1"/>
                </a:solidFill>
              </a:rPr>
              <a:t>Ha roligt! Leenden smittar! </a:t>
            </a:r>
            <a:r>
              <a:rPr lang="sv-SE" sz="2000" dirty="0"/>
              <a:t>😃</a:t>
            </a:r>
            <a:endParaRPr lang="sv-SE" sz="20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sv-SE" sz="2000" dirty="0"/>
          </a:p>
          <a:p>
            <a:pPr marL="457200" indent="-457200">
              <a:buAutoNum type="arabicPeriod"/>
            </a:pPr>
            <a:endParaRPr lang="sv-SE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sv-SE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sv-SE" sz="2000" dirty="0">
              <a:solidFill>
                <a:schemeClr val="bg1"/>
              </a:solidFill>
            </a:endParaRPr>
          </a:p>
        </p:txBody>
      </p:sp>
      <p:pic>
        <p:nvPicPr>
          <p:cNvPr id="4" name="Bildobjekt 3" descr="Floorball player running with ball, isolated vector silhouette, ink drawing, side view Floorball player running with ball, isolated vector silhouette, ink drawing, side view floorball player stock illustrations">
            <a:extLst>
              <a:ext uri="{FF2B5EF4-FFF2-40B4-BE49-F238E27FC236}">
                <a16:creationId xmlns:a16="http://schemas.microsoft.com/office/drawing/2014/main" id="{26D64E8D-D7E0-0742-F2E8-19A67A02BE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9" r="9535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9E997C0-29BE-FF9E-2A4A-A9CAC4E08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5398" y="0"/>
            <a:ext cx="4463384" cy="1418602"/>
          </a:xfrm>
        </p:spPr>
        <p:txBody>
          <a:bodyPr>
            <a:normAutofit/>
          </a:bodyPr>
          <a:lstStyle/>
          <a:p>
            <a:r>
              <a:rPr lang="sv-SE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Hälsa och kost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7C79227F-3533-7DDE-5835-EFB0C1D29B73}"/>
              </a:ext>
            </a:extLst>
          </p:cNvPr>
          <p:cNvSpPr txBox="1">
            <a:spLocks/>
          </p:cNvSpPr>
          <p:nvPr/>
        </p:nvSpPr>
        <p:spPr>
          <a:xfrm>
            <a:off x="920480" y="2175641"/>
            <a:ext cx="5170861" cy="2243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400" dirty="0">
                <a:solidFill>
                  <a:srgbClr val="FFFFFF"/>
                </a:solidFill>
              </a:rPr>
              <a:t>Vad tar du med dig från detta pass?</a:t>
            </a:r>
          </a:p>
          <a:p>
            <a:endParaRPr lang="sv-SE" sz="2400" dirty="0">
              <a:solidFill>
                <a:srgbClr val="FFFF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400" dirty="0">
                <a:solidFill>
                  <a:srgbClr val="FFFFFF"/>
                </a:solidFill>
              </a:rPr>
              <a:t>Välj ut 4 saker nedan och skriv vad du kan förändra redan nu.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22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53" name="Rectangle 6152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6" name="Picture 2" descr="Free Floorball Sport photo and picture">
            <a:extLst>
              <a:ext uri="{FF2B5EF4-FFF2-40B4-BE49-F238E27FC236}">
                <a16:creationId xmlns:a16="http://schemas.microsoft.com/office/drawing/2014/main" id="{973E99AE-904B-B34C-B403-80331EA474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95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E759FC-259C-D1BD-94FE-B0176868A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986" y="2753710"/>
            <a:ext cx="5170861" cy="2989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4000" dirty="0">
                <a:solidFill>
                  <a:srgbClr val="FFFFFF"/>
                </a:solidFill>
              </a:rPr>
              <a:t>Tack för mig!</a:t>
            </a:r>
          </a:p>
          <a:p>
            <a:pPr marL="0" indent="0">
              <a:buNone/>
            </a:pPr>
            <a:endParaRPr lang="sv-SE" sz="40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sv-SE" sz="40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sv-SE" sz="40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sv-SE" sz="4000" dirty="0">
              <a:solidFill>
                <a:srgbClr val="FFFFFF"/>
              </a:solidFill>
            </a:endParaRPr>
          </a:p>
        </p:txBody>
      </p:sp>
      <p:pic>
        <p:nvPicPr>
          <p:cNvPr id="4" name="Bildobjekt 3" descr="En bild som visar hjärta, Alla hjärtans dag, röd, kreativitet&#10;&#10;Automatiskt genererad beskrivning">
            <a:extLst>
              <a:ext uri="{FF2B5EF4-FFF2-40B4-BE49-F238E27FC236}">
                <a16:creationId xmlns:a16="http://schemas.microsoft.com/office/drawing/2014/main" id="{7A981B30-522C-8606-D6ED-44414E220E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28709" y="3568999"/>
            <a:ext cx="1680901" cy="156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55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647</Words>
  <Application>Microsoft Office PowerPoint</Application>
  <PresentationFormat>Bredbild</PresentationFormat>
  <Paragraphs>91</Paragraphs>
  <Slides>9</Slides>
  <Notes>9</Notes>
  <HiddenSlides>0</HiddenSlides>
  <MMClips>1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7" baseType="lpstr">
      <vt:lpstr>__Roboto_dda4a7</vt:lpstr>
      <vt:lpstr>Adobe Caslon Pro</vt:lpstr>
      <vt:lpstr>Arial</vt:lpstr>
      <vt:lpstr>Calibri</vt:lpstr>
      <vt:lpstr>Calibri Light</vt:lpstr>
      <vt:lpstr>Lato</vt:lpstr>
      <vt:lpstr>Source Sans Pro Semibold</vt:lpstr>
      <vt:lpstr>Office-tema</vt:lpstr>
      <vt:lpstr>PowerPoint-presentation</vt:lpstr>
      <vt:lpstr>Hälsa och kost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Hälsa och kost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Sara von Seth</dc:creator>
  <cp:lastModifiedBy>Sara von Seth</cp:lastModifiedBy>
  <cp:revision>88</cp:revision>
  <dcterms:created xsi:type="dcterms:W3CDTF">2023-10-08T15:29:58Z</dcterms:created>
  <dcterms:modified xsi:type="dcterms:W3CDTF">2023-10-14T11:13:09Z</dcterms:modified>
</cp:coreProperties>
</file>