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1" r:id="rId4"/>
    <p:sldId id="268" r:id="rId5"/>
  </p:sldIdLst>
  <p:sldSz cx="12192000" cy="6858000"/>
  <p:notesSz cx="6797675" cy="99250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Isacson" userId="60b4a2ea-4802-4ded-add8-c9fabf63679d" providerId="ADAL" clId="{CFDF9AC5-7F9F-4D22-BC56-ADC041CEBBA2}"/>
    <pc:docChg chg="undo custSel modSld sldOrd">
      <pc:chgData name="Helena Isacson" userId="60b4a2ea-4802-4ded-add8-c9fabf63679d" providerId="ADAL" clId="{CFDF9AC5-7F9F-4D22-BC56-ADC041CEBBA2}" dt="2023-09-25T11:31:20.806" v="178" actId="2166"/>
      <pc:docMkLst>
        <pc:docMk/>
      </pc:docMkLst>
      <pc:sldChg chg="modSp mod ord">
        <pc:chgData name="Helena Isacson" userId="60b4a2ea-4802-4ded-add8-c9fabf63679d" providerId="ADAL" clId="{CFDF9AC5-7F9F-4D22-BC56-ADC041CEBBA2}" dt="2023-09-25T11:31:20.806" v="178" actId="2166"/>
        <pc:sldMkLst>
          <pc:docMk/>
          <pc:sldMk cId="261033254" sldId="263"/>
        </pc:sldMkLst>
        <pc:spChg chg="mod">
          <ac:chgData name="Helena Isacson" userId="60b4a2ea-4802-4ded-add8-c9fabf63679d" providerId="ADAL" clId="{CFDF9AC5-7F9F-4D22-BC56-ADC041CEBBA2}" dt="2023-09-25T07:22:07.554" v="135" actId="20577"/>
          <ac:spMkLst>
            <pc:docMk/>
            <pc:sldMk cId="261033254" sldId="263"/>
            <ac:spMk id="5" creationId="{B77AE4FF-114D-48A0-8BC3-62D79CD22C9A}"/>
          </ac:spMkLst>
        </pc:spChg>
        <pc:graphicFrameChg chg="modGraphic">
          <ac:chgData name="Helena Isacson" userId="60b4a2ea-4802-4ded-add8-c9fabf63679d" providerId="ADAL" clId="{CFDF9AC5-7F9F-4D22-BC56-ADC041CEBBA2}" dt="2023-09-25T11:28:57.995" v="144" actId="20577"/>
          <ac:graphicFrameMkLst>
            <pc:docMk/>
            <pc:sldMk cId="261033254" sldId="263"/>
            <ac:graphicFrameMk id="4" creationId="{6EDA3458-C7CE-4B57-A815-C50BC3E7DB86}"/>
          </ac:graphicFrameMkLst>
        </pc:graphicFrameChg>
        <pc:graphicFrameChg chg="mod modGraphic">
          <ac:chgData name="Helena Isacson" userId="60b4a2ea-4802-4ded-add8-c9fabf63679d" providerId="ADAL" clId="{CFDF9AC5-7F9F-4D22-BC56-ADC041CEBBA2}" dt="2023-09-25T11:31:20.806" v="178" actId="2166"/>
          <ac:graphicFrameMkLst>
            <pc:docMk/>
            <pc:sldMk cId="261033254" sldId="263"/>
            <ac:graphicFrameMk id="6" creationId="{AEBFEE99-5A89-4F22-8EBE-C06A192E350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F068E-C420-43E3-9BE2-D28FCE8FA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FBAED79-091C-45E7-8F73-73B5491D2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708EDE-A44A-41F2-8E5D-0B4D2261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97652C-E38E-4A4C-A013-0BA62466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BD6072-E386-4B62-ABA2-A425FA4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969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D61F2C-0AC8-466E-AFCA-C49988CA3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3855E60-32DC-45E4-86B6-E03C3198E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59570F-844D-4A75-BC23-6C956B06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47801B-4166-472A-B194-F00FDF3FE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E28F96-440D-4FFF-AB5B-659D107D0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97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76C8F6C-AA63-4B95-9D6B-C795FB393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44EAC8A-4E70-4D1E-A02C-0B177CCD4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CCEEFE-8E16-43BD-B3C1-7762AFB6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66AFC1-BF22-4F8F-AA81-0EB8C096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8859C-788D-44BD-B114-62E03B71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38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2B6E76-7D69-44EB-8DF9-C1DE60393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8DF45B-64BC-4AF7-90BC-4BBF835D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48A800-F840-4FAC-83EF-DF97DCF1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25DB47-AB62-4DC8-A1B5-EF86E7A2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D9E822-4323-45FB-930C-E8B3FEA0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890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E8EAB6-4AEF-495E-BE7F-FFC260727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45A6350-E478-4B7F-8997-DF81FBC40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D575A2-EF6D-4EFA-8ED6-50A4A5DF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6D7825-0CBE-4A47-AE9A-799D99248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1CE637-6C21-4FE9-B1E4-1E0AB971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547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90A968-A345-4007-B87E-FA805500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95D1A8-7CF8-4790-B961-B285A54F2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868DB4F-D982-4D0B-A57C-B472F1B6A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E0C1609-375A-4106-98F8-BE563DBCD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EFF4AD-EBFE-4631-A5B5-FE369F01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C388A62-6CD0-4F4C-84C9-64086483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75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FBB6EE-2009-45AB-A384-294C8557C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8E2931-5AC0-4078-825E-B6DFC3E95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A550D7C-6DB4-4A7F-9027-B792A9713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16C9416-E597-4748-911C-C97826669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B3529F4-6C63-45BD-9589-419D2B1A5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3E282D4-7222-475C-8BC8-F61E32BEE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E154F97-2CAD-4ABB-BE86-A1136273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FAC03A9-3359-47C9-A3D5-EDD93578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18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C889A3-A850-48EB-B6A3-614918223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C35273-9A58-4D12-B138-2342EBE8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DF3165A-73EB-443B-86F2-142B2005C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A24C004-59E4-4DEF-960C-BBD468DB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518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741FDA4-1B6D-481E-A8FA-150CED15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65AF44C-271C-4DDF-9844-86F9602D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473FB1-4944-49B8-A322-68A092F03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401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B8036F-73EB-4730-BA15-48817BF85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71DCDB-086D-434A-98B9-2F8DDA56C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D14C0B-75BB-42B6-9378-F519694C4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2B329C-359E-4DDD-B032-431E87B42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E573593-4089-4325-9C05-C932C9ED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04874A-F6BE-49BB-B117-6CA47F273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198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AC5B1C-1D3B-44A1-A681-5A3147A61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E001C17-AE9D-4338-A6DC-B85D23F18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6E2CF7-E8A5-4F16-AC7F-8F9E9A8DF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727DEB-1D09-406B-8C2F-E781BCC61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80E62F-4380-46A8-A380-96F9514D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F289A6-043A-47D7-BAFE-416A52F0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51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599DEEB-F3A6-4D9E-83D9-BF6BBA28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A68D7A9-BC87-4320-8C92-9A769FF88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B672B8-1731-450C-B2E6-42A536289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E95ED-384E-4319-BF31-74B8D7CE7BC2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043F68-D24F-4696-90C8-31F6170A5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84C563-8F66-42C2-BB95-E78306624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E05E-8605-4A03-895E-46438A3631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85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aget.se/SkovdeIBF/Memb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Shape 85">
            <a:extLst>
              <a:ext uri="{FF2B5EF4-FFF2-40B4-BE49-F238E27FC236}">
                <a16:creationId xmlns:a16="http://schemas.microsoft.com/office/drawing/2014/main" id="{C84C1E6D-9705-45C5-9804-88EE10EE06FB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4" b="431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E07479-4C89-4014-BA8D-7AD205926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Medlemsavgifter och träningsavgifter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969B8E-1BA1-4619-9356-10C9B8FE8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768350"/>
          </a:xfrm>
        </p:spPr>
        <p:txBody>
          <a:bodyPr>
            <a:normAutofit/>
          </a:bodyPr>
          <a:lstStyle/>
          <a:p>
            <a:r>
              <a:rPr lang="sv-S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Medlems- och träningsavgifter 2023/2024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6EDA3458-C7CE-4B57-A815-C50BC3E7DB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088069"/>
              </p:ext>
            </p:extLst>
          </p:nvPr>
        </p:nvGraphicFramePr>
        <p:xfrm>
          <a:off x="704848" y="2015886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925">
                  <a:extLst>
                    <a:ext uri="{9D8B030D-6E8A-4147-A177-3AD203B41FA5}">
                      <a16:colId xmlns:a16="http://schemas.microsoft.com/office/drawing/2014/main" val="304330818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31727628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40221934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60991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Nivå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Ålder (födelseår)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Träningsavgift inkl. licens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20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Grön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6-8 år (2015 och yngre)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270 kr**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70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469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Blå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9-12 år (2011-2014)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720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120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906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Röd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13-16 år (2007-2010)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1220 kr (1300 kr från 16 år)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170 kr (440 kr från 16 år)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038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Juniorlag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17 år – (2004 och tidigare)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1800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440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6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Seniorlag i seriespel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19 år -  </a:t>
                      </a:r>
                      <a:r>
                        <a:rPr lang="sv-SE" sz="1600"/>
                        <a:t>(2002 </a:t>
                      </a:r>
                      <a:r>
                        <a:rPr lang="sv-SE" sz="1600" dirty="0"/>
                        <a:t>och tidigare)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1800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440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309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Alla åldrar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270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70 kr (motionslicens)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958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Gå-innebandyn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60+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70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70 kr (motionslicens)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461567"/>
                  </a:ext>
                </a:extLst>
              </a:tr>
            </a:tbl>
          </a:graphicData>
        </a:graphic>
      </p:graphicFrame>
      <p:graphicFrame>
        <p:nvGraphicFramePr>
          <p:cNvPr id="6" name="Tabell 4">
            <a:extLst>
              <a:ext uri="{FF2B5EF4-FFF2-40B4-BE49-F238E27FC236}">
                <a16:creationId xmlns:a16="http://schemas.microsoft.com/office/drawing/2014/main" id="{AEBFEE99-5A89-4F22-8EBE-C06A192E35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45400"/>
              </p:ext>
            </p:extLst>
          </p:nvPr>
        </p:nvGraphicFramePr>
        <p:xfrm>
          <a:off x="704847" y="806450"/>
          <a:ext cx="87820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4680">
                  <a:extLst>
                    <a:ext uri="{9D8B030D-6E8A-4147-A177-3AD203B41FA5}">
                      <a16:colId xmlns:a16="http://schemas.microsoft.com/office/drawing/2014/main" val="3043308181"/>
                    </a:ext>
                  </a:extLst>
                </a:gridCol>
                <a:gridCol w="3230871">
                  <a:extLst>
                    <a:ext uri="{9D8B030D-6E8A-4147-A177-3AD203B41FA5}">
                      <a16:colId xmlns:a16="http://schemas.microsoft.com/office/drawing/2014/main" val="231727628"/>
                    </a:ext>
                  </a:extLst>
                </a:gridCol>
                <a:gridCol w="2396502">
                  <a:extLst>
                    <a:ext uri="{9D8B030D-6E8A-4147-A177-3AD203B41FA5}">
                      <a16:colId xmlns:a16="http://schemas.microsoft.com/office/drawing/2014/main" val="402219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Medlemsavgift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Familjemedlemskap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Hedersmedlem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20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300 kr***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>
                          <a:solidFill>
                            <a:schemeClr val="tx1"/>
                          </a:solidFill>
                        </a:rPr>
                        <a:t>Maxbelopp </a:t>
                      </a:r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per familj* 1000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O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912969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B77AE4FF-114D-48A0-8BC3-62D79CD22C9A}"/>
              </a:ext>
            </a:extLst>
          </p:cNvPr>
          <p:cNvSpPr txBox="1"/>
          <p:nvPr/>
        </p:nvSpPr>
        <p:spPr>
          <a:xfrm>
            <a:off x="704848" y="5353338"/>
            <a:ext cx="10515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 med familj avses familjemedlemmar registrerade på samma folkbokföringsadress. Ansökan om maxbelopp görs senast 30 juni till:   skovdeinnebandyf@gmail.com </a:t>
            </a:r>
          </a:p>
          <a:p>
            <a:r>
              <a:rPr lang="sv-SE" sz="1400" dirty="0"/>
              <a:t>** t-shirt och boll ingår</a:t>
            </a:r>
          </a:p>
          <a:p>
            <a:r>
              <a:rPr lang="sv-SE" sz="1400" dirty="0"/>
              <a:t>*** serviceavgift på 19 kr tillkommer</a:t>
            </a:r>
          </a:p>
          <a:p>
            <a:r>
              <a:rPr lang="sv-SE" sz="1400" b="1" dirty="0"/>
              <a:t>Spelare som börjar spela efter 1 januari 2023 betalar hel medlemsavgift och halv träningsavgift och efter 1 mars 2023 endast medlemsavgift.</a:t>
            </a:r>
          </a:p>
        </p:txBody>
      </p:sp>
      <p:pic>
        <p:nvPicPr>
          <p:cNvPr id="7" name="Shape 85">
            <a:extLst>
              <a:ext uri="{FF2B5EF4-FFF2-40B4-BE49-F238E27FC236}">
                <a16:creationId xmlns:a16="http://schemas.microsoft.com/office/drawing/2014/main" id="{1C518974-C3B5-4576-987F-4400A042A826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904" y="136526"/>
            <a:ext cx="1091593" cy="66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A7A67BC-9B85-41BD-8E5F-70D5D06ED817}"/>
              </a:ext>
            </a:extLst>
          </p:cNvPr>
          <p:cNvSpPr txBox="1"/>
          <p:nvPr/>
        </p:nvSpPr>
        <p:spPr>
          <a:xfrm rot="16200000">
            <a:off x="-280986" y="887379"/>
            <a:ext cx="127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Årsmötet</a:t>
            </a:r>
          </a:p>
          <a:p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beslutar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72FD0FB-B921-49A2-887C-35A33485DB4C}"/>
              </a:ext>
            </a:extLst>
          </p:cNvPr>
          <p:cNvSpPr txBox="1"/>
          <p:nvPr/>
        </p:nvSpPr>
        <p:spPr>
          <a:xfrm rot="16200000">
            <a:off x="-1242639" y="3431049"/>
            <a:ext cx="319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Styrelsen beslutar</a:t>
            </a:r>
          </a:p>
        </p:txBody>
      </p:sp>
    </p:spTree>
    <p:extLst>
      <p:ext uri="{BB962C8B-B14F-4D97-AF65-F5344CB8AC3E}">
        <p14:creationId xmlns:p14="http://schemas.microsoft.com/office/powerpoint/2010/main" val="26103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969B8E-1BA1-4619-9356-10C9B8FE8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sv-SE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Medlems-avgifter 2023/2024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F0E83A-383F-416C-BF57-098A15972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399032"/>
            <a:ext cx="5767387" cy="5264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Medlemskap i Skövde IBF</a:t>
            </a:r>
          </a:p>
          <a:p>
            <a:pPr marL="0" indent="0">
              <a:buNone/>
            </a:pPr>
            <a:br>
              <a:rPr lang="sv-SE" sz="1200" dirty="0">
                <a:solidFill>
                  <a:schemeClr val="bg1"/>
                </a:solidFill>
              </a:rPr>
            </a:br>
            <a:r>
              <a:rPr lang="sv-SE" sz="1800" dirty="0">
                <a:solidFill>
                  <a:schemeClr val="bg1"/>
                </a:solidFill>
              </a:rPr>
              <a:t>Principer</a:t>
            </a:r>
          </a:p>
          <a:p>
            <a:r>
              <a:rPr lang="sv-SE" sz="1800" dirty="0">
                <a:solidFill>
                  <a:schemeClr val="bg1"/>
                </a:solidFill>
              </a:rPr>
              <a:t>Enhetlig medlemsavgift </a:t>
            </a:r>
          </a:p>
          <a:p>
            <a:r>
              <a:rPr lang="sv-SE" sz="1800" dirty="0">
                <a:solidFill>
                  <a:schemeClr val="bg1"/>
                </a:solidFill>
              </a:rPr>
              <a:t>Enkel att förstå</a:t>
            </a:r>
          </a:p>
          <a:p>
            <a:pPr marL="0" indent="0">
              <a:buNone/>
            </a:pPr>
            <a:endParaRPr lang="sv-SE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bg1"/>
                </a:solidFill>
              </a:rPr>
              <a:t>Det är en självklarhet att alla spelare, ledare och funktionärer som spelar eller jobbar ideellt i föreningen är medlemmar.</a:t>
            </a:r>
          </a:p>
          <a:p>
            <a:r>
              <a:rPr lang="sv-SE" sz="1800" dirty="0">
                <a:solidFill>
                  <a:schemeClr val="bg1"/>
                </a:solidFill>
              </a:rPr>
              <a:t>Faktura för medlemsavgift skickas ut till samtliga befintliga medlemmar innan säsongstarten. </a:t>
            </a:r>
          </a:p>
          <a:p>
            <a:r>
              <a:rPr lang="sv-SE" sz="1800" dirty="0">
                <a:solidFill>
                  <a:schemeClr val="bg1"/>
                </a:solidFill>
              </a:rPr>
              <a:t>Nya spelare och medlemmar registrerar sig alltid via funktionen Bli medlem på </a:t>
            </a:r>
            <a:r>
              <a:rPr lang="sv-SE" sz="1800" dirty="0">
                <a:solidFill>
                  <a:schemeClr val="bg1"/>
                </a:solidFill>
                <a:hlinkClick r:id="rId2"/>
              </a:rPr>
              <a:t>laget.se </a:t>
            </a:r>
            <a:endParaRPr lang="sv-SE" sz="1800" dirty="0">
              <a:solidFill>
                <a:schemeClr val="bg1"/>
              </a:solidFill>
            </a:endParaRPr>
          </a:p>
          <a:p>
            <a:r>
              <a:rPr lang="sv-SE" sz="1800" dirty="0">
                <a:solidFill>
                  <a:schemeClr val="bg1"/>
                </a:solidFill>
              </a:rPr>
              <a:t>Fakturering sker så snart medlemsansökan behandlats.</a:t>
            </a:r>
          </a:p>
          <a:p>
            <a:r>
              <a:rPr lang="sv-SE" sz="1800" dirty="0">
                <a:solidFill>
                  <a:schemeClr val="bg1"/>
                </a:solidFill>
              </a:rPr>
              <a:t>Medlemsavgiften kan </a:t>
            </a:r>
            <a:r>
              <a:rPr lang="sv-SE" sz="1800" u="sng" dirty="0">
                <a:solidFill>
                  <a:schemeClr val="bg1"/>
                </a:solidFill>
              </a:rPr>
              <a:t>inte</a:t>
            </a:r>
            <a:r>
              <a:rPr lang="sv-SE" sz="1800" dirty="0">
                <a:solidFill>
                  <a:schemeClr val="bg1"/>
                </a:solidFill>
              </a:rPr>
              <a:t> betalas kontant eller via swish. </a:t>
            </a:r>
          </a:p>
          <a:p>
            <a:r>
              <a:rPr lang="sv-SE" sz="1800" dirty="0">
                <a:solidFill>
                  <a:schemeClr val="bg1"/>
                </a:solidFill>
              </a:rPr>
              <a:t>En serviceavgift på 19 kr ingår i medlemsavgiften.</a:t>
            </a:r>
          </a:p>
          <a:p>
            <a:pPr marL="0" indent="0">
              <a:buNone/>
            </a:pPr>
            <a:endParaRPr lang="sv-SE" sz="1800" dirty="0">
              <a:solidFill>
                <a:schemeClr val="bg1"/>
              </a:solidFill>
            </a:endParaRPr>
          </a:p>
        </p:txBody>
      </p:sp>
      <p:pic>
        <p:nvPicPr>
          <p:cNvPr id="4" name="Shape 85">
            <a:extLst>
              <a:ext uri="{FF2B5EF4-FFF2-40B4-BE49-F238E27FC236}">
                <a16:creationId xmlns:a16="http://schemas.microsoft.com/office/drawing/2014/main" id="{9048DEED-CFDA-4DE9-9529-F9E805E2A1D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943" y="194518"/>
            <a:ext cx="1923444" cy="117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478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969B8E-1BA1-4619-9356-10C9B8FE8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sv-SE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Träningsavgifter 2023/2024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F0E83A-383F-416C-BF57-098A15972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Principer för spelar- och träningsavgifter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bg1"/>
                </a:solidFill>
              </a:rPr>
              <a:t>Spelar- och träningsavgifter styrs av:</a:t>
            </a:r>
          </a:p>
          <a:p>
            <a:pPr marL="0" indent="0">
              <a:buNone/>
            </a:pPr>
            <a:endParaRPr lang="sv-SE" sz="2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v-SE" sz="2200" dirty="0">
                <a:solidFill>
                  <a:schemeClr val="bg1"/>
                </a:solidFill>
              </a:rPr>
              <a:t>Antal träningstillfällen per vecka under säsong (oktober – mars)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200" dirty="0">
                <a:solidFill>
                  <a:schemeClr val="bg1"/>
                </a:solidFill>
              </a:rPr>
              <a:t>Licenskostnaden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200" dirty="0">
                <a:solidFill>
                  <a:schemeClr val="bg1"/>
                </a:solidFill>
              </a:rPr>
              <a:t>Distriktsdomare i seriespel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200" dirty="0">
                <a:solidFill>
                  <a:schemeClr val="bg1"/>
                </a:solidFill>
              </a:rPr>
              <a:t>Jämförelser med andra idrotter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200" dirty="0">
                <a:solidFill>
                  <a:schemeClr val="bg1"/>
                </a:solidFill>
              </a:rPr>
              <a:t>Arvoderade tränare för träningsgruppen</a:t>
            </a:r>
          </a:p>
        </p:txBody>
      </p:sp>
      <p:pic>
        <p:nvPicPr>
          <p:cNvPr id="4" name="Shape 85">
            <a:extLst>
              <a:ext uri="{FF2B5EF4-FFF2-40B4-BE49-F238E27FC236}">
                <a16:creationId xmlns:a16="http://schemas.microsoft.com/office/drawing/2014/main" id="{9048DEED-CFDA-4DE9-9529-F9E805E2A1D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943" y="194518"/>
            <a:ext cx="1923444" cy="117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605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27382</TotalTime>
  <Words>307</Words>
  <Application>Microsoft Office PowerPoint</Application>
  <PresentationFormat>Bredbild</PresentationFormat>
  <Paragraphs>67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Medlemsavgifter och träningsavgifter</vt:lpstr>
      <vt:lpstr>Medlems- och träningsavgifter 2023/2024</vt:lpstr>
      <vt:lpstr>Medlems-avgifter 2023/2024</vt:lpstr>
      <vt:lpstr>Träningsavgifter 2023/2024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Medlemsavgifter och träningsavgifter</dc:title>
  <dc:creator>Thomas Olofsson</dc:creator>
  <cp:lastModifiedBy>Helena Isacson</cp:lastModifiedBy>
  <cp:revision>13</cp:revision>
  <cp:lastPrinted>2020-05-09T06:19:04Z</cp:lastPrinted>
  <dcterms:created xsi:type="dcterms:W3CDTF">2020-04-23T20:03:50Z</dcterms:created>
  <dcterms:modified xsi:type="dcterms:W3CDTF">2023-09-25T11:31:31Z</dcterms:modified>
</cp:coreProperties>
</file>