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87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55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35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7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19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86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899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55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17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532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0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12FD-20F4-48D5-88E4-5C6115A404B8}" type="datetimeFigureOut">
              <a:rPr lang="sv-SE" smtClean="0"/>
              <a:t>2015-09-24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20F6D-C67C-44BA-BEAA-6CDAA1C1B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175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" t="17316" r="2456" b="29177"/>
          <a:stretch/>
        </p:blipFill>
        <p:spPr>
          <a:xfrm>
            <a:off x="2386941" y="1525978"/>
            <a:ext cx="8686800" cy="366947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507678" y="48650"/>
            <a:ext cx="52667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1. Ställ in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Tryck på knappen under tiden (E) och tryck sedan in tiden med sifferknapparna och tryck </a:t>
            </a:r>
            <a:r>
              <a:rPr lang="sv-SE" dirty="0" err="1" smtClean="0"/>
              <a:t>Enter</a:t>
            </a:r>
            <a:r>
              <a:rPr lang="sv-SE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Välj om tiden ska räknas upp eller ned på knapp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Starta klockan på Start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175162" y="1842873"/>
            <a:ext cx="2104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2. Vid mål tryck på + under </a:t>
            </a:r>
            <a:r>
              <a:rPr lang="sv-SE" dirty="0" err="1" smtClean="0"/>
              <a:t>resp</a:t>
            </a:r>
            <a:r>
              <a:rPr lang="sv-SE" dirty="0" smtClean="0"/>
              <a:t> Hemma eller Borta. För att resultatet ska synas på resultattavlan tryck </a:t>
            </a:r>
            <a:r>
              <a:rPr lang="sv-SE" dirty="0" err="1" smtClean="0"/>
              <a:t>Result</a:t>
            </a:r>
            <a:r>
              <a:rPr lang="sv-SE" dirty="0" smtClean="0"/>
              <a:t>. </a:t>
            </a:r>
          </a:p>
          <a:p>
            <a:r>
              <a:rPr lang="sv-SE" dirty="0" smtClean="0"/>
              <a:t>För att ångra ett mål tryck på -</a:t>
            </a:r>
            <a:endParaRPr lang="sv-SE" dirty="0"/>
          </a:p>
        </p:txBody>
      </p:sp>
      <p:sp>
        <p:nvSpPr>
          <p:cNvPr id="13" name="Ellips 12"/>
          <p:cNvSpPr/>
          <p:nvPr/>
        </p:nvSpPr>
        <p:spPr>
          <a:xfrm>
            <a:off x="3693227" y="3621974"/>
            <a:ext cx="546265" cy="57595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>
            <a:off x="1478478" y="3414156"/>
            <a:ext cx="2214749" cy="3740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4518563" y="5461726"/>
            <a:ext cx="2942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3. Vid halvlek tryck på </a:t>
            </a:r>
            <a:r>
              <a:rPr lang="sv-SE" dirty="0" err="1" smtClean="0"/>
              <a:t>Reset</a:t>
            </a:r>
            <a:r>
              <a:rPr lang="sv-SE" dirty="0" smtClean="0"/>
              <a:t> för att nollställa räkneverket</a:t>
            </a:r>
            <a:endParaRPr lang="sv-SE" dirty="0"/>
          </a:p>
        </p:txBody>
      </p:sp>
      <p:sp>
        <p:nvSpPr>
          <p:cNvPr id="25" name="Ellips 24"/>
          <p:cNvSpPr/>
          <p:nvPr/>
        </p:nvSpPr>
        <p:spPr>
          <a:xfrm>
            <a:off x="5652657" y="3539616"/>
            <a:ext cx="546265" cy="57595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6" name="Rak pil 25"/>
          <p:cNvCxnSpPr/>
          <p:nvPr/>
        </p:nvCxnSpPr>
        <p:spPr>
          <a:xfrm flipH="1" flipV="1">
            <a:off x="5878285" y="4197927"/>
            <a:ext cx="111334" cy="13668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ruta 28"/>
          <p:cNvSpPr txBox="1"/>
          <p:nvPr/>
        </p:nvSpPr>
        <p:spPr>
          <a:xfrm>
            <a:off x="7859487" y="5468090"/>
            <a:ext cx="3635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4. När matchen är slut, håll ner båda knapparna Master </a:t>
            </a:r>
            <a:r>
              <a:rPr lang="sv-SE" dirty="0" err="1" smtClean="0"/>
              <a:t>Reset</a:t>
            </a:r>
            <a:r>
              <a:rPr lang="sv-SE" dirty="0" smtClean="0"/>
              <a:t> för att nollställa och börja om från början</a:t>
            </a:r>
            <a:endParaRPr lang="sv-SE" dirty="0"/>
          </a:p>
        </p:txBody>
      </p:sp>
      <p:sp>
        <p:nvSpPr>
          <p:cNvPr id="30" name="Ellips 29"/>
          <p:cNvSpPr/>
          <p:nvPr/>
        </p:nvSpPr>
        <p:spPr>
          <a:xfrm>
            <a:off x="7705109" y="3354778"/>
            <a:ext cx="963878" cy="4334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1" name="Rak pil 30"/>
          <p:cNvCxnSpPr/>
          <p:nvPr/>
        </p:nvCxnSpPr>
        <p:spPr>
          <a:xfrm flipH="1" flipV="1">
            <a:off x="8364679" y="3808411"/>
            <a:ext cx="111334" cy="15829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/>
          <p:cNvSpPr txBox="1"/>
          <p:nvPr/>
        </p:nvSpPr>
        <p:spPr>
          <a:xfrm>
            <a:off x="106879" y="5699135"/>
            <a:ext cx="384760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/>
              <a:t>Övrigt: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Om tiden behöver pausas tryck Stop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Utvisningar skrivs upp på utvisningskort, markera nummer och tid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27213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" r="10805" b="3809"/>
          <a:stretch/>
        </p:blipFill>
        <p:spPr>
          <a:xfrm>
            <a:off x="3525720" y="83126"/>
            <a:ext cx="4674192" cy="6640141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21313" y="963696"/>
            <a:ext cx="2511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Skriv upp mål och målgörare för hemma </a:t>
            </a:r>
            <a:r>
              <a:rPr lang="sv-SE" dirty="0" err="1" smtClean="0"/>
              <a:t>resp</a:t>
            </a:r>
            <a:r>
              <a:rPr lang="sv-SE" dirty="0" smtClean="0"/>
              <a:t> borta 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8595756" y="1240695"/>
            <a:ext cx="2511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Notera antal mål för </a:t>
            </a:r>
            <a:r>
              <a:rPr lang="sv-SE" dirty="0" err="1" smtClean="0"/>
              <a:t>resp</a:t>
            </a:r>
            <a:r>
              <a:rPr lang="sv-SE" dirty="0" smtClean="0"/>
              <a:t> målgörare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cxnSp>
        <p:nvCxnSpPr>
          <p:cNvPr id="8" name="Rak pil 7"/>
          <p:cNvCxnSpPr/>
          <p:nvPr/>
        </p:nvCxnSpPr>
        <p:spPr>
          <a:xfrm flipH="1" flipV="1">
            <a:off x="7956468" y="1356273"/>
            <a:ext cx="639288" cy="1697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>
            <a:off x="2363190" y="1240695"/>
            <a:ext cx="1282535" cy="22590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 flipH="1">
            <a:off x="6555180" y="544791"/>
            <a:ext cx="2226623" cy="1261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ruta 16"/>
          <p:cNvSpPr txBox="1"/>
          <p:nvPr/>
        </p:nvSpPr>
        <p:spPr>
          <a:xfrm>
            <a:off x="8845866" y="209291"/>
            <a:ext cx="2511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För över information från matchprotokoll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290945" y="5406256"/>
            <a:ext cx="2910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Skriv in alla nummer från matchprotokollet samt ringa in när de varit inne på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cxnSp>
        <p:nvCxnSpPr>
          <p:cNvPr id="21" name="Rak pil 20"/>
          <p:cNvCxnSpPr/>
          <p:nvPr/>
        </p:nvCxnSpPr>
        <p:spPr>
          <a:xfrm>
            <a:off x="2886954" y="5573486"/>
            <a:ext cx="1198158" cy="3523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691112" y="107913"/>
            <a:ext cx="2511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Arbetsprotokoll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775359" y="3508505"/>
            <a:ext cx="2343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Skriv upp varningar samt utvisningar med nummer och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9014360" y="4205927"/>
            <a:ext cx="279564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Efter match </a:t>
            </a:r>
            <a:r>
              <a:rPr lang="sv-SE" smtClean="0"/>
              <a:t>lämnas arbetsprotokollet </a:t>
            </a:r>
            <a:r>
              <a:rPr lang="sv-SE" dirty="0" smtClean="0"/>
              <a:t>in i cafeterian.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Resultatet ska sms:as in, info finns i pärmen i cafeterian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94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185</Words>
  <Application>Microsoft Office PowerPoint</Application>
  <PresentationFormat>Bredbild</PresentationFormat>
  <Paragraphs>19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Familjen Sundahl</dc:creator>
  <cp:lastModifiedBy>Familjen Sundahl</cp:lastModifiedBy>
  <cp:revision>4</cp:revision>
  <dcterms:created xsi:type="dcterms:W3CDTF">2015-09-24T16:54:33Z</dcterms:created>
  <dcterms:modified xsi:type="dcterms:W3CDTF">2015-09-24T17:15:32Z</dcterms:modified>
</cp:coreProperties>
</file>