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402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k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ubrik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7" name="Platshållare för innehåll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Platshållare fö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k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9" name="Platshållare fö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1" name="Platshållare för bild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ubrik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25" name="Platshållare för text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8" name="Platshållare för innehåll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24" name="Platshållare för sidfo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k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6" name="Platshållare för text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Platshållare fö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29" name="Platshållare för sidfo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1" name="Platshållare för bild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Rubrik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6" name="Platshållare för text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k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27D0F9-D799-4F94-8C25-C8D461452587}" type="datetimeFigureOut">
              <a:rPr lang="sv-SE" smtClean="0"/>
              <a:t>2011-10-24</a:t>
            </a:fld>
            <a:endParaRPr lang="sv-SE"/>
          </a:p>
        </p:txBody>
      </p:sp>
      <p:sp>
        <p:nvSpPr>
          <p:cNvPr id="28" name="Platshållare för sidfot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75FBC1-DBC5-4A53-86FE-97F7FBC0DE5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rubrik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forsvallen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Pågående projekt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3850"/>
            <a:ext cx="2895972" cy="28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9"/>
    </mc:Choice>
    <mc:Fallback>
      <p:transition spd="slow" advTm="35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Konstgräs 2012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367"/>
            <a:ext cx="9144000" cy="410867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1470"/>
            <a:ext cx="648072" cy="648072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5496" y="1131590"/>
            <a:ext cx="55370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Förening har för avsikt att anlägga en konstgräsplan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under 2012. För att lyckas med detta har vi projektanställt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Ricardo </a:t>
            </a:r>
            <a:r>
              <a:rPr lang="sv-SE" sz="1600" dirty="0" err="1" smtClean="0">
                <a:solidFill>
                  <a:schemeClr val="bg1"/>
                </a:solidFill>
              </a:rPr>
              <a:t>Nascimento</a:t>
            </a:r>
            <a:r>
              <a:rPr lang="sv-SE" sz="1600" dirty="0" smtClean="0">
                <a:solidFill>
                  <a:schemeClr val="bg1"/>
                </a:solidFill>
              </a:rPr>
              <a:t> vars främsta uppgift är att söka bidrag</a:t>
            </a:r>
          </a:p>
          <a:p>
            <a:r>
              <a:rPr lang="sv-SE" sz="1600" dirty="0">
                <a:solidFill>
                  <a:schemeClr val="bg1"/>
                </a:solidFill>
              </a:rPr>
              <a:t>f</a:t>
            </a:r>
            <a:r>
              <a:rPr lang="sv-SE" sz="1600" dirty="0" smtClean="0">
                <a:solidFill>
                  <a:schemeClr val="bg1"/>
                </a:solidFill>
              </a:rPr>
              <a:t>rån olika fonder och stiftelser för konstgräsprojektet.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5496" y="2283718"/>
            <a:ext cx="6171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Eftersom en konstgräsplan kommer att ta bort parkeringsplatser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från våran anläggning ligger det även med i projektet att anlägga 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en ny parkeringsplats.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5496" y="3252921"/>
            <a:ext cx="3902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Vi kommer att återanvända gruset från</a:t>
            </a:r>
          </a:p>
          <a:p>
            <a:r>
              <a:rPr lang="sv-SE" sz="1600" dirty="0">
                <a:solidFill>
                  <a:schemeClr val="bg1"/>
                </a:solidFill>
              </a:rPr>
              <a:t>v</a:t>
            </a:r>
            <a:r>
              <a:rPr lang="sv-SE" sz="1600" dirty="0" smtClean="0">
                <a:solidFill>
                  <a:schemeClr val="bg1"/>
                </a:solidFill>
              </a:rPr>
              <a:t>åran grusplan och lägga det på ”rinken”</a:t>
            </a:r>
          </a:p>
          <a:p>
            <a:r>
              <a:rPr lang="sv-SE" sz="1600" dirty="0">
                <a:solidFill>
                  <a:schemeClr val="bg1"/>
                </a:solidFill>
              </a:rPr>
              <a:t>f</a:t>
            </a:r>
            <a:r>
              <a:rPr lang="sv-SE" sz="1600" dirty="0" smtClean="0">
                <a:solidFill>
                  <a:schemeClr val="bg1"/>
                </a:solidFill>
              </a:rPr>
              <a:t>ör att skapa ytterligare en träningsyta</a:t>
            </a:r>
          </a:p>
          <a:p>
            <a:r>
              <a:rPr lang="sv-SE" sz="1600" dirty="0">
                <a:solidFill>
                  <a:schemeClr val="bg1"/>
                </a:solidFill>
              </a:rPr>
              <a:t>m</a:t>
            </a:r>
            <a:r>
              <a:rPr lang="sv-SE" sz="1600" dirty="0" smtClean="0">
                <a:solidFill>
                  <a:schemeClr val="bg1"/>
                </a:solidFill>
              </a:rPr>
              <a:t>ed belysning.</a:t>
            </a:r>
            <a:endParaRPr lang="sv-SE" sz="1600" dirty="0">
              <a:solidFill>
                <a:schemeClr val="bg1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367"/>
            <a:ext cx="9144000" cy="410867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9144000" cy="410867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367"/>
            <a:ext cx="9144000" cy="4108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07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70"/>
    </mc:Choice>
    <mc:Fallback>
      <p:transition spd="slow" advTm="41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7|8.3|0.6|7.6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ndring">
  <a:themeElements>
    <a:clrScheme name="Vandring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ndring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ndring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88</Words>
  <Application>Microsoft Office PowerPoint</Application>
  <PresentationFormat>Bildspel på skärmen (16:9)</PresentationFormat>
  <Paragraphs>14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Vandring</vt:lpstr>
      <vt:lpstr>forsvallen</vt:lpstr>
      <vt:lpstr>Konstgräs 2012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forsvallen</dc:title>
  <dc:creator>Benny Hansson</dc:creator>
  <cp:lastModifiedBy>Benny Hansson</cp:lastModifiedBy>
  <cp:revision>5</cp:revision>
  <dcterms:created xsi:type="dcterms:W3CDTF">2011-10-24T09:58:33Z</dcterms:created>
  <dcterms:modified xsi:type="dcterms:W3CDTF">2011-10-24T10:52:39Z</dcterms:modified>
</cp:coreProperties>
</file>