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6770C-9034-4A71-9A3F-2917D82D5653}" v="2" dt="2023-10-23T08:33:09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3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offer Wikberg" userId="0fefd2e6-8d03-4c76-be7c-baf1c4197777" providerId="ADAL" clId="{72C6770C-9034-4A71-9A3F-2917D82D5653}"/>
    <pc:docChg chg="undo custSel addSld delSld modSld">
      <pc:chgData name="Kristoffer Wikberg" userId="0fefd2e6-8d03-4c76-be7c-baf1c4197777" providerId="ADAL" clId="{72C6770C-9034-4A71-9A3F-2917D82D5653}" dt="2023-10-23T08:36:31.505" v="653" actId="20577"/>
      <pc:docMkLst>
        <pc:docMk/>
      </pc:docMkLst>
      <pc:sldChg chg="modSp mod">
        <pc:chgData name="Kristoffer Wikberg" userId="0fefd2e6-8d03-4c76-be7c-baf1c4197777" providerId="ADAL" clId="{72C6770C-9034-4A71-9A3F-2917D82D5653}" dt="2023-10-22T13:28:20.835" v="43" actId="14100"/>
        <pc:sldMkLst>
          <pc:docMk/>
          <pc:sldMk cId="696518529" sldId="257"/>
        </pc:sldMkLst>
        <pc:spChg chg="mod">
          <ac:chgData name="Kristoffer Wikberg" userId="0fefd2e6-8d03-4c76-be7c-baf1c4197777" providerId="ADAL" clId="{72C6770C-9034-4A71-9A3F-2917D82D5653}" dt="2023-10-22T13:27:55.183" v="18" actId="20577"/>
          <ac:spMkLst>
            <pc:docMk/>
            <pc:sldMk cId="696518529" sldId="257"/>
            <ac:spMk id="6" creationId="{2F25FFF9-7A93-6937-1154-A752793A2446}"/>
          </ac:spMkLst>
        </pc:spChg>
        <pc:spChg chg="mod">
          <ac:chgData name="Kristoffer Wikberg" userId="0fefd2e6-8d03-4c76-be7c-baf1c4197777" providerId="ADAL" clId="{72C6770C-9034-4A71-9A3F-2917D82D5653}" dt="2023-10-22T13:28:20.835" v="43" actId="14100"/>
          <ac:spMkLst>
            <pc:docMk/>
            <pc:sldMk cId="696518529" sldId="257"/>
            <ac:spMk id="9" creationId="{FEAFFD7C-36F6-EF1E-F01B-0584DB506789}"/>
          </ac:spMkLst>
        </pc:spChg>
      </pc:sldChg>
      <pc:sldChg chg="modSp mod">
        <pc:chgData name="Kristoffer Wikberg" userId="0fefd2e6-8d03-4c76-be7c-baf1c4197777" providerId="ADAL" clId="{72C6770C-9034-4A71-9A3F-2917D82D5653}" dt="2023-10-22T14:11:49.643" v="96" actId="20577"/>
        <pc:sldMkLst>
          <pc:docMk/>
          <pc:sldMk cId="3176819080" sldId="259"/>
        </pc:sldMkLst>
        <pc:spChg chg="mod">
          <ac:chgData name="Kristoffer Wikberg" userId="0fefd2e6-8d03-4c76-be7c-baf1c4197777" providerId="ADAL" clId="{72C6770C-9034-4A71-9A3F-2917D82D5653}" dt="2023-10-22T14:11:49.643" v="96" actId="20577"/>
          <ac:spMkLst>
            <pc:docMk/>
            <pc:sldMk cId="3176819080" sldId="259"/>
            <ac:spMk id="3" creationId="{44646175-F36C-0C9D-B5CA-8C4A0B046FB1}"/>
          </ac:spMkLst>
        </pc:spChg>
      </pc:sldChg>
      <pc:sldChg chg="modSp mod">
        <pc:chgData name="Kristoffer Wikberg" userId="0fefd2e6-8d03-4c76-be7c-baf1c4197777" providerId="ADAL" clId="{72C6770C-9034-4A71-9A3F-2917D82D5653}" dt="2023-10-23T08:36:31.505" v="653" actId="20577"/>
        <pc:sldMkLst>
          <pc:docMk/>
          <pc:sldMk cId="1233805753" sldId="260"/>
        </pc:sldMkLst>
        <pc:spChg chg="mod">
          <ac:chgData name="Kristoffer Wikberg" userId="0fefd2e6-8d03-4c76-be7c-baf1c4197777" providerId="ADAL" clId="{72C6770C-9034-4A71-9A3F-2917D82D5653}" dt="2023-10-23T08:36:31.505" v="653" actId="20577"/>
          <ac:spMkLst>
            <pc:docMk/>
            <pc:sldMk cId="1233805753" sldId="260"/>
            <ac:spMk id="3" creationId="{9D6553C5-88E9-570F-C463-DA787CA9EC93}"/>
          </ac:spMkLst>
        </pc:spChg>
      </pc:sldChg>
      <pc:sldChg chg="modSp mod">
        <pc:chgData name="Kristoffer Wikberg" userId="0fefd2e6-8d03-4c76-be7c-baf1c4197777" providerId="ADAL" clId="{72C6770C-9034-4A71-9A3F-2917D82D5653}" dt="2023-10-23T08:35:39.172" v="613" actId="20577"/>
        <pc:sldMkLst>
          <pc:docMk/>
          <pc:sldMk cId="3029061034" sldId="261"/>
        </pc:sldMkLst>
        <pc:spChg chg="mod">
          <ac:chgData name="Kristoffer Wikberg" userId="0fefd2e6-8d03-4c76-be7c-baf1c4197777" providerId="ADAL" clId="{72C6770C-9034-4A71-9A3F-2917D82D5653}" dt="2023-10-23T08:35:39.172" v="613" actId="20577"/>
          <ac:spMkLst>
            <pc:docMk/>
            <pc:sldMk cId="3029061034" sldId="261"/>
            <ac:spMk id="3" creationId="{0450AD1A-373F-42AC-064F-B183E494A959}"/>
          </ac:spMkLst>
        </pc:spChg>
      </pc:sldChg>
      <pc:sldChg chg="addSp delSp modSp del mod">
        <pc:chgData name="Kristoffer Wikberg" userId="0fefd2e6-8d03-4c76-be7c-baf1c4197777" providerId="ADAL" clId="{72C6770C-9034-4A71-9A3F-2917D82D5653}" dt="2023-10-23T08:33:53.581" v="452" actId="2696"/>
        <pc:sldMkLst>
          <pc:docMk/>
          <pc:sldMk cId="1517664613" sldId="262"/>
        </pc:sldMkLst>
        <pc:spChg chg="del mod">
          <ac:chgData name="Kristoffer Wikberg" userId="0fefd2e6-8d03-4c76-be7c-baf1c4197777" providerId="ADAL" clId="{72C6770C-9034-4A71-9A3F-2917D82D5653}" dt="2023-10-23T08:32:55.005" v="448" actId="478"/>
          <ac:spMkLst>
            <pc:docMk/>
            <pc:sldMk cId="1517664613" sldId="262"/>
            <ac:spMk id="2" creationId="{5B71EEA1-FC14-4E92-6D6D-E6407AD64AAB}"/>
          </ac:spMkLst>
        </pc:spChg>
        <pc:spChg chg="add mod">
          <ac:chgData name="Kristoffer Wikberg" userId="0fefd2e6-8d03-4c76-be7c-baf1c4197777" providerId="ADAL" clId="{72C6770C-9034-4A71-9A3F-2917D82D5653}" dt="2023-10-23T08:32:27.975" v="441"/>
          <ac:spMkLst>
            <pc:docMk/>
            <pc:sldMk cId="1517664613" sldId="262"/>
            <ac:spMk id="3" creationId="{67984582-1A13-4015-1E19-6EAEC1157168}"/>
          </ac:spMkLst>
        </pc:spChg>
        <pc:spChg chg="add del mod">
          <ac:chgData name="Kristoffer Wikberg" userId="0fefd2e6-8d03-4c76-be7c-baf1c4197777" providerId="ADAL" clId="{72C6770C-9034-4A71-9A3F-2917D82D5653}" dt="2023-10-23T08:33:51.399" v="451"/>
          <ac:spMkLst>
            <pc:docMk/>
            <pc:sldMk cId="1517664613" sldId="262"/>
            <ac:spMk id="4" creationId="{48E4C9BE-6563-9FB9-A59A-4BA962EB833D}"/>
          </ac:spMkLst>
        </pc:spChg>
      </pc:sldChg>
      <pc:sldChg chg="modSp new del mod">
        <pc:chgData name="Kristoffer Wikberg" userId="0fefd2e6-8d03-4c76-be7c-baf1c4197777" providerId="ADAL" clId="{72C6770C-9034-4A71-9A3F-2917D82D5653}" dt="2023-10-23T08:31:49.389" v="438" actId="2696"/>
        <pc:sldMkLst>
          <pc:docMk/>
          <pc:sldMk cId="2237096615" sldId="263"/>
        </pc:sldMkLst>
        <pc:spChg chg="mod">
          <ac:chgData name="Kristoffer Wikberg" userId="0fefd2e6-8d03-4c76-be7c-baf1c4197777" providerId="ADAL" clId="{72C6770C-9034-4A71-9A3F-2917D82D5653}" dt="2023-10-23T08:30:45.111" v="301" actId="122"/>
          <ac:spMkLst>
            <pc:docMk/>
            <pc:sldMk cId="2237096615" sldId="263"/>
            <ac:spMk id="2" creationId="{5D73EAB0-95E2-0526-C66E-FF64B42E6C3F}"/>
          </ac:spMkLst>
        </pc:spChg>
        <pc:spChg chg="mod">
          <ac:chgData name="Kristoffer Wikberg" userId="0fefd2e6-8d03-4c76-be7c-baf1c4197777" providerId="ADAL" clId="{72C6770C-9034-4A71-9A3F-2917D82D5653}" dt="2023-10-23T08:31:26.705" v="437" actId="20577"/>
          <ac:spMkLst>
            <pc:docMk/>
            <pc:sldMk cId="2237096615" sldId="263"/>
            <ac:spMk id="3" creationId="{8B60A1B0-4B59-8F9B-82B7-BB1D7D975A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B7F1BD-9263-7306-BD71-D51D3E655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79E039-533A-3A7C-C6AE-B85790A21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013ED4-CC02-EEFA-A6D1-0610082D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ACF7CD2-D377-9B10-8E52-9811EF0F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AC523E-94EF-24CB-E63D-A9186CB1A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13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5EB384-F594-2078-5C63-2B1B9734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FA0C60-A93E-1B2A-ED8D-5D5320B47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BCCF27-A819-D4A8-37EE-7D3938BC7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CE0615-0E2F-E18F-AAD4-26AEA1FB2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0FF176-222F-FCA6-B48F-2AC3BFCCF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260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82122E2-7FE6-5EAA-6C8D-15F0F002B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7A9D438-30B3-6B98-3D32-0B6BD0C5D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24121A-7D16-88BF-C208-7E8490ED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7208A1D-70DA-EBAC-A151-DD0162731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3241FF-EFB5-44BD-5DF4-5079E210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597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727E49-68C3-196F-BD59-A854EE4C2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074373-87A0-E309-6C90-8C79571EE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0A710F-9C99-68D2-A4C7-C7DD6E55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888E10-B373-9689-A3F9-98D6301F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764F15-580C-3AB9-B167-BCDBB154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47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E6E629-6281-CACD-8307-A45E87875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D20613-B7A7-3C06-F2AF-3528C313E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A889BC-8A04-A378-C3A8-F89A48333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726A93-D8E5-6323-51F8-A1AFD2A4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55778E-AA16-2159-7D46-954E9411A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79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84D425-B247-EC70-6FBC-C99BB4C45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925054-5446-99D8-4AB0-C6C476E0B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220B85-5673-E24E-8C26-BFF9A8940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5ADE8C-C947-48CB-5FA9-09CB4BAB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3B2C7A-4809-8E1E-DF21-36C1AFEF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31F36B0-9549-59F8-FFE5-0BB183932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566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8FAF16-A419-93D7-7213-B9112E65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E0C893-3C51-4B6E-0BA9-725AF31D8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7365DEF-6D86-7035-106A-202E163EE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4BFA3E6-648D-FFB8-7ED1-43F45583A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5E42037-E13B-3D4C-CE98-9B6447E6A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B6B925F-7FF1-CAF3-9CE2-239B7E33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B9C724-F613-EB31-6A1F-D1F5FCCE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B5D8A8D-9AFD-692A-6655-E93D97842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131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0C2EC4-AE29-1497-1EAB-1D900D34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6D65925-4504-D634-F90D-53D4E5560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DB4AF4D-95D6-B9A7-F79A-CBFDF75B5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A80BB3F-E556-7F63-1C26-A03AF8DD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61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455313B-7073-F615-DA49-C3379998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1F1282E-3C0F-BDD9-199E-5655B7F70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B448E70-5D6E-A76E-405F-68E10C1F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810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E96169-26ED-674C-CDAA-709DF1E25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91ED64-BAF8-388F-64EE-78F29BBAE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88186F-A85D-93E9-BBD9-3275A7AA4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FA0EE1-B647-AD5B-32DA-3986E477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5617D93-2090-925F-4530-0EC8DD48C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C3A4DE-E00D-D2D0-6665-0FA30FD46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591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1DFBB1-32B1-EA0E-55FF-F38B7989A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178B5D1-B780-3ED8-A4D2-CE5DFF144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C4AB12-66FD-D182-C96F-C7BDFD2E6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9A3CC4-83C0-5CDA-6EC6-F5A17BFA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D3B87C-953C-1E0A-0632-19EAA27EF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F9C8202-B4E9-2DA1-73B5-073D69E8A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594F48F-8BC0-B471-7042-996A61EA5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DC82DB-1C91-D82D-0251-62CE9D131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B6B774-3257-DA59-649F-27929658D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B09EF-1F6E-4F1E-9956-11D78B1CA08A}" type="datetimeFigureOut">
              <a:rPr lang="sv-SE" smtClean="0"/>
              <a:t>2023-10-23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C23BDC-EBBA-883D-D885-1AFF1E441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9129B5-1804-31A7-6A15-F2D60C75A5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6EDFD-9F39-47D3-9D0D-62E7BB1D3F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808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logotyp, text, emblem, symbol">
            <a:extLst>
              <a:ext uri="{FF2B5EF4-FFF2-40B4-BE49-F238E27FC236}">
                <a16:creationId xmlns:a16="http://schemas.microsoft.com/office/drawing/2014/main" id="{A25C8A44-EDCA-5FC9-7921-D2095AEAA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11447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AF4DC50-2C25-BFDC-4B96-08389DDD4837}"/>
              </a:ext>
            </a:extLst>
          </p:cNvPr>
          <p:cNvSpPr txBox="1"/>
          <p:nvPr/>
        </p:nvSpPr>
        <p:spPr>
          <a:xfrm>
            <a:off x="4483713" y="5908915"/>
            <a:ext cx="346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P10/11 2023/2024</a:t>
            </a:r>
          </a:p>
        </p:txBody>
      </p:sp>
    </p:spTree>
    <p:extLst>
      <p:ext uri="{BB962C8B-B14F-4D97-AF65-F5344CB8AC3E}">
        <p14:creationId xmlns:p14="http://schemas.microsoft.com/office/powerpoint/2010/main" val="363055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C145ED-6D40-C45D-3072-148239D1C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Ledare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30688A3-5AF9-E025-97C6-AAFCA48D5EFC}"/>
              </a:ext>
            </a:extLst>
          </p:cNvPr>
          <p:cNvSpPr txBox="1"/>
          <p:nvPr/>
        </p:nvSpPr>
        <p:spPr>
          <a:xfrm>
            <a:off x="6671968" y="1825625"/>
            <a:ext cx="3317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Övriga roller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FF4C471-0554-04E4-6060-38539FD5A392}"/>
              </a:ext>
            </a:extLst>
          </p:cNvPr>
          <p:cNvSpPr txBox="1"/>
          <p:nvPr/>
        </p:nvSpPr>
        <p:spPr>
          <a:xfrm>
            <a:off x="838200" y="1825625"/>
            <a:ext cx="3317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Tränare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2F25FFF9-7A93-6937-1154-A752793A2446}"/>
              </a:ext>
            </a:extLst>
          </p:cNvPr>
          <p:cNvSpPr txBox="1"/>
          <p:nvPr/>
        </p:nvSpPr>
        <p:spPr>
          <a:xfrm>
            <a:off x="6671968" y="2471956"/>
            <a:ext cx="4767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dirty="0"/>
              <a:t>Jim Nilsson – Lagledare jim@datorpost.se</a:t>
            </a:r>
          </a:p>
          <a:p>
            <a:r>
              <a:rPr lang="sv-SE" dirty="0"/>
              <a:t>Anna Burström – Försäljningsansvarig</a:t>
            </a:r>
          </a:p>
          <a:p>
            <a:endParaRPr lang="sv-SE" sz="1800" dirty="0"/>
          </a:p>
          <a:p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EAFFD7C-36F6-EF1E-F01B-0584DB506789}"/>
              </a:ext>
            </a:extLst>
          </p:cNvPr>
          <p:cNvSpPr txBox="1"/>
          <p:nvPr/>
        </p:nvSpPr>
        <p:spPr>
          <a:xfrm>
            <a:off x="838200" y="2471956"/>
            <a:ext cx="566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dirty="0"/>
              <a:t>Fredrik Andersson – Tränare</a:t>
            </a:r>
          </a:p>
          <a:p>
            <a:r>
              <a:rPr lang="sv-SE" dirty="0"/>
              <a:t>Fredrik Norlund – Tränare</a:t>
            </a:r>
          </a:p>
          <a:p>
            <a:r>
              <a:rPr lang="sv-SE" dirty="0"/>
              <a:t>Kristoffer Wikberg – Tränare kristoffer@nvmotor.se</a:t>
            </a:r>
          </a:p>
          <a:p>
            <a:r>
              <a:rPr lang="sv-SE" dirty="0"/>
              <a:t>Daniel Andersson – Ny tränare</a:t>
            </a:r>
          </a:p>
          <a:p>
            <a:r>
              <a:rPr lang="sv-SE" dirty="0"/>
              <a:t>Linus Wikgren - Tränare</a:t>
            </a:r>
          </a:p>
          <a:p>
            <a:endParaRPr lang="sv-SE" sz="1800" dirty="0"/>
          </a:p>
          <a:p>
            <a:r>
              <a:rPr lang="sv-SE" sz="1800" dirty="0"/>
              <a:t>Erik Wikström – Ass. tränare, deltar vid möjlighet</a:t>
            </a:r>
          </a:p>
          <a:p>
            <a:r>
              <a:rPr lang="sv-SE" sz="1800" dirty="0"/>
              <a:t>Per Renling – Ass. tränare, deltar vid möjlighet</a:t>
            </a:r>
          </a:p>
          <a:p>
            <a:r>
              <a:rPr lang="sv-SE" sz="1800" dirty="0"/>
              <a:t>Jonas Söderberg – Ass. tränare, deltar vid möjlighet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651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243672-F205-274B-C641-1FD2ECC16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92F590-64E3-E861-2F76-E281B2D8E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Tisdagar 	18.00 – 19.15 Flora</a:t>
            </a:r>
          </a:p>
          <a:p>
            <a:pPr marL="0" indent="0">
              <a:buNone/>
            </a:pPr>
            <a:r>
              <a:rPr lang="sv-SE" sz="2000" dirty="0"/>
              <a:t>Onsdagar 	19.00 – 20.15 Edda</a:t>
            </a:r>
          </a:p>
          <a:p>
            <a:pPr marL="0" indent="0">
              <a:buNone/>
            </a:pPr>
            <a:r>
              <a:rPr lang="sv-SE" sz="2000" dirty="0"/>
              <a:t>Fredagar		17.00 – 18.15 Balder A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Kom ihåg att svara på kallelsen om ert barn kommer. Förenklar för oss ledare som planerar träningarna, att veta hur många vi blir.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Träningsnärvaro:</a:t>
            </a:r>
          </a:p>
          <a:p>
            <a:pPr marL="0" indent="0">
              <a:buNone/>
            </a:pPr>
            <a:r>
              <a:rPr lang="sv-SE" sz="2000" dirty="0"/>
              <a:t>Den kommer att ligga till grund för vem som spelar, om det står mellan x antal spelare.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91206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2E6C73-BC41-9095-4F75-7F60C0FF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646175-F36C-0C9D-B5CA-8C4A0B046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000" dirty="0"/>
              <a:t>Anmälda till ”2” serier.</a:t>
            </a:r>
          </a:p>
          <a:p>
            <a:pPr marL="0" indent="0">
              <a:buNone/>
            </a:pPr>
            <a:r>
              <a:rPr lang="sv-SE" sz="2000" dirty="0"/>
              <a:t>”08/09-serien”, </a:t>
            </a:r>
            <a:r>
              <a:rPr lang="sv-SE" sz="2000" dirty="0" err="1"/>
              <a:t>Div</a:t>
            </a:r>
            <a:r>
              <a:rPr lang="sv-SE" sz="2000" dirty="0"/>
              <a:t> 2</a:t>
            </a:r>
          </a:p>
          <a:p>
            <a:pPr marL="0" indent="0">
              <a:buNone/>
            </a:pPr>
            <a:r>
              <a:rPr lang="sv-SE" sz="2000" dirty="0"/>
              <a:t>”11-serien”, </a:t>
            </a:r>
            <a:r>
              <a:rPr lang="sv-SE" sz="2000" dirty="0" err="1"/>
              <a:t>Div</a:t>
            </a:r>
            <a:r>
              <a:rPr lang="sv-SE" sz="2000" dirty="0"/>
              <a:t> 3 och 4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Lag i ”09-serien” </a:t>
            </a:r>
            <a:r>
              <a:rPr lang="sv-SE" sz="2000" dirty="0" err="1"/>
              <a:t>Div</a:t>
            </a:r>
            <a:r>
              <a:rPr lang="sv-SE" sz="2000" dirty="0"/>
              <a:t> 2			Lag i ”11-serien” </a:t>
            </a:r>
            <a:r>
              <a:rPr lang="sv-SE" sz="2000" dirty="0" err="1"/>
              <a:t>Div</a:t>
            </a:r>
            <a:r>
              <a:rPr lang="sv-SE" sz="2000" dirty="0"/>
              <a:t> 3 &amp; 4</a:t>
            </a:r>
          </a:p>
          <a:p>
            <a:pPr marL="0" indent="0">
              <a:buNone/>
            </a:pPr>
            <a:r>
              <a:rPr lang="sv-SE" sz="2000" dirty="0"/>
              <a:t>IBK P10/11				IBK P10/11</a:t>
            </a:r>
          </a:p>
          <a:p>
            <a:pPr marL="0" indent="0">
              <a:buNone/>
            </a:pPr>
            <a:r>
              <a:rPr lang="sv-SE" sz="2000" dirty="0"/>
              <a:t>IBK P09 x2				Gamla Stan P11</a:t>
            </a:r>
          </a:p>
          <a:p>
            <a:pPr marL="0" indent="0">
              <a:buNone/>
            </a:pPr>
            <a:r>
              <a:rPr lang="sv-SE" sz="2000" dirty="0"/>
              <a:t>KAIF P09					Morö Backe P11</a:t>
            </a:r>
          </a:p>
          <a:p>
            <a:pPr marL="0" indent="0">
              <a:buNone/>
            </a:pPr>
            <a:r>
              <a:rPr lang="sv-SE" sz="2000" dirty="0"/>
              <a:t>Gamla Stan P09				KAIF P11</a:t>
            </a:r>
          </a:p>
          <a:p>
            <a:pPr marL="0" indent="0">
              <a:buNone/>
            </a:pPr>
            <a:r>
              <a:rPr lang="sv-SE" sz="2000" dirty="0"/>
              <a:t>IBS P08/09				Gamla Stan P12</a:t>
            </a:r>
          </a:p>
          <a:p>
            <a:pPr marL="0" indent="0">
              <a:buNone/>
            </a:pPr>
            <a:r>
              <a:rPr lang="sv-SE" sz="2000" dirty="0"/>
              <a:t>					IBS P12</a:t>
            </a:r>
          </a:p>
          <a:p>
            <a:pPr marL="0" indent="0">
              <a:buNone/>
            </a:pPr>
            <a:r>
              <a:rPr lang="sv-SE" sz="2000" dirty="0"/>
              <a:t>					IBK P09 endast i </a:t>
            </a:r>
            <a:r>
              <a:rPr lang="sv-SE" sz="2000" dirty="0" err="1"/>
              <a:t>Div</a:t>
            </a:r>
            <a:r>
              <a:rPr lang="sv-SE" sz="2000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317681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F5AFD8-CF41-D2A4-40D4-EBADB6DFC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6553C5-88E9-570F-C463-DA787CA9E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400" dirty="0"/>
              <a:t>Skärgårdscupen Holmsund – spelad, 1:a plats</a:t>
            </a:r>
          </a:p>
          <a:p>
            <a:r>
              <a:rPr lang="sv-SE" sz="1400" dirty="0" err="1"/>
              <a:t>Sportringencup</a:t>
            </a:r>
            <a:r>
              <a:rPr lang="sv-SE" sz="1400" dirty="0"/>
              <a:t> Piteå – spelad, 2:a plats</a:t>
            </a:r>
          </a:p>
          <a:p>
            <a:r>
              <a:rPr lang="sv-SE" sz="1400" dirty="0"/>
              <a:t>Storvreta cup, Svår grupp, 2-4/1 -24</a:t>
            </a:r>
          </a:p>
          <a:p>
            <a:pPr lvl="1"/>
            <a:r>
              <a:rPr lang="sv-SE" sz="1200" dirty="0"/>
              <a:t>Anmälan för detta är stängd. Vid bortfall/avhopp, så lottar vi ut platsen/platserna till övriga intresserade spelare. Kostnad 1000kr per deltagande spelare.</a:t>
            </a:r>
          </a:p>
          <a:p>
            <a:r>
              <a:rPr lang="sv-SE" sz="1400" dirty="0"/>
              <a:t>Umecupen Mars/April -24 </a:t>
            </a:r>
          </a:p>
          <a:p>
            <a:pPr lvl="1"/>
            <a:r>
              <a:rPr lang="sv-SE" sz="1200" dirty="0"/>
              <a:t>Det beslutades av föräldragruppen att anmäla 2 lag till denna cup. Kostnad 1000kr/deltagare</a:t>
            </a:r>
          </a:p>
          <a:p>
            <a:r>
              <a:rPr lang="sv-SE" sz="1400" dirty="0"/>
              <a:t>Skellefteå Floorball Cup, 2 lag anmälda, ett i P14 och ett i P13</a:t>
            </a:r>
          </a:p>
          <a:p>
            <a:pPr lvl="1"/>
            <a:r>
              <a:rPr lang="sv-SE" sz="1200" dirty="0"/>
              <a:t>Ingen kostnad för deltagande spelare.</a:t>
            </a:r>
          </a:p>
          <a:p>
            <a:pPr lvl="1"/>
            <a:r>
              <a:rPr lang="sv-SE" sz="1200" dirty="0" err="1"/>
              <a:t>Ev</a:t>
            </a:r>
            <a:r>
              <a:rPr lang="sv-SE" sz="1200" dirty="0"/>
              <a:t> får P14-laget spela i P15, om ej nog många lag anmäls i P14.</a:t>
            </a:r>
          </a:p>
          <a:p>
            <a:pPr marL="457200" lvl="1" indent="0">
              <a:buNone/>
            </a:pPr>
            <a:endParaRPr lang="sv-SE" sz="1200" dirty="0"/>
          </a:p>
          <a:p>
            <a:pPr marL="457200" lvl="1" indent="0">
              <a:buNone/>
            </a:pPr>
            <a:endParaRPr lang="sv-SE" sz="1200" dirty="0"/>
          </a:p>
          <a:p>
            <a:pPr marL="457200" lvl="1" indent="0">
              <a:buNone/>
            </a:pPr>
            <a:endParaRPr lang="sv-SE" sz="1200" dirty="0"/>
          </a:p>
          <a:p>
            <a:pPr marL="457200" lvl="1" indent="0">
              <a:buNone/>
            </a:pP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23380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C5947A-2DDB-A934-DD3A-2A5A5FBC5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Ekonomi/Försäljning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50AD1A-373F-42AC-064F-B183E494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Medlemsavgift samt deltagaravgift</a:t>
            </a:r>
          </a:p>
          <a:p>
            <a:pPr lvl="1"/>
            <a:r>
              <a:rPr lang="sv-SE" sz="1200" dirty="0"/>
              <a:t>Medlemsavgift 200 kr + deltagaravgift 1500kr = 1700kr</a:t>
            </a:r>
          </a:p>
          <a:p>
            <a:pPr lvl="1"/>
            <a:r>
              <a:rPr lang="sv-SE" sz="1200" dirty="0"/>
              <a:t>Avgiften betalas till Skellefteå IBKs bankgiro 5379-3956</a:t>
            </a:r>
          </a:p>
          <a:p>
            <a:pPr lvl="1"/>
            <a:r>
              <a:rPr lang="sv-SE" sz="1200" dirty="0"/>
              <a:t>Märk betalningen med namn och lagtillhörighet, ex. Kalle Karlsson P10</a:t>
            </a:r>
          </a:p>
          <a:p>
            <a:r>
              <a:rPr lang="sv-SE" sz="2000" dirty="0"/>
              <a:t>Lagkassa</a:t>
            </a:r>
          </a:p>
          <a:p>
            <a:pPr lvl="1"/>
            <a:r>
              <a:rPr lang="sv-SE" sz="1200" dirty="0"/>
              <a:t>Vi har idag ca 8000 kr i lagkassan</a:t>
            </a:r>
          </a:p>
          <a:p>
            <a:r>
              <a:rPr lang="sv-SE" sz="2000" dirty="0"/>
              <a:t>Försäljning</a:t>
            </a:r>
          </a:p>
          <a:p>
            <a:pPr lvl="1"/>
            <a:r>
              <a:rPr lang="sv-SE" sz="1200" dirty="0"/>
              <a:t>Tvättmästaren avslutad, drog in 15.500kr till lagkassan, bra jobbat!</a:t>
            </a:r>
          </a:p>
          <a:p>
            <a:pPr lvl="1"/>
            <a:r>
              <a:rPr lang="sv-SE" sz="1200" dirty="0"/>
              <a:t>Försäljning nr 2 för laget sker under vintern/våren 2024, möjlighet till att köpa sig fri, kommer att erbjudas</a:t>
            </a:r>
          </a:p>
          <a:p>
            <a:pPr lvl="1"/>
            <a:r>
              <a:rPr lang="sv-SE" sz="1200" dirty="0"/>
              <a:t>Bingolotter, föreningsförsäljningen, går ej till lagkassa</a:t>
            </a:r>
          </a:p>
          <a:p>
            <a:pPr lvl="2"/>
            <a:r>
              <a:rPr lang="sv-SE" sz="1200" dirty="0"/>
              <a:t>19 lotter/spelare</a:t>
            </a:r>
          </a:p>
          <a:p>
            <a:pPr lvl="2"/>
            <a:r>
              <a:rPr lang="sv-SE" sz="1200" dirty="0"/>
              <a:t>Kan köpa sig fri för 700:-</a:t>
            </a:r>
          </a:p>
          <a:p>
            <a:pPr lvl="1"/>
            <a:endParaRPr lang="sv-SE" sz="16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029061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Bredbild</PresentationFormat>
  <Paragraphs>63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Ledare</vt:lpstr>
      <vt:lpstr>Träningar</vt:lpstr>
      <vt:lpstr>Seriespel</vt:lpstr>
      <vt:lpstr>Cuper</vt:lpstr>
      <vt:lpstr>Ekonomi/Försäljning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Kristoffer Wikberg</dc:creator>
  <cp:lastModifiedBy>Kristoffer Wikberg</cp:lastModifiedBy>
  <cp:revision>3</cp:revision>
  <dcterms:created xsi:type="dcterms:W3CDTF">2023-10-16T09:35:19Z</dcterms:created>
  <dcterms:modified xsi:type="dcterms:W3CDTF">2023-10-23T08:36:41Z</dcterms:modified>
</cp:coreProperties>
</file>