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519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043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7490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776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376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823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00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62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427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266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174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EB93C-BE33-4B87-93E1-B8ADB0D6E708}" type="datetimeFigureOut">
              <a:rPr lang="sv-SE" smtClean="0"/>
              <a:t>2017-02-15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4D711-4AF7-4257-8A2D-A23243703C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797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4106" y="154547"/>
            <a:ext cx="1735849" cy="1996226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56" y="170134"/>
            <a:ext cx="1936893" cy="1532022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6" y="5191376"/>
            <a:ext cx="2019179" cy="1666624"/>
          </a:xfrm>
          <a:prstGeom prst="rect">
            <a:avLst/>
          </a:prstGeom>
        </p:spPr>
      </p:pic>
      <p:sp>
        <p:nvSpPr>
          <p:cNvPr id="9" name="textruta 8"/>
          <p:cNvSpPr txBox="1"/>
          <p:nvPr/>
        </p:nvSpPr>
        <p:spPr>
          <a:xfrm>
            <a:off x="1218455" y="852714"/>
            <a:ext cx="915687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u="sng" dirty="0" smtClean="0"/>
              <a:t>P09 Träningsregler</a:t>
            </a:r>
          </a:p>
          <a:p>
            <a:pPr algn="ctr"/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Inget slams! Vi är här för att träna och spela innebandy. När vi ska göra något, då gör vi det bra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Lyssna noga på vad tränaren säger – då blir det mer tid till spel och övning.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Var en bra lagkamrat – en bra stämning ger bra resultat. Vi peppar och hejar på varandra!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Vi använder oss av glasögon när vi spelar. Säkerhet är viktig!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Vattenflaskor är för att dricka ifrån – inte för att kasta omkring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Vi har roligt – allting går så mycket lättare då </a:t>
            </a:r>
            <a:r>
              <a:rPr lang="sv-SE" sz="2000" dirty="0" smtClean="0">
                <a:sym typeface="Wingdings" panose="05000000000000000000" pitchFamily="2" charset="2"/>
              </a:rPr>
              <a:t></a:t>
            </a:r>
            <a:endParaRPr lang="sv-SE" sz="2000" dirty="0"/>
          </a:p>
        </p:txBody>
      </p:sp>
      <p:pic>
        <p:nvPicPr>
          <p:cNvPr id="15" name="Bildobjekt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8022" y="3699159"/>
            <a:ext cx="2662115" cy="298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10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541813" y="263928"/>
            <a:ext cx="2316767" cy="1737575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37138" cy="1682968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3" y="4897008"/>
            <a:ext cx="2402071" cy="179995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72" y="5071847"/>
            <a:ext cx="2662579" cy="1450275"/>
          </a:xfrm>
          <a:prstGeom prst="rect">
            <a:avLst/>
          </a:prstGeom>
        </p:spPr>
      </p:pic>
      <p:sp>
        <p:nvSpPr>
          <p:cNvPr id="13" name="textruta 12"/>
          <p:cNvSpPr txBox="1"/>
          <p:nvPr/>
        </p:nvSpPr>
        <p:spPr>
          <a:xfrm>
            <a:off x="1064740" y="335813"/>
            <a:ext cx="901521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u="sng" dirty="0" smtClean="0"/>
              <a:t>Förenklade Regler</a:t>
            </a:r>
          </a:p>
          <a:p>
            <a:pPr algn="ctr"/>
            <a:endParaRPr lang="sv-SE" dirty="0"/>
          </a:p>
          <a:p>
            <a:r>
              <a:rPr lang="sv-SE" b="1" dirty="0" smtClean="0"/>
              <a:t>Det är inte tillåtet att: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Lyfta, slå eller sparka på motståndarnas klubba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Hoppa upp och stoppa bollen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Nicka eller sparka bollen eller ta den med handen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Kasta klubban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Tacklas. Ok med skuldra mot skuldra i kamp om bollen men inte vid sarg eller målbur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Som utespelare vara i målvaktsområde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Glida på knä eller spela liggande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Höja klubban över höfthöjd (ok vid skott om ingen är i vägen)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Placera klubban mellan motståndares ben eller fötter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b="1" dirty="0" smtClean="0"/>
              <a:t>Målvakten får inte: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Ta bollen med handen utanför målvaktsområdet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Kasta bollen över halva planen utan att den först tar i golvet</a:t>
            </a:r>
          </a:p>
          <a:p>
            <a:endParaRPr lang="sv-SE" dirty="0"/>
          </a:p>
          <a:p>
            <a:pPr algn="ctr"/>
            <a:endParaRPr lang="sv-SE" dirty="0" smtClean="0"/>
          </a:p>
          <a:p>
            <a:pPr algn="ctr"/>
            <a:r>
              <a:rPr lang="sv-SE" dirty="0" smtClean="0"/>
              <a:t>Vi backar alltid hem när motståndarnas målvakt har bollen</a:t>
            </a:r>
          </a:p>
          <a:p>
            <a:pPr algn="ctr"/>
            <a:r>
              <a:rPr lang="sv-SE" dirty="0" smtClean="0"/>
              <a:t>          Vid frislag, inslag och tekning </a:t>
            </a:r>
            <a:r>
              <a:rPr lang="sv-SE" dirty="0" smtClean="0"/>
              <a:t>backar vi alltid bak minst 3m från bollen</a:t>
            </a:r>
          </a:p>
          <a:p>
            <a:pPr algn="ctr"/>
            <a:endParaRPr lang="sv-SE" dirty="0"/>
          </a:p>
          <a:p>
            <a:pPr algn="ctr"/>
            <a:r>
              <a:rPr lang="sv-SE" b="1" dirty="0" smtClean="0"/>
              <a:t>VI GNÄLLER ALDRIG PÅ DOMAREN!!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28278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231</Words>
  <Application>Microsoft Office PowerPoint</Application>
  <PresentationFormat>Bredbild</PresentationFormat>
  <Paragraphs>35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Office-tema</vt:lpstr>
      <vt:lpstr>PowerPoint-presentation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Guy Aldred</dc:creator>
  <cp:lastModifiedBy>Guy Aldred</cp:lastModifiedBy>
  <cp:revision>8</cp:revision>
  <dcterms:created xsi:type="dcterms:W3CDTF">2017-02-15T08:34:19Z</dcterms:created>
  <dcterms:modified xsi:type="dcterms:W3CDTF">2017-02-15T14:57:29Z</dcterms:modified>
</cp:coreProperties>
</file>