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40" autoAdjust="0"/>
  </p:normalViewPr>
  <p:slideViewPr>
    <p:cSldViewPr snapToGrid="0">
      <p:cViewPr varScale="1">
        <p:scale>
          <a:sx n="55" d="100"/>
          <a:sy n="55" d="100"/>
        </p:scale>
        <p:origin x="174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D10F7-8E24-457F-8A3D-FF51025EA88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3B089D-C4EE-488E-94E1-758D4F8B28DB}">
      <dgm:prSet/>
      <dgm:spPr/>
      <dgm:t>
        <a:bodyPr/>
        <a:lstStyle/>
        <a:p>
          <a:r>
            <a:rPr lang="en-US" dirty="0"/>
            <a:t>2026</a:t>
          </a:r>
        </a:p>
      </dgm:t>
    </dgm:pt>
    <dgm:pt modelId="{74453F54-4F2E-4CBF-A79A-3E47E172BF28}" type="parTrans" cxnId="{3A4049E2-96F3-4052-B68B-6454745F46C5}">
      <dgm:prSet/>
      <dgm:spPr/>
      <dgm:t>
        <a:bodyPr/>
        <a:lstStyle/>
        <a:p>
          <a:endParaRPr lang="en-US"/>
        </a:p>
      </dgm:t>
    </dgm:pt>
    <dgm:pt modelId="{C272DD8E-8674-47E2-97EE-632501D6CF11}" type="sibTrans" cxnId="{3A4049E2-96F3-4052-B68B-6454745F46C5}">
      <dgm:prSet/>
      <dgm:spPr/>
      <dgm:t>
        <a:bodyPr/>
        <a:lstStyle/>
        <a:p>
          <a:endParaRPr lang="en-US"/>
        </a:p>
      </dgm:t>
    </dgm:pt>
    <dgm:pt modelId="{2C7FBEC7-7D49-4024-8706-F45385F022F0}">
      <dgm:prSet/>
      <dgm:spPr/>
      <dgm:t>
        <a:bodyPr/>
        <a:lstStyle/>
        <a:p>
          <a:r>
            <a:rPr lang="en-US" dirty="0"/>
            <a:t>2 </a:t>
          </a:r>
          <a:r>
            <a:rPr lang="en-US" dirty="0" err="1"/>
            <a:t>träningar</a:t>
          </a:r>
          <a:r>
            <a:rPr lang="en-US" dirty="0"/>
            <a:t> i </a:t>
          </a:r>
          <a:r>
            <a:rPr lang="en-US" dirty="0" err="1"/>
            <a:t>veckan</a:t>
          </a:r>
          <a:r>
            <a:rPr lang="en-US" dirty="0"/>
            <a:t> (60min)</a:t>
          </a:r>
        </a:p>
      </dgm:t>
    </dgm:pt>
    <dgm:pt modelId="{1FBBC21E-D2A7-4456-AFD4-1206EB65EA4E}" type="parTrans" cxnId="{A310DD23-DADA-43F8-9F62-23090B883859}">
      <dgm:prSet/>
      <dgm:spPr/>
      <dgm:t>
        <a:bodyPr/>
        <a:lstStyle/>
        <a:p>
          <a:endParaRPr lang="en-US"/>
        </a:p>
      </dgm:t>
    </dgm:pt>
    <dgm:pt modelId="{80A07D43-FCB5-4F2A-BC1B-29B5AC110EB7}" type="sibTrans" cxnId="{A310DD23-DADA-43F8-9F62-23090B883859}">
      <dgm:prSet/>
      <dgm:spPr/>
      <dgm:t>
        <a:bodyPr/>
        <a:lstStyle/>
        <a:p>
          <a:endParaRPr lang="en-US"/>
        </a:p>
      </dgm:t>
    </dgm:pt>
    <dgm:pt modelId="{BB76EECB-3BE2-4721-8DF8-89DD72DA2E67}">
      <dgm:prSet/>
      <dgm:spPr/>
      <dgm:t>
        <a:bodyPr/>
        <a:lstStyle/>
        <a:p>
          <a:r>
            <a:rPr lang="en-US" dirty="0"/>
            <a:t>17 </a:t>
          </a:r>
          <a:r>
            <a:rPr lang="en-US" dirty="0" err="1"/>
            <a:t>målvakter</a:t>
          </a:r>
          <a:r>
            <a:rPr lang="en-US" dirty="0"/>
            <a:t>  2025</a:t>
          </a:r>
        </a:p>
      </dgm:t>
    </dgm:pt>
    <dgm:pt modelId="{6FB5E58B-2B6B-43F2-BCE3-E54E3BC41208}" type="parTrans" cxnId="{80ADAF34-99CE-4689-ABD7-C7421AEA4F43}">
      <dgm:prSet/>
      <dgm:spPr/>
      <dgm:t>
        <a:bodyPr/>
        <a:lstStyle/>
        <a:p>
          <a:endParaRPr lang="en-US"/>
        </a:p>
      </dgm:t>
    </dgm:pt>
    <dgm:pt modelId="{B5A07567-6A6B-4EB8-BE02-50DF75CBF8C1}" type="sibTrans" cxnId="{80ADAF34-99CE-4689-ABD7-C7421AEA4F43}">
      <dgm:prSet/>
      <dgm:spPr/>
      <dgm:t>
        <a:bodyPr/>
        <a:lstStyle/>
        <a:p>
          <a:endParaRPr lang="en-US"/>
        </a:p>
      </dgm:t>
    </dgm:pt>
    <dgm:pt modelId="{F368A18B-D857-43A8-9F30-FC2F85341414}">
      <dgm:prSet/>
      <dgm:spPr/>
      <dgm:t>
        <a:bodyPr/>
        <a:lstStyle/>
        <a:p>
          <a:r>
            <a:rPr lang="en-US" dirty="0"/>
            <a:t>Match feedback/</a:t>
          </a:r>
          <a:r>
            <a:rPr lang="en-US" dirty="0" err="1"/>
            <a:t>egen</a:t>
          </a:r>
          <a:r>
            <a:rPr lang="en-US" dirty="0"/>
            <a:t> </a:t>
          </a:r>
          <a:r>
            <a:rPr lang="en-US" dirty="0" err="1"/>
            <a:t>träning</a:t>
          </a:r>
          <a:endParaRPr lang="en-US" dirty="0"/>
        </a:p>
      </dgm:t>
    </dgm:pt>
    <dgm:pt modelId="{26B811EE-9928-4F07-BD35-4174F62C0430}" type="parTrans" cxnId="{DD23D853-D08D-4294-8F4C-8430EBE84AC3}">
      <dgm:prSet/>
      <dgm:spPr/>
      <dgm:t>
        <a:bodyPr/>
        <a:lstStyle/>
        <a:p>
          <a:endParaRPr lang="en-US"/>
        </a:p>
      </dgm:t>
    </dgm:pt>
    <dgm:pt modelId="{E71A848A-34D8-4C6F-8080-407FD1802BD4}" type="sibTrans" cxnId="{DD23D853-D08D-4294-8F4C-8430EBE84AC3}">
      <dgm:prSet/>
      <dgm:spPr/>
      <dgm:t>
        <a:bodyPr/>
        <a:lstStyle/>
        <a:p>
          <a:endParaRPr lang="en-US"/>
        </a:p>
      </dgm:t>
    </dgm:pt>
    <dgm:pt modelId="{57EF07D6-E9E1-4FCB-9304-6CFB70B0462F}">
      <dgm:prSet/>
      <dgm:spPr/>
      <dgm:t>
        <a:bodyPr/>
        <a:lstStyle/>
        <a:p>
          <a:r>
            <a:rPr lang="en-US"/>
            <a:t>(vid intresse och godkännade av lagets ledare) </a:t>
          </a:r>
        </a:p>
      </dgm:t>
    </dgm:pt>
    <dgm:pt modelId="{313BB4F5-DA5F-47A3-B536-D86434430A0E}" type="parTrans" cxnId="{DD656060-5D82-45CF-A497-19F8AAF6C8F5}">
      <dgm:prSet/>
      <dgm:spPr/>
      <dgm:t>
        <a:bodyPr/>
        <a:lstStyle/>
        <a:p>
          <a:endParaRPr lang="en-US"/>
        </a:p>
      </dgm:t>
    </dgm:pt>
    <dgm:pt modelId="{6B79B700-1AC3-496C-8585-22DE1D3CF915}" type="sibTrans" cxnId="{DD656060-5D82-45CF-A497-19F8AAF6C8F5}">
      <dgm:prSet/>
      <dgm:spPr/>
      <dgm:t>
        <a:bodyPr/>
        <a:lstStyle/>
        <a:p>
          <a:endParaRPr lang="en-US"/>
        </a:p>
      </dgm:t>
    </dgm:pt>
    <dgm:pt modelId="{4BC77779-381C-4361-A357-0131C7F73FC7}">
      <dgm:prSet/>
      <dgm:spPr/>
      <dgm:t>
        <a:bodyPr/>
        <a:lstStyle/>
        <a:p>
          <a:r>
            <a:rPr lang="en-US" dirty="0"/>
            <a:t>2 </a:t>
          </a:r>
          <a:r>
            <a:rPr lang="en-US" dirty="0" err="1"/>
            <a:t>grupper</a:t>
          </a:r>
          <a:r>
            <a:rPr lang="en-US" dirty="0"/>
            <a:t> (mix-</a:t>
          </a:r>
          <a:r>
            <a:rPr lang="en-US" dirty="0" err="1"/>
            <a:t>grupper</a:t>
          </a:r>
          <a:r>
            <a:rPr lang="en-US" dirty="0"/>
            <a:t>) </a:t>
          </a:r>
        </a:p>
      </dgm:t>
    </dgm:pt>
    <dgm:pt modelId="{7F75FC22-966E-476D-99E1-6F5F43E2CC66}" type="parTrans" cxnId="{68044B36-F021-400E-BA3A-C11DBE31CB4F}">
      <dgm:prSet/>
      <dgm:spPr/>
      <dgm:t>
        <a:bodyPr/>
        <a:lstStyle/>
        <a:p>
          <a:endParaRPr lang="en-US"/>
        </a:p>
      </dgm:t>
    </dgm:pt>
    <dgm:pt modelId="{7A9C1C30-FA07-48BE-984C-D24C1125DBE0}" type="sibTrans" cxnId="{68044B36-F021-400E-BA3A-C11DBE31CB4F}">
      <dgm:prSet/>
      <dgm:spPr/>
      <dgm:t>
        <a:bodyPr/>
        <a:lstStyle/>
        <a:p>
          <a:endParaRPr lang="en-US"/>
        </a:p>
      </dgm:t>
    </dgm:pt>
    <dgm:pt modelId="{B3529713-D192-40E9-A666-BA662988A584}">
      <dgm:prSet/>
      <dgm:spPr/>
      <dgm:t>
        <a:bodyPr/>
        <a:lstStyle/>
        <a:p>
          <a:r>
            <a:rPr lang="en-US" dirty="0" err="1"/>
            <a:t>Utveckling</a:t>
          </a:r>
          <a:r>
            <a:rPr lang="en-US" dirty="0"/>
            <a:t> av </a:t>
          </a:r>
          <a:r>
            <a:rPr lang="en-US" dirty="0" err="1"/>
            <a:t>målvaktens</a:t>
          </a:r>
          <a:r>
            <a:rPr lang="en-US" dirty="0"/>
            <a:t> </a:t>
          </a:r>
          <a:r>
            <a:rPr lang="en-US" dirty="0" err="1"/>
            <a:t>uppvärmning</a:t>
          </a:r>
          <a:r>
            <a:rPr lang="en-US" dirty="0"/>
            <a:t> match </a:t>
          </a:r>
        </a:p>
      </dgm:t>
    </dgm:pt>
    <dgm:pt modelId="{B659EBE0-A457-4360-AD95-997529DCDB64}" type="parTrans" cxnId="{8D03EC55-DE89-401E-A7C6-FBE91408A67B}">
      <dgm:prSet/>
      <dgm:spPr/>
      <dgm:t>
        <a:bodyPr/>
        <a:lstStyle/>
        <a:p>
          <a:endParaRPr lang="en-US"/>
        </a:p>
      </dgm:t>
    </dgm:pt>
    <dgm:pt modelId="{3FA392A9-15F8-4F36-8EF8-310B8410A00C}" type="sibTrans" cxnId="{8D03EC55-DE89-401E-A7C6-FBE91408A67B}">
      <dgm:prSet/>
      <dgm:spPr/>
      <dgm:t>
        <a:bodyPr/>
        <a:lstStyle/>
        <a:p>
          <a:endParaRPr lang="en-US"/>
        </a:p>
      </dgm:t>
    </dgm:pt>
    <dgm:pt modelId="{54778D36-B4A1-4D2E-A03D-662B9D2BD288}">
      <dgm:prSet/>
      <dgm:spPr/>
      <dgm:t>
        <a:bodyPr/>
        <a:lstStyle/>
        <a:p>
          <a:r>
            <a:rPr lang="sv-SE" dirty="0"/>
            <a:t>Måndag: 9v9 (Äldre) 7v7  Onsdag: Yngre ålder</a:t>
          </a:r>
        </a:p>
      </dgm:t>
    </dgm:pt>
    <dgm:pt modelId="{AA5A07DF-F4CA-4D01-9E4A-4BEDC169408D}" type="parTrans" cxnId="{EF4490D5-AD10-49BE-8792-7FF5AFA5B972}">
      <dgm:prSet/>
      <dgm:spPr/>
      <dgm:t>
        <a:bodyPr/>
        <a:lstStyle/>
        <a:p>
          <a:endParaRPr lang="sv-SE"/>
        </a:p>
      </dgm:t>
    </dgm:pt>
    <dgm:pt modelId="{23208805-EB66-4463-8C9F-C160890CEA49}" type="sibTrans" cxnId="{EF4490D5-AD10-49BE-8792-7FF5AFA5B972}">
      <dgm:prSet/>
      <dgm:spPr/>
      <dgm:t>
        <a:bodyPr/>
        <a:lstStyle/>
        <a:p>
          <a:endParaRPr lang="sv-SE"/>
        </a:p>
      </dgm:t>
    </dgm:pt>
    <dgm:pt modelId="{9F80A8DF-1A12-44A4-9827-508B801EDA57}" type="pres">
      <dgm:prSet presAssocID="{6FAD10F7-8E24-457F-8A3D-FF51025EA885}" presName="linear" presStyleCnt="0">
        <dgm:presLayoutVars>
          <dgm:animLvl val="lvl"/>
          <dgm:resizeHandles val="exact"/>
        </dgm:presLayoutVars>
      </dgm:prSet>
      <dgm:spPr/>
    </dgm:pt>
    <dgm:pt modelId="{878369EE-E9C7-4BBA-BC0E-0E1CA49A1970}" type="pres">
      <dgm:prSet presAssocID="{E63B089D-C4EE-488E-94E1-758D4F8B28D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32F63F8-9C5E-444B-934F-FC54B1835C0F}" type="pres">
      <dgm:prSet presAssocID="{C272DD8E-8674-47E2-97EE-632501D6CF11}" presName="spacer" presStyleCnt="0"/>
      <dgm:spPr/>
    </dgm:pt>
    <dgm:pt modelId="{16A4D00A-2FB0-46E3-B421-B7AE7AF07D3A}" type="pres">
      <dgm:prSet presAssocID="{2C7FBEC7-7D49-4024-8706-F45385F022F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299E05E-5111-4A27-B2A1-AB4457A72096}" type="pres">
      <dgm:prSet presAssocID="{80A07D43-FCB5-4F2A-BC1B-29B5AC110EB7}" presName="spacer" presStyleCnt="0"/>
      <dgm:spPr/>
    </dgm:pt>
    <dgm:pt modelId="{3BDEC7C3-4B40-47EE-922B-5AF1372D635E}" type="pres">
      <dgm:prSet presAssocID="{4BC77779-381C-4361-A357-0131C7F73FC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4779633-A17D-48E4-922E-3F6BC7EF75EB}" type="pres">
      <dgm:prSet presAssocID="{7A9C1C30-FA07-48BE-984C-D24C1125DBE0}" presName="spacer" presStyleCnt="0"/>
      <dgm:spPr/>
    </dgm:pt>
    <dgm:pt modelId="{37D82059-54A1-4744-8DFD-B4BC7F616C18}" type="pres">
      <dgm:prSet presAssocID="{54778D36-B4A1-4D2E-A03D-662B9D2BD28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EB2E5CE-92EF-4C7B-8CBA-9C9F52D10C8E}" type="pres">
      <dgm:prSet presAssocID="{23208805-EB66-4463-8C9F-C160890CEA49}" presName="spacer" presStyleCnt="0"/>
      <dgm:spPr/>
    </dgm:pt>
    <dgm:pt modelId="{1BAB4D40-221B-4C5F-BDC8-6CE01E5562F1}" type="pres">
      <dgm:prSet presAssocID="{BB76EECB-3BE2-4721-8DF8-89DD72DA2E6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B3C078-9D8A-499E-831E-7203D2143E4D}" type="pres">
      <dgm:prSet presAssocID="{B5A07567-6A6B-4EB8-BE02-50DF75CBF8C1}" presName="spacer" presStyleCnt="0"/>
      <dgm:spPr/>
    </dgm:pt>
    <dgm:pt modelId="{BF239172-F27E-485C-A34F-21566E8449EA}" type="pres">
      <dgm:prSet presAssocID="{F368A18B-D857-43A8-9F30-FC2F8534141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94F0CFF-F476-4EF5-A3EC-15E5BB452F26}" type="pres">
      <dgm:prSet presAssocID="{E71A848A-34D8-4C6F-8080-407FD1802BD4}" presName="spacer" presStyleCnt="0"/>
      <dgm:spPr/>
    </dgm:pt>
    <dgm:pt modelId="{3214B8B4-99F0-4519-9117-12863579013B}" type="pres">
      <dgm:prSet presAssocID="{57EF07D6-E9E1-4FCB-9304-6CFB70B0462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77E54E3-0A99-42C7-926A-6ED6E4816C85}" type="pres">
      <dgm:prSet presAssocID="{6B79B700-1AC3-496C-8585-22DE1D3CF915}" presName="spacer" presStyleCnt="0"/>
      <dgm:spPr/>
    </dgm:pt>
    <dgm:pt modelId="{0001E6B8-D3D1-4274-B62A-3B94F2A455E7}" type="pres">
      <dgm:prSet presAssocID="{B3529713-D192-40E9-A666-BA662988A58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310DD23-DADA-43F8-9F62-23090B883859}" srcId="{6FAD10F7-8E24-457F-8A3D-FF51025EA885}" destId="{2C7FBEC7-7D49-4024-8706-F45385F022F0}" srcOrd="1" destOrd="0" parTransId="{1FBBC21E-D2A7-4456-AFD4-1206EB65EA4E}" sibTransId="{80A07D43-FCB5-4F2A-BC1B-29B5AC110EB7}"/>
    <dgm:cxn modelId="{337AD127-7A55-433D-B73B-7ADBE189FAF2}" type="presOf" srcId="{F368A18B-D857-43A8-9F30-FC2F85341414}" destId="{BF239172-F27E-485C-A34F-21566E8449EA}" srcOrd="0" destOrd="0" presId="urn:microsoft.com/office/officeart/2005/8/layout/vList2"/>
    <dgm:cxn modelId="{21143A2C-AF03-4FE7-8B45-B2DB5035E2E8}" type="presOf" srcId="{54778D36-B4A1-4D2E-A03D-662B9D2BD288}" destId="{37D82059-54A1-4744-8DFD-B4BC7F616C18}" srcOrd="0" destOrd="0" presId="urn:microsoft.com/office/officeart/2005/8/layout/vList2"/>
    <dgm:cxn modelId="{80ADAF34-99CE-4689-ABD7-C7421AEA4F43}" srcId="{6FAD10F7-8E24-457F-8A3D-FF51025EA885}" destId="{BB76EECB-3BE2-4721-8DF8-89DD72DA2E67}" srcOrd="4" destOrd="0" parTransId="{6FB5E58B-2B6B-43F2-BCE3-E54E3BC41208}" sibTransId="{B5A07567-6A6B-4EB8-BE02-50DF75CBF8C1}"/>
    <dgm:cxn modelId="{F7F34636-6EFC-49DE-8757-C690F1E7BA15}" type="presOf" srcId="{2C7FBEC7-7D49-4024-8706-F45385F022F0}" destId="{16A4D00A-2FB0-46E3-B421-B7AE7AF07D3A}" srcOrd="0" destOrd="0" presId="urn:microsoft.com/office/officeart/2005/8/layout/vList2"/>
    <dgm:cxn modelId="{68044B36-F021-400E-BA3A-C11DBE31CB4F}" srcId="{6FAD10F7-8E24-457F-8A3D-FF51025EA885}" destId="{4BC77779-381C-4361-A357-0131C7F73FC7}" srcOrd="2" destOrd="0" parTransId="{7F75FC22-966E-476D-99E1-6F5F43E2CC66}" sibTransId="{7A9C1C30-FA07-48BE-984C-D24C1125DBE0}"/>
    <dgm:cxn modelId="{DD656060-5D82-45CF-A497-19F8AAF6C8F5}" srcId="{6FAD10F7-8E24-457F-8A3D-FF51025EA885}" destId="{57EF07D6-E9E1-4FCB-9304-6CFB70B0462F}" srcOrd="6" destOrd="0" parTransId="{313BB4F5-DA5F-47A3-B536-D86434430A0E}" sibTransId="{6B79B700-1AC3-496C-8585-22DE1D3CF915}"/>
    <dgm:cxn modelId="{DD23D853-D08D-4294-8F4C-8430EBE84AC3}" srcId="{6FAD10F7-8E24-457F-8A3D-FF51025EA885}" destId="{F368A18B-D857-43A8-9F30-FC2F85341414}" srcOrd="5" destOrd="0" parTransId="{26B811EE-9928-4F07-BD35-4174F62C0430}" sibTransId="{E71A848A-34D8-4C6F-8080-407FD1802BD4}"/>
    <dgm:cxn modelId="{BAC10274-AFBC-49E7-A67C-7068AAC63EEA}" type="presOf" srcId="{B3529713-D192-40E9-A666-BA662988A584}" destId="{0001E6B8-D3D1-4274-B62A-3B94F2A455E7}" srcOrd="0" destOrd="0" presId="urn:microsoft.com/office/officeart/2005/8/layout/vList2"/>
    <dgm:cxn modelId="{8D03EC55-DE89-401E-A7C6-FBE91408A67B}" srcId="{6FAD10F7-8E24-457F-8A3D-FF51025EA885}" destId="{B3529713-D192-40E9-A666-BA662988A584}" srcOrd="7" destOrd="0" parTransId="{B659EBE0-A457-4360-AD95-997529DCDB64}" sibTransId="{3FA392A9-15F8-4F36-8EF8-310B8410A00C}"/>
    <dgm:cxn modelId="{8F2A3881-1C6A-4E0B-8C43-C957744951B6}" type="presOf" srcId="{6FAD10F7-8E24-457F-8A3D-FF51025EA885}" destId="{9F80A8DF-1A12-44A4-9827-508B801EDA57}" srcOrd="0" destOrd="0" presId="urn:microsoft.com/office/officeart/2005/8/layout/vList2"/>
    <dgm:cxn modelId="{1290238D-0CC6-4B52-81BB-633A5F0A9EC1}" type="presOf" srcId="{57EF07D6-E9E1-4FCB-9304-6CFB70B0462F}" destId="{3214B8B4-99F0-4519-9117-12863579013B}" srcOrd="0" destOrd="0" presId="urn:microsoft.com/office/officeart/2005/8/layout/vList2"/>
    <dgm:cxn modelId="{BC10DEA4-8F84-49FC-B491-991018651CD6}" type="presOf" srcId="{E63B089D-C4EE-488E-94E1-758D4F8B28DB}" destId="{878369EE-E9C7-4BBA-BC0E-0E1CA49A1970}" srcOrd="0" destOrd="0" presId="urn:microsoft.com/office/officeart/2005/8/layout/vList2"/>
    <dgm:cxn modelId="{8CF421BA-9E77-43CB-8DB0-B7C3A3A2DFFF}" type="presOf" srcId="{4BC77779-381C-4361-A357-0131C7F73FC7}" destId="{3BDEC7C3-4B40-47EE-922B-5AF1372D635E}" srcOrd="0" destOrd="0" presId="urn:microsoft.com/office/officeart/2005/8/layout/vList2"/>
    <dgm:cxn modelId="{8F1DF9C5-8567-4515-B5B0-4FF367183996}" type="presOf" srcId="{BB76EECB-3BE2-4721-8DF8-89DD72DA2E67}" destId="{1BAB4D40-221B-4C5F-BDC8-6CE01E5562F1}" srcOrd="0" destOrd="0" presId="urn:microsoft.com/office/officeart/2005/8/layout/vList2"/>
    <dgm:cxn modelId="{EF4490D5-AD10-49BE-8792-7FF5AFA5B972}" srcId="{6FAD10F7-8E24-457F-8A3D-FF51025EA885}" destId="{54778D36-B4A1-4D2E-A03D-662B9D2BD288}" srcOrd="3" destOrd="0" parTransId="{AA5A07DF-F4CA-4D01-9E4A-4BEDC169408D}" sibTransId="{23208805-EB66-4463-8C9F-C160890CEA49}"/>
    <dgm:cxn modelId="{3A4049E2-96F3-4052-B68B-6454745F46C5}" srcId="{6FAD10F7-8E24-457F-8A3D-FF51025EA885}" destId="{E63B089D-C4EE-488E-94E1-758D4F8B28DB}" srcOrd="0" destOrd="0" parTransId="{74453F54-4F2E-4CBF-A79A-3E47E172BF28}" sibTransId="{C272DD8E-8674-47E2-97EE-632501D6CF11}"/>
    <dgm:cxn modelId="{4DD46C2F-7B6D-4CF0-8D01-9F0CA101C8B8}" type="presParOf" srcId="{9F80A8DF-1A12-44A4-9827-508B801EDA57}" destId="{878369EE-E9C7-4BBA-BC0E-0E1CA49A1970}" srcOrd="0" destOrd="0" presId="urn:microsoft.com/office/officeart/2005/8/layout/vList2"/>
    <dgm:cxn modelId="{64216DC1-BFEB-4270-9B31-260DB0803AFF}" type="presParOf" srcId="{9F80A8DF-1A12-44A4-9827-508B801EDA57}" destId="{532F63F8-9C5E-444B-934F-FC54B1835C0F}" srcOrd="1" destOrd="0" presId="urn:microsoft.com/office/officeart/2005/8/layout/vList2"/>
    <dgm:cxn modelId="{994976CD-2438-44B8-ACC7-59984873DB36}" type="presParOf" srcId="{9F80A8DF-1A12-44A4-9827-508B801EDA57}" destId="{16A4D00A-2FB0-46E3-B421-B7AE7AF07D3A}" srcOrd="2" destOrd="0" presId="urn:microsoft.com/office/officeart/2005/8/layout/vList2"/>
    <dgm:cxn modelId="{F37E40B3-971E-4E30-BB1F-6E9A08E438FB}" type="presParOf" srcId="{9F80A8DF-1A12-44A4-9827-508B801EDA57}" destId="{9299E05E-5111-4A27-B2A1-AB4457A72096}" srcOrd="3" destOrd="0" presId="urn:microsoft.com/office/officeart/2005/8/layout/vList2"/>
    <dgm:cxn modelId="{7EEBCE54-A0D5-402D-8159-37EE1DF8FF62}" type="presParOf" srcId="{9F80A8DF-1A12-44A4-9827-508B801EDA57}" destId="{3BDEC7C3-4B40-47EE-922B-5AF1372D635E}" srcOrd="4" destOrd="0" presId="urn:microsoft.com/office/officeart/2005/8/layout/vList2"/>
    <dgm:cxn modelId="{5269EABF-C61A-4628-A207-3E77E52F04B6}" type="presParOf" srcId="{9F80A8DF-1A12-44A4-9827-508B801EDA57}" destId="{34779633-A17D-48E4-922E-3F6BC7EF75EB}" srcOrd="5" destOrd="0" presId="urn:microsoft.com/office/officeart/2005/8/layout/vList2"/>
    <dgm:cxn modelId="{69FE2FA2-A1D1-42DE-BDF5-E0671C979D50}" type="presParOf" srcId="{9F80A8DF-1A12-44A4-9827-508B801EDA57}" destId="{37D82059-54A1-4744-8DFD-B4BC7F616C18}" srcOrd="6" destOrd="0" presId="urn:microsoft.com/office/officeart/2005/8/layout/vList2"/>
    <dgm:cxn modelId="{A28422E0-6BD9-47B2-A244-4D9657B5A4C4}" type="presParOf" srcId="{9F80A8DF-1A12-44A4-9827-508B801EDA57}" destId="{1EB2E5CE-92EF-4C7B-8CBA-9C9F52D10C8E}" srcOrd="7" destOrd="0" presId="urn:microsoft.com/office/officeart/2005/8/layout/vList2"/>
    <dgm:cxn modelId="{6B6886A7-BD23-48C5-807D-009181C01433}" type="presParOf" srcId="{9F80A8DF-1A12-44A4-9827-508B801EDA57}" destId="{1BAB4D40-221B-4C5F-BDC8-6CE01E5562F1}" srcOrd="8" destOrd="0" presId="urn:microsoft.com/office/officeart/2005/8/layout/vList2"/>
    <dgm:cxn modelId="{39C547AE-428B-4DEA-B316-F51A2AE680EE}" type="presParOf" srcId="{9F80A8DF-1A12-44A4-9827-508B801EDA57}" destId="{4CB3C078-9D8A-499E-831E-7203D2143E4D}" srcOrd="9" destOrd="0" presId="urn:microsoft.com/office/officeart/2005/8/layout/vList2"/>
    <dgm:cxn modelId="{E01095CF-D9AD-474D-8E97-A534C0D21C0D}" type="presParOf" srcId="{9F80A8DF-1A12-44A4-9827-508B801EDA57}" destId="{BF239172-F27E-485C-A34F-21566E8449EA}" srcOrd="10" destOrd="0" presId="urn:microsoft.com/office/officeart/2005/8/layout/vList2"/>
    <dgm:cxn modelId="{94A78CC0-73F7-4E49-A186-32876A8A5B7D}" type="presParOf" srcId="{9F80A8DF-1A12-44A4-9827-508B801EDA57}" destId="{294F0CFF-F476-4EF5-A3EC-15E5BB452F26}" srcOrd="11" destOrd="0" presId="urn:microsoft.com/office/officeart/2005/8/layout/vList2"/>
    <dgm:cxn modelId="{1FE82724-CDE6-468C-BA20-006E176B8FBB}" type="presParOf" srcId="{9F80A8DF-1A12-44A4-9827-508B801EDA57}" destId="{3214B8B4-99F0-4519-9117-12863579013B}" srcOrd="12" destOrd="0" presId="urn:microsoft.com/office/officeart/2005/8/layout/vList2"/>
    <dgm:cxn modelId="{D1566E4F-26E9-4ADF-A67D-41E65355A2BB}" type="presParOf" srcId="{9F80A8DF-1A12-44A4-9827-508B801EDA57}" destId="{877E54E3-0A99-42C7-926A-6ED6E4816C85}" srcOrd="13" destOrd="0" presId="urn:microsoft.com/office/officeart/2005/8/layout/vList2"/>
    <dgm:cxn modelId="{94A68656-9FFD-4BF2-AC3C-0036115BB74D}" type="presParOf" srcId="{9F80A8DF-1A12-44A4-9827-508B801EDA57}" destId="{0001E6B8-D3D1-4274-B62A-3B94F2A455E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369EE-E9C7-4BBA-BC0E-0E1CA49A1970}">
      <dsp:nvSpPr>
        <dsp:cNvPr id="0" name=""/>
        <dsp:cNvSpPr/>
      </dsp:nvSpPr>
      <dsp:spPr>
        <a:xfrm>
          <a:off x="0" y="132315"/>
          <a:ext cx="5613394" cy="515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2026</a:t>
          </a:r>
        </a:p>
      </dsp:txBody>
      <dsp:txXfrm>
        <a:off x="25188" y="157503"/>
        <a:ext cx="5563018" cy="465594"/>
      </dsp:txXfrm>
    </dsp:sp>
    <dsp:sp modelId="{16A4D00A-2FB0-46E3-B421-B7AE7AF07D3A}">
      <dsp:nvSpPr>
        <dsp:cNvPr id="0" name=""/>
        <dsp:cNvSpPr/>
      </dsp:nvSpPr>
      <dsp:spPr>
        <a:xfrm>
          <a:off x="0" y="708765"/>
          <a:ext cx="5613394" cy="5159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 </a:t>
          </a:r>
          <a:r>
            <a:rPr lang="en-US" sz="2100" kern="1200" dirty="0" err="1"/>
            <a:t>träningar</a:t>
          </a:r>
          <a:r>
            <a:rPr lang="en-US" sz="2100" kern="1200" dirty="0"/>
            <a:t> i </a:t>
          </a:r>
          <a:r>
            <a:rPr lang="en-US" sz="2100" kern="1200" dirty="0" err="1"/>
            <a:t>veckan</a:t>
          </a:r>
          <a:r>
            <a:rPr lang="en-US" sz="2100" kern="1200" dirty="0"/>
            <a:t> (60min)</a:t>
          </a:r>
        </a:p>
      </dsp:txBody>
      <dsp:txXfrm>
        <a:off x="25188" y="733953"/>
        <a:ext cx="5563018" cy="465594"/>
      </dsp:txXfrm>
    </dsp:sp>
    <dsp:sp modelId="{3BDEC7C3-4B40-47EE-922B-5AF1372D635E}">
      <dsp:nvSpPr>
        <dsp:cNvPr id="0" name=""/>
        <dsp:cNvSpPr/>
      </dsp:nvSpPr>
      <dsp:spPr>
        <a:xfrm>
          <a:off x="0" y="1285215"/>
          <a:ext cx="5613394" cy="5159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 </a:t>
          </a:r>
          <a:r>
            <a:rPr lang="en-US" sz="2100" kern="1200" dirty="0" err="1"/>
            <a:t>grupper</a:t>
          </a:r>
          <a:r>
            <a:rPr lang="en-US" sz="2100" kern="1200" dirty="0"/>
            <a:t> (mix-</a:t>
          </a:r>
          <a:r>
            <a:rPr lang="en-US" sz="2100" kern="1200" dirty="0" err="1"/>
            <a:t>grupper</a:t>
          </a:r>
          <a:r>
            <a:rPr lang="en-US" sz="2100" kern="1200" dirty="0"/>
            <a:t>) </a:t>
          </a:r>
        </a:p>
      </dsp:txBody>
      <dsp:txXfrm>
        <a:off x="25188" y="1310403"/>
        <a:ext cx="5563018" cy="465594"/>
      </dsp:txXfrm>
    </dsp:sp>
    <dsp:sp modelId="{37D82059-54A1-4744-8DFD-B4BC7F616C18}">
      <dsp:nvSpPr>
        <dsp:cNvPr id="0" name=""/>
        <dsp:cNvSpPr/>
      </dsp:nvSpPr>
      <dsp:spPr>
        <a:xfrm>
          <a:off x="0" y="1861665"/>
          <a:ext cx="5613394" cy="5159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Måndag: 9v9 (Äldre) 7v7  Onsdag: Yngre ålder</a:t>
          </a:r>
        </a:p>
      </dsp:txBody>
      <dsp:txXfrm>
        <a:off x="25188" y="1886853"/>
        <a:ext cx="5563018" cy="465594"/>
      </dsp:txXfrm>
    </dsp:sp>
    <dsp:sp modelId="{1BAB4D40-221B-4C5F-BDC8-6CE01E5562F1}">
      <dsp:nvSpPr>
        <dsp:cNvPr id="0" name=""/>
        <dsp:cNvSpPr/>
      </dsp:nvSpPr>
      <dsp:spPr>
        <a:xfrm>
          <a:off x="0" y="2438116"/>
          <a:ext cx="5613394" cy="5159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17 </a:t>
          </a:r>
          <a:r>
            <a:rPr lang="en-US" sz="2100" kern="1200" dirty="0" err="1"/>
            <a:t>målvakter</a:t>
          </a:r>
          <a:r>
            <a:rPr lang="en-US" sz="2100" kern="1200" dirty="0"/>
            <a:t>  2025</a:t>
          </a:r>
        </a:p>
      </dsp:txBody>
      <dsp:txXfrm>
        <a:off x="25188" y="2463304"/>
        <a:ext cx="5563018" cy="465594"/>
      </dsp:txXfrm>
    </dsp:sp>
    <dsp:sp modelId="{BF239172-F27E-485C-A34F-21566E8449EA}">
      <dsp:nvSpPr>
        <dsp:cNvPr id="0" name=""/>
        <dsp:cNvSpPr/>
      </dsp:nvSpPr>
      <dsp:spPr>
        <a:xfrm>
          <a:off x="0" y="3014566"/>
          <a:ext cx="5613394" cy="515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Match feedback/</a:t>
          </a:r>
          <a:r>
            <a:rPr lang="en-US" sz="2100" kern="1200" dirty="0" err="1"/>
            <a:t>egen</a:t>
          </a:r>
          <a:r>
            <a:rPr lang="en-US" sz="2100" kern="1200" dirty="0"/>
            <a:t> </a:t>
          </a:r>
          <a:r>
            <a:rPr lang="en-US" sz="2100" kern="1200" dirty="0" err="1"/>
            <a:t>träning</a:t>
          </a:r>
          <a:endParaRPr lang="en-US" sz="2100" kern="1200" dirty="0"/>
        </a:p>
      </dsp:txBody>
      <dsp:txXfrm>
        <a:off x="25188" y="3039754"/>
        <a:ext cx="5563018" cy="465594"/>
      </dsp:txXfrm>
    </dsp:sp>
    <dsp:sp modelId="{3214B8B4-99F0-4519-9117-12863579013B}">
      <dsp:nvSpPr>
        <dsp:cNvPr id="0" name=""/>
        <dsp:cNvSpPr/>
      </dsp:nvSpPr>
      <dsp:spPr>
        <a:xfrm>
          <a:off x="0" y="3591016"/>
          <a:ext cx="5613394" cy="5159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(vid intresse och godkännade av lagets ledare) </a:t>
          </a:r>
        </a:p>
      </dsp:txBody>
      <dsp:txXfrm>
        <a:off x="25188" y="3616204"/>
        <a:ext cx="5563018" cy="465594"/>
      </dsp:txXfrm>
    </dsp:sp>
    <dsp:sp modelId="{0001E6B8-D3D1-4274-B62A-3B94F2A455E7}">
      <dsp:nvSpPr>
        <dsp:cNvPr id="0" name=""/>
        <dsp:cNvSpPr/>
      </dsp:nvSpPr>
      <dsp:spPr>
        <a:xfrm>
          <a:off x="0" y="4167466"/>
          <a:ext cx="5613394" cy="5159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Utveckling</a:t>
          </a:r>
          <a:r>
            <a:rPr lang="en-US" sz="2100" kern="1200" dirty="0"/>
            <a:t> av </a:t>
          </a:r>
          <a:r>
            <a:rPr lang="en-US" sz="2100" kern="1200" dirty="0" err="1"/>
            <a:t>målvaktens</a:t>
          </a:r>
          <a:r>
            <a:rPr lang="en-US" sz="2100" kern="1200" dirty="0"/>
            <a:t> </a:t>
          </a:r>
          <a:r>
            <a:rPr lang="en-US" sz="2100" kern="1200" dirty="0" err="1"/>
            <a:t>uppvärmning</a:t>
          </a:r>
          <a:r>
            <a:rPr lang="en-US" sz="2100" kern="1200" dirty="0"/>
            <a:t> match </a:t>
          </a:r>
        </a:p>
      </dsp:txBody>
      <dsp:txXfrm>
        <a:off x="25188" y="4192654"/>
        <a:ext cx="5563018" cy="46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6F8A1-3C0F-442C-AA71-F22A0C19617E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05E8D-D2B7-40F3-8EBA-891A18184E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55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5E8D-D2B7-40F3-8EBA-891A18184E6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50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5E8D-D2B7-40F3-8EBA-891A18184E6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98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7E56-F887-6E87-CB7F-4CAAAF785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14E65-D280-F665-CD69-2E29E2BDF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AF28-4A85-C28C-D480-230C5700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79911-7F28-2FBF-FB9A-46A4BBAD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5729-B35A-62C4-86C3-CAE3E5FA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7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22B7-D4A2-7171-7EB8-78893E47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AFDBA-890A-3BE5-C398-05D4DB909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C0A4F-C312-DC75-1434-4A2B03BF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2B46-75D6-6A3E-40F3-65956962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F7500-2B31-8A33-DC9A-3C88901D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78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42F8F-C8DD-131C-F236-90D9E36C2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F7169-3073-2858-75CD-E3F662A79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2F5D-4B13-F78D-3B11-80769B30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2B301-5070-8D03-B626-C049AD33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E436C-1CB4-CD3C-AF89-A54E9E93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38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C1B6-8D58-C112-99EF-2804B10E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E57A-DD00-D646-0423-75D4C2FB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6028-4008-B8FC-0C7C-4917772C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7E13C-ED25-CA30-4CF3-01AA5A0C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62F9-21B2-DE1A-28AC-4BAA26C2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67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F692-14BE-466A-BF21-C479607A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27081-0F78-8451-93EA-41FF05B2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F7EC-E280-D45A-D146-D444F31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B5C27-1452-ED54-84A2-AE8D17FE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02FF1-AD80-7910-292E-F68119E1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1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338D-6E01-AE44-1A85-45C608B6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8CC6-E1A8-6D70-BCF7-68D129C1E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5B1F9-9886-AB3C-1D26-14DC9C9A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20066-4156-5B8B-F6C3-98A8EE59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19DC9-2532-2798-89CA-08750B2F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7DA86-3775-CFF3-08F2-0F8E4CD9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62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06FA-2118-20D0-CD4F-1CDA457D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6D209-1A9C-EF91-C3EB-9F215277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32E91-D36D-CD09-0BE4-B37641F3E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86827-4683-5BCA-5CA9-B741696F7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30DB8-D049-F0FB-E344-8FC5DF23B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CCD5F-810A-C3E0-B1F6-BD297CFE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6EE17-1003-016B-E278-2C37827F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F6E8C-1E2A-B397-37F4-F1063705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43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4C43-1ABE-375C-D385-995614F6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69CB1-8856-269B-356B-716F72B5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C8CFC-7B8D-A799-91DA-7637F037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38717-86BF-D26F-3642-2486D8D4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8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7FEF9-838E-8CB7-B1F4-9A47C159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C9458-6C37-A0D5-AC3D-9A45A6BD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BE698-135A-2D8E-FA5B-04383E24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87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ADA1-2E53-1AD4-DDFE-75E8232A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5DCA-879D-8E45-4859-9ABCE7AD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DDF7E-7558-E55F-5E9B-2F82A1C1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714A0-8A86-E66F-7FA4-899092AC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3A458-0991-36F4-B585-4AD5CCA2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9022A-D1C0-A8B2-5B46-11EC08E8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17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05E2-7C28-768B-2232-9C33E8E1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1B76D-2DD5-8D98-661C-A31B6F0E3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10D0B-9CA9-B67E-8161-7F6D7577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13CDD-EF19-096A-548D-48CC5BC7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4A973-005F-BDD6-ABDF-58E72E76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0C4C0-AE2F-EB98-030F-A4AA8F19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28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6156B-79D9-41A6-97D5-589B9A5D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81933-3007-2034-FF00-E626416E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77682-010D-A52F-0C25-2B634244C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66E809-82DC-45C3-80FB-DE39BD24D7D4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CAFC-104B-ED93-8F45-CFD1B0DD9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559A8-7C5A-1CF2-2975-3A4AF322B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A4C2A-EA8D-4342-9D12-4C4528779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716C4-4E51-E544-78A1-09DC0886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95300"/>
            <a:ext cx="4237264" cy="5361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28483-1309-5738-61D7-340E81B31A4C}"/>
              </a:ext>
            </a:extLst>
          </p:cNvPr>
          <p:cNvSpPr txBox="1"/>
          <p:nvPr/>
        </p:nvSpPr>
        <p:spPr>
          <a:xfrm>
            <a:off x="228599" y="816429"/>
            <a:ext cx="619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       Välkommen till säsongen 2026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D434E-B0A0-568D-ED9D-A8D5F52ABCF8}"/>
              </a:ext>
            </a:extLst>
          </p:cNvPr>
          <p:cNvSpPr txBox="1"/>
          <p:nvPr/>
        </p:nvSpPr>
        <p:spPr>
          <a:xfrm>
            <a:off x="849084" y="2022764"/>
            <a:ext cx="5573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Agenda för kvällen: </a:t>
            </a:r>
          </a:p>
          <a:p>
            <a:r>
              <a:rPr lang="sv-SE" sz="2400" dirty="0"/>
              <a:t>-   Ledare 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Upplägg, idéer, utveckling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Tränings­tider, kallelser 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Q&amp;A 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260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ndy Målvakt rörlig - Eventsport.se">
            <a:extLst>
              <a:ext uri="{FF2B5EF4-FFF2-40B4-BE49-F238E27FC236}">
                <a16:creationId xmlns:a16="http://schemas.microsoft.com/office/drawing/2014/main" id="{F5542860-10CA-B1BC-1A9E-DF5EAB9A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7" b="-1"/>
          <a:stretch>
            <a:fillRect/>
          </a:stretch>
        </p:blipFill>
        <p:spPr bwMode="auto">
          <a:xfrm rot="5400000">
            <a:off x="39196" y="-39195"/>
            <a:ext cx="6858000" cy="69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7EDA4-5EB8-E0EA-51E4-3374428B8687}"/>
              </a:ext>
            </a:extLst>
          </p:cNvPr>
          <p:cNvSpPr txBox="1"/>
          <p:nvPr/>
        </p:nvSpPr>
        <p:spPr>
          <a:xfrm>
            <a:off x="7651576" y="951765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Mikael Johansson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8 </a:t>
            </a:r>
            <a:r>
              <a:rPr lang="en-US" sz="2400" dirty="0" err="1"/>
              <a:t>år</a:t>
            </a:r>
            <a:r>
              <a:rPr lang="en-US" sz="2400" dirty="0"/>
              <a:t> i </a:t>
            </a:r>
            <a:r>
              <a:rPr lang="en-US" sz="2400" dirty="0" err="1"/>
              <a:t>juniorlaget</a:t>
            </a: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Aktiva</a:t>
            </a:r>
            <a:r>
              <a:rPr lang="en-US" sz="2400" dirty="0"/>
              <a:t> barn i </a:t>
            </a:r>
            <a:r>
              <a:rPr lang="en-US" sz="2400" dirty="0" err="1"/>
              <a:t>Skattkärrs</a:t>
            </a:r>
            <a:r>
              <a:rPr lang="en-US" sz="2400" dirty="0"/>
              <a:t> IF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Svff</a:t>
            </a:r>
            <a:r>
              <a:rPr lang="en-US" sz="2400" dirty="0"/>
              <a:t> MV C- och D-</a:t>
            </a:r>
            <a:r>
              <a:rPr lang="en-US" sz="2400" dirty="0" err="1"/>
              <a:t>utbildning</a:t>
            </a:r>
            <a:r>
              <a:rPr lang="en-US" sz="24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Reser </a:t>
            </a:r>
            <a:r>
              <a:rPr lang="en-US" sz="2400" dirty="0" err="1"/>
              <a:t>mycket</a:t>
            </a:r>
            <a:r>
              <a:rPr lang="en-US" sz="2400" dirty="0"/>
              <a:t> i </a:t>
            </a:r>
            <a:r>
              <a:rPr lang="en-US" sz="2400" dirty="0" err="1"/>
              <a:t>jobbet</a:t>
            </a: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Tyvärr</a:t>
            </a:r>
            <a:r>
              <a:rPr lang="en-US" sz="2400" dirty="0"/>
              <a:t> </a:t>
            </a:r>
            <a:r>
              <a:rPr lang="en-US" sz="2400" dirty="0" err="1"/>
              <a:t>fastnat</a:t>
            </a:r>
            <a:r>
              <a:rPr lang="en-US" sz="2400" dirty="0"/>
              <a:t> för golf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Kanske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någon</a:t>
            </a:r>
            <a:r>
              <a:rPr lang="en-US" sz="2000" dirty="0"/>
              <a:t> </a:t>
            </a:r>
            <a:r>
              <a:rPr lang="en-US" sz="2000" dirty="0" err="1"/>
              <a:t>mer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support.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80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A4C15-6D11-671E-0B98-FDB43E9AD66C}"/>
              </a:ext>
            </a:extLst>
          </p:cNvPr>
          <p:cNvSpPr txBox="1"/>
          <p:nvPr/>
        </p:nvSpPr>
        <p:spPr>
          <a:xfrm>
            <a:off x="6417733" y="490537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                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D4B08-FC61-DB52-DCDB-9ABA02ED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53" r="10399" b="-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76B2CB16-2C66-F9B8-EF69-BC653157F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191510"/>
              </p:ext>
            </p:extLst>
          </p:nvPr>
        </p:nvGraphicFramePr>
        <p:xfrm>
          <a:off x="6417734" y="1551710"/>
          <a:ext cx="5613394" cy="481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354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039F-8504-59F8-C3EA-8C3BFB67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C008-CC39-68C6-AA14-E622B3EA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Konstgräs Måndag 17:30-18:30  Äldre gruppen  </a:t>
            </a:r>
          </a:p>
          <a:p>
            <a:r>
              <a:rPr lang="sv-SE" dirty="0"/>
              <a:t>Gräsplan  Onsdag 18:00-19:00  Yngre gruppen </a:t>
            </a:r>
          </a:p>
          <a:p>
            <a:endParaRPr lang="sv-SE" dirty="0"/>
          </a:p>
          <a:p>
            <a:r>
              <a:rPr lang="sv-SE" dirty="0"/>
              <a:t>Viktigt att svara på kallelserna. </a:t>
            </a:r>
          </a:p>
          <a:p>
            <a:pPr marL="0" indent="0">
              <a:buNone/>
            </a:pPr>
            <a:r>
              <a:rPr lang="sv-SE" dirty="0"/>
              <a:t> 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52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DB6CAC-2204-F602-EF7A-5E250E7D92F2}"/>
              </a:ext>
            </a:extLst>
          </p:cNvPr>
          <p:cNvSpPr/>
          <p:nvPr/>
        </p:nvSpPr>
        <p:spPr>
          <a:xfrm>
            <a:off x="4516582" y="180109"/>
            <a:ext cx="3380509" cy="9005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C5922-8031-B2AF-F45F-2DF1FA3F574D}"/>
              </a:ext>
            </a:extLst>
          </p:cNvPr>
          <p:cNvSpPr/>
          <p:nvPr/>
        </p:nvSpPr>
        <p:spPr>
          <a:xfrm>
            <a:off x="5825835" y="5216235"/>
            <a:ext cx="540327" cy="11222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F0F647E-5D9C-3599-7A4B-11B9C90C16EF}"/>
              </a:ext>
            </a:extLst>
          </p:cNvPr>
          <p:cNvSpPr/>
          <p:nvPr/>
        </p:nvSpPr>
        <p:spPr>
          <a:xfrm>
            <a:off x="5695740" y="3311237"/>
            <a:ext cx="800516" cy="62345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0B42A48-CF72-9591-39C3-A4710FB95D3D}"/>
              </a:ext>
            </a:extLst>
          </p:cNvPr>
          <p:cNvSpPr/>
          <p:nvPr/>
        </p:nvSpPr>
        <p:spPr>
          <a:xfrm>
            <a:off x="5695740" y="1260765"/>
            <a:ext cx="800516" cy="62345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F68A4C-AD69-DC86-D805-E1F385242DC1}"/>
              </a:ext>
            </a:extLst>
          </p:cNvPr>
          <p:cNvCxnSpPr/>
          <p:nvPr/>
        </p:nvCxnSpPr>
        <p:spPr>
          <a:xfrm flipV="1">
            <a:off x="6095998" y="4308764"/>
            <a:ext cx="0" cy="67887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2EAF8-852E-EB9F-528B-C2219B9A93C8}"/>
              </a:ext>
            </a:extLst>
          </p:cNvPr>
          <p:cNvCxnSpPr>
            <a:cxnSpLocks/>
          </p:cNvCxnSpPr>
          <p:nvPr/>
        </p:nvCxnSpPr>
        <p:spPr>
          <a:xfrm flipV="1">
            <a:off x="6844145" y="2757055"/>
            <a:ext cx="1052946" cy="865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A53BFD-ECB9-A63B-809D-041A395A1C06}"/>
              </a:ext>
            </a:extLst>
          </p:cNvPr>
          <p:cNvCxnSpPr/>
          <p:nvPr/>
        </p:nvCxnSpPr>
        <p:spPr>
          <a:xfrm flipH="1" flipV="1">
            <a:off x="4516582" y="2757055"/>
            <a:ext cx="831273" cy="865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D5F606-9C2D-ADC2-C767-B9CD4572913C}"/>
              </a:ext>
            </a:extLst>
          </p:cNvPr>
          <p:cNvSpPr txBox="1"/>
          <p:nvPr/>
        </p:nvSpPr>
        <p:spPr>
          <a:xfrm>
            <a:off x="4932218" y="415636"/>
            <a:ext cx="267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 Uppvärmning </a:t>
            </a:r>
          </a:p>
        </p:txBody>
      </p:sp>
    </p:spTree>
    <p:extLst>
      <p:ext uri="{BB962C8B-B14F-4D97-AF65-F5344CB8AC3E}">
        <p14:creationId xmlns:p14="http://schemas.microsoft.com/office/powerpoint/2010/main" val="272606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Träningstider 2026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Mikael Johansson</dc:creator>
  <cp:lastModifiedBy>Mikael Johansson</cp:lastModifiedBy>
  <cp:revision>1</cp:revision>
  <dcterms:created xsi:type="dcterms:W3CDTF">2026-03-24T10:44:39Z</dcterms:created>
  <dcterms:modified xsi:type="dcterms:W3CDTF">2026-03-27T07:38:40Z</dcterms:modified>
</cp:coreProperties>
</file>