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Lst>
  <p:sldSz cx="9144000" cy="6858000" type="screen4x3"/>
  <p:notesSz cx="6858000" cy="9144000"/>
  <p:defaultTex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39" d="100"/>
          <a:sy n="39" d="100"/>
        </p:scale>
        <p:origin x="-1380" y="-10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Rubrikbild">
    <p:spTree>
      <p:nvGrpSpPr>
        <p:cNvPr id="1" name=""/>
        <p:cNvGrpSpPr/>
        <p:nvPr/>
      </p:nvGrpSpPr>
      <p:grpSpPr>
        <a:xfrm>
          <a:off x="0" y="0"/>
          <a:ext cx="0" cy="0"/>
          <a:chOff x="0" y="0"/>
          <a:chExt cx="0" cy="0"/>
        </a:xfrm>
      </p:grpSpPr>
      <p:sp>
        <p:nvSpPr>
          <p:cNvPr id="2" name="Rubrik 1"/>
          <p:cNvSpPr>
            <a:spLocks noGrp="1"/>
          </p:cNvSpPr>
          <p:nvPr>
            <p:ph type="ctrTitle"/>
          </p:nvPr>
        </p:nvSpPr>
        <p:spPr>
          <a:xfrm>
            <a:off x="685800" y="2130425"/>
            <a:ext cx="7772400" cy="1470025"/>
          </a:xfrm>
        </p:spPr>
        <p:txBody>
          <a:bodyPr/>
          <a:lstStyle/>
          <a:p>
            <a:r>
              <a:rPr lang="sv-SE" smtClean="0"/>
              <a:t>Klicka här för att ändra format</a:t>
            </a:r>
            <a:endParaRPr lang="sv-SE"/>
          </a:p>
        </p:txBody>
      </p:sp>
      <p:sp>
        <p:nvSpPr>
          <p:cNvPr id="3" name="Underrubrik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sv-SE" smtClean="0"/>
              <a:t>Klicka här för att ändra format på underrubrik i bakgrunden</a:t>
            </a:r>
            <a:endParaRPr lang="sv-SE"/>
          </a:p>
        </p:txBody>
      </p:sp>
      <p:sp>
        <p:nvSpPr>
          <p:cNvPr id="4" name="Platshållare för datum 3"/>
          <p:cNvSpPr>
            <a:spLocks noGrp="1"/>
          </p:cNvSpPr>
          <p:nvPr>
            <p:ph type="dt" sz="half" idx="10"/>
          </p:nvPr>
        </p:nvSpPr>
        <p:spPr/>
        <p:txBody>
          <a:bodyPr/>
          <a:lstStyle/>
          <a:p>
            <a:fld id="{AC52160F-BA51-4235-9CA0-874A2C1791F7}" type="datetimeFigureOut">
              <a:rPr lang="sv-SE" smtClean="0"/>
              <a:t>2014-09-02</a:t>
            </a:fld>
            <a:endParaRPr lang="sv-SE"/>
          </a:p>
        </p:txBody>
      </p:sp>
      <p:sp>
        <p:nvSpPr>
          <p:cNvPr id="5" name="Platshållare för sidfot 4"/>
          <p:cNvSpPr>
            <a:spLocks noGrp="1"/>
          </p:cNvSpPr>
          <p:nvPr>
            <p:ph type="ftr" sz="quarter" idx="11"/>
          </p:nvPr>
        </p:nvSpPr>
        <p:spPr/>
        <p:txBody>
          <a:bodyPr/>
          <a:lstStyle/>
          <a:p>
            <a:endParaRPr lang="sv-SE"/>
          </a:p>
        </p:txBody>
      </p:sp>
      <p:sp>
        <p:nvSpPr>
          <p:cNvPr id="6" name="Platshållare för bildnummer 5"/>
          <p:cNvSpPr>
            <a:spLocks noGrp="1"/>
          </p:cNvSpPr>
          <p:nvPr>
            <p:ph type="sldNum" sz="quarter" idx="12"/>
          </p:nvPr>
        </p:nvSpPr>
        <p:spPr/>
        <p:txBody>
          <a:bodyPr/>
          <a:lstStyle/>
          <a:p>
            <a:fld id="{D7FD1721-FF13-4153-A21A-C0D367C6004E}" type="slidenum">
              <a:rPr lang="sv-SE" smtClean="0"/>
              <a:t>‹#›</a:t>
            </a:fld>
            <a:endParaRPr lang="sv-SE"/>
          </a:p>
        </p:txBody>
      </p:sp>
    </p:spTree>
    <p:extLst>
      <p:ext uri="{BB962C8B-B14F-4D97-AF65-F5344CB8AC3E}">
        <p14:creationId xmlns:p14="http://schemas.microsoft.com/office/powerpoint/2010/main" val="29268724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Rubrik och lodrät text">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smtClean="0"/>
              <a:t>Klicka här för att ändra format</a:t>
            </a:r>
            <a:endParaRPr lang="sv-SE"/>
          </a:p>
        </p:txBody>
      </p:sp>
      <p:sp>
        <p:nvSpPr>
          <p:cNvPr id="3" name="Platshållare för lodrät text 2"/>
          <p:cNvSpPr>
            <a:spLocks noGrp="1"/>
          </p:cNvSpPr>
          <p:nvPr>
            <p:ph type="body" orient="vert" idx="1"/>
          </p:nvPr>
        </p:nvSpPr>
        <p:spPr/>
        <p:txBody>
          <a:bodyPr vert="eaVert"/>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4" name="Platshållare för datum 3"/>
          <p:cNvSpPr>
            <a:spLocks noGrp="1"/>
          </p:cNvSpPr>
          <p:nvPr>
            <p:ph type="dt" sz="half" idx="10"/>
          </p:nvPr>
        </p:nvSpPr>
        <p:spPr/>
        <p:txBody>
          <a:bodyPr/>
          <a:lstStyle/>
          <a:p>
            <a:fld id="{AC52160F-BA51-4235-9CA0-874A2C1791F7}" type="datetimeFigureOut">
              <a:rPr lang="sv-SE" smtClean="0"/>
              <a:t>2014-09-02</a:t>
            </a:fld>
            <a:endParaRPr lang="sv-SE"/>
          </a:p>
        </p:txBody>
      </p:sp>
      <p:sp>
        <p:nvSpPr>
          <p:cNvPr id="5" name="Platshållare för sidfot 4"/>
          <p:cNvSpPr>
            <a:spLocks noGrp="1"/>
          </p:cNvSpPr>
          <p:nvPr>
            <p:ph type="ftr" sz="quarter" idx="11"/>
          </p:nvPr>
        </p:nvSpPr>
        <p:spPr/>
        <p:txBody>
          <a:bodyPr/>
          <a:lstStyle/>
          <a:p>
            <a:endParaRPr lang="sv-SE"/>
          </a:p>
        </p:txBody>
      </p:sp>
      <p:sp>
        <p:nvSpPr>
          <p:cNvPr id="6" name="Platshållare för bildnummer 5"/>
          <p:cNvSpPr>
            <a:spLocks noGrp="1"/>
          </p:cNvSpPr>
          <p:nvPr>
            <p:ph type="sldNum" sz="quarter" idx="12"/>
          </p:nvPr>
        </p:nvSpPr>
        <p:spPr/>
        <p:txBody>
          <a:bodyPr/>
          <a:lstStyle/>
          <a:p>
            <a:fld id="{D7FD1721-FF13-4153-A21A-C0D367C6004E}" type="slidenum">
              <a:rPr lang="sv-SE" smtClean="0"/>
              <a:t>‹#›</a:t>
            </a:fld>
            <a:endParaRPr lang="sv-SE"/>
          </a:p>
        </p:txBody>
      </p:sp>
    </p:spTree>
    <p:extLst>
      <p:ext uri="{BB962C8B-B14F-4D97-AF65-F5344CB8AC3E}">
        <p14:creationId xmlns:p14="http://schemas.microsoft.com/office/powerpoint/2010/main" val="85323091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ät rubrik och text">
    <p:spTree>
      <p:nvGrpSpPr>
        <p:cNvPr id="1" name=""/>
        <p:cNvGrpSpPr/>
        <p:nvPr/>
      </p:nvGrpSpPr>
      <p:grpSpPr>
        <a:xfrm>
          <a:off x="0" y="0"/>
          <a:ext cx="0" cy="0"/>
          <a:chOff x="0" y="0"/>
          <a:chExt cx="0" cy="0"/>
        </a:xfrm>
      </p:grpSpPr>
      <p:sp>
        <p:nvSpPr>
          <p:cNvPr id="2" name="Lodrät rubrik 1"/>
          <p:cNvSpPr>
            <a:spLocks noGrp="1"/>
          </p:cNvSpPr>
          <p:nvPr>
            <p:ph type="title" orient="vert"/>
          </p:nvPr>
        </p:nvSpPr>
        <p:spPr>
          <a:xfrm>
            <a:off x="6629400" y="274638"/>
            <a:ext cx="2057400" cy="5851525"/>
          </a:xfrm>
        </p:spPr>
        <p:txBody>
          <a:bodyPr vert="eaVert"/>
          <a:lstStyle/>
          <a:p>
            <a:r>
              <a:rPr lang="sv-SE" smtClean="0"/>
              <a:t>Klicka här för att ändra format</a:t>
            </a:r>
            <a:endParaRPr lang="sv-SE"/>
          </a:p>
        </p:txBody>
      </p:sp>
      <p:sp>
        <p:nvSpPr>
          <p:cNvPr id="3" name="Platshållare för lodrät text 2"/>
          <p:cNvSpPr>
            <a:spLocks noGrp="1"/>
          </p:cNvSpPr>
          <p:nvPr>
            <p:ph type="body" orient="vert" idx="1"/>
          </p:nvPr>
        </p:nvSpPr>
        <p:spPr>
          <a:xfrm>
            <a:off x="457200" y="274638"/>
            <a:ext cx="6019800" cy="5851525"/>
          </a:xfrm>
        </p:spPr>
        <p:txBody>
          <a:bodyPr vert="eaVert"/>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4" name="Platshållare för datum 3"/>
          <p:cNvSpPr>
            <a:spLocks noGrp="1"/>
          </p:cNvSpPr>
          <p:nvPr>
            <p:ph type="dt" sz="half" idx="10"/>
          </p:nvPr>
        </p:nvSpPr>
        <p:spPr/>
        <p:txBody>
          <a:bodyPr/>
          <a:lstStyle/>
          <a:p>
            <a:fld id="{AC52160F-BA51-4235-9CA0-874A2C1791F7}" type="datetimeFigureOut">
              <a:rPr lang="sv-SE" smtClean="0"/>
              <a:t>2014-09-02</a:t>
            </a:fld>
            <a:endParaRPr lang="sv-SE"/>
          </a:p>
        </p:txBody>
      </p:sp>
      <p:sp>
        <p:nvSpPr>
          <p:cNvPr id="5" name="Platshållare för sidfot 4"/>
          <p:cNvSpPr>
            <a:spLocks noGrp="1"/>
          </p:cNvSpPr>
          <p:nvPr>
            <p:ph type="ftr" sz="quarter" idx="11"/>
          </p:nvPr>
        </p:nvSpPr>
        <p:spPr/>
        <p:txBody>
          <a:bodyPr/>
          <a:lstStyle/>
          <a:p>
            <a:endParaRPr lang="sv-SE"/>
          </a:p>
        </p:txBody>
      </p:sp>
      <p:sp>
        <p:nvSpPr>
          <p:cNvPr id="6" name="Platshållare för bildnummer 5"/>
          <p:cNvSpPr>
            <a:spLocks noGrp="1"/>
          </p:cNvSpPr>
          <p:nvPr>
            <p:ph type="sldNum" sz="quarter" idx="12"/>
          </p:nvPr>
        </p:nvSpPr>
        <p:spPr/>
        <p:txBody>
          <a:bodyPr/>
          <a:lstStyle/>
          <a:p>
            <a:fld id="{D7FD1721-FF13-4153-A21A-C0D367C6004E}" type="slidenum">
              <a:rPr lang="sv-SE" smtClean="0"/>
              <a:t>‹#›</a:t>
            </a:fld>
            <a:endParaRPr lang="sv-SE"/>
          </a:p>
        </p:txBody>
      </p:sp>
    </p:spTree>
    <p:extLst>
      <p:ext uri="{BB962C8B-B14F-4D97-AF65-F5344CB8AC3E}">
        <p14:creationId xmlns:p14="http://schemas.microsoft.com/office/powerpoint/2010/main" val="20345989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Rubrik och innehåll">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smtClean="0"/>
              <a:t>Klicka här för att ändra format</a:t>
            </a:r>
            <a:endParaRPr lang="sv-SE"/>
          </a:p>
        </p:txBody>
      </p:sp>
      <p:sp>
        <p:nvSpPr>
          <p:cNvPr id="3" name="Platshållare för innehåll 2"/>
          <p:cNvSpPr>
            <a:spLocks noGrp="1"/>
          </p:cNvSpPr>
          <p:nvPr>
            <p:ph idx="1"/>
          </p:nvPr>
        </p:nvSpPr>
        <p:spPr/>
        <p:txBody>
          <a:body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4" name="Platshållare för datum 3"/>
          <p:cNvSpPr>
            <a:spLocks noGrp="1"/>
          </p:cNvSpPr>
          <p:nvPr>
            <p:ph type="dt" sz="half" idx="10"/>
          </p:nvPr>
        </p:nvSpPr>
        <p:spPr/>
        <p:txBody>
          <a:bodyPr/>
          <a:lstStyle/>
          <a:p>
            <a:fld id="{AC52160F-BA51-4235-9CA0-874A2C1791F7}" type="datetimeFigureOut">
              <a:rPr lang="sv-SE" smtClean="0"/>
              <a:t>2014-09-02</a:t>
            </a:fld>
            <a:endParaRPr lang="sv-SE"/>
          </a:p>
        </p:txBody>
      </p:sp>
      <p:sp>
        <p:nvSpPr>
          <p:cNvPr id="5" name="Platshållare för sidfot 4"/>
          <p:cNvSpPr>
            <a:spLocks noGrp="1"/>
          </p:cNvSpPr>
          <p:nvPr>
            <p:ph type="ftr" sz="quarter" idx="11"/>
          </p:nvPr>
        </p:nvSpPr>
        <p:spPr/>
        <p:txBody>
          <a:bodyPr/>
          <a:lstStyle/>
          <a:p>
            <a:endParaRPr lang="sv-SE"/>
          </a:p>
        </p:txBody>
      </p:sp>
      <p:sp>
        <p:nvSpPr>
          <p:cNvPr id="6" name="Platshållare för bildnummer 5"/>
          <p:cNvSpPr>
            <a:spLocks noGrp="1"/>
          </p:cNvSpPr>
          <p:nvPr>
            <p:ph type="sldNum" sz="quarter" idx="12"/>
          </p:nvPr>
        </p:nvSpPr>
        <p:spPr/>
        <p:txBody>
          <a:bodyPr/>
          <a:lstStyle/>
          <a:p>
            <a:fld id="{D7FD1721-FF13-4153-A21A-C0D367C6004E}" type="slidenum">
              <a:rPr lang="sv-SE" smtClean="0"/>
              <a:t>‹#›</a:t>
            </a:fld>
            <a:endParaRPr lang="sv-SE"/>
          </a:p>
        </p:txBody>
      </p:sp>
    </p:spTree>
    <p:extLst>
      <p:ext uri="{BB962C8B-B14F-4D97-AF65-F5344CB8AC3E}">
        <p14:creationId xmlns:p14="http://schemas.microsoft.com/office/powerpoint/2010/main" val="20432650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vsnittsrubrik">
    <p:spTree>
      <p:nvGrpSpPr>
        <p:cNvPr id="1" name=""/>
        <p:cNvGrpSpPr/>
        <p:nvPr/>
      </p:nvGrpSpPr>
      <p:grpSpPr>
        <a:xfrm>
          <a:off x="0" y="0"/>
          <a:ext cx="0" cy="0"/>
          <a:chOff x="0" y="0"/>
          <a:chExt cx="0" cy="0"/>
        </a:xfrm>
      </p:grpSpPr>
      <p:sp>
        <p:nvSpPr>
          <p:cNvPr id="2" name="Rubrik 1"/>
          <p:cNvSpPr>
            <a:spLocks noGrp="1"/>
          </p:cNvSpPr>
          <p:nvPr>
            <p:ph type="title"/>
          </p:nvPr>
        </p:nvSpPr>
        <p:spPr>
          <a:xfrm>
            <a:off x="722313" y="4406900"/>
            <a:ext cx="7772400" cy="1362075"/>
          </a:xfrm>
        </p:spPr>
        <p:txBody>
          <a:bodyPr anchor="t"/>
          <a:lstStyle>
            <a:lvl1pPr algn="l">
              <a:defRPr sz="4000" b="1" cap="all"/>
            </a:lvl1pPr>
          </a:lstStyle>
          <a:p>
            <a:r>
              <a:rPr lang="sv-SE" smtClean="0"/>
              <a:t>Klicka här för att ändra format</a:t>
            </a:r>
            <a:endParaRPr lang="sv-SE"/>
          </a:p>
        </p:txBody>
      </p:sp>
      <p:sp>
        <p:nvSpPr>
          <p:cNvPr id="3" name="Platshållare för text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sv-SE" smtClean="0"/>
              <a:t>Klicka här för att ändra format på bakgrundstexten</a:t>
            </a:r>
          </a:p>
        </p:txBody>
      </p:sp>
      <p:sp>
        <p:nvSpPr>
          <p:cNvPr id="4" name="Platshållare för datum 3"/>
          <p:cNvSpPr>
            <a:spLocks noGrp="1"/>
          </p:cNvSpPr>
          <p:nvPr>
            <p:ph type="dt" sz="half" idx="10"/>
          </p:nvPr>
        </p:nvSpPr>
        <p:spPr/>
        <p:txBody>
          <a:bodyPr/>
          <a:lstStyle/>
          <a:p>
            <a:fld id="{AC52160F-BA51-4235-9CA0-874A2C1791F7}" type="datetimeFigureOut">
              <a:rPr lang="sv-SE" smtClean="0"/>
              <a:t>2014-09-02</a:t>
            </a:fld>
            <a:endParaRPr lang="sv-SE"/>
          </a:p>
        </p:txBody>
      </p:sp>
      <p:sp>
        <p:nvSpPr>
          <p:cNvPr id="5" name="Platshållare för sidfot 4"/>
          <p:cNvSpPr>
            <a:spLocks noGrp="1"/>
          </p:cNvSpPr>
          <p:nvPr>
            <p:ph type="ftr" sz="quarter" idx="11"/>
          </p:nvPr>
        </p:nvSpPr>
        <p:spPr/>
        <p:txBody>
          <a:bodyPr/>
          <a:lstStyle/>
          <a:p>
            <a:endParaRPr lang="sv-SE"/>
          </a:p>
        </p:txBody>
      </p:sp>
      <p:sp>
        <p:nvSpPr>
          <p:cNvPr id="6" name="Platshållare för bildnummer 5"/>
          <p:cNvSpPr>
            <a:spLocks noGrp="1"/>
          </p:cNvSpPr>
          <p:nvPr>
            <p:ph type="sldNum" sz="quarter" idx="12"/>
          </p:nvPr>
        </p:nvSpPr>
        <p:spPr/>
        <p:txBody>
          <a:bodyPr/>
          <a:lstStyle/>
          <a:p>
            <a:fld id="{D7FD1721-FF13-4153-A21A-C0D367C6004E}" type="slidenum">
              <a:rPr lang="sv-SE" smtClean="0"/>
              <a:t>‹#›</a:t>
            </a:fld>
            <a:endParaRPr lang="sv-SE"/>
          </a:p>
        </p:txBody>
      </p:sp>
    </p:spTree>
    <p:extLst>
      <p:ext uri="{BB962C8B-B14F-4D97-AF65-F5344CB8AC3E}">
        <p14:creationId xmlns:p14="http://schemas.microsoft.com/office/powerpoint/2010/main" val="269593452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vå innehållsdelar">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smtClean="0"/>
              <a:t>Klicka här för att ändra format</a:t>
            </a:r>
            <a:endParaRPr lang="sv-SE"/>
          </a:p>
        </p:txBody>
      </p:sp>
      <p:sp>
        <p:nvSpPr>
          <p:cNvPr id="3" name="Platshållare för innehåll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4" name="Platshållare för innehåll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5" name="Platshållare för datum 4"/>
          <p:cNvSpPr>
            <a:spLocks noGrp="1"/>
          </p:cNvSpPr>
          <p:nvPr>
            <p:ph type="dt" sz="half" idx="10"/>
          </p:nvPr>
        </p:nvSpPr>
        <p:spPr/>
        <p:txBody>
          <a:bodyPr/>
          <a:lstStyle/>
          <a:p>
            <a:fld id="{AC52160F-BA51-4235-9CA0-874A2C1791F7}" type="datetimeFigureOut">
              <a:rPr lang="sv-SE" smtClean="0"/>
              <a:t>2014-09-02</a:t>
            </a:fld>
            <a:endParaRPr lang="sv-SE"/>
          </a:p>
        </p:txBody>
      </p:sp>
      <p:sp>
        <p:nvSpPr>
          <p:cNvPr id="6" name="Platshållare för sidfot 5"/>
          <p:cNvSpPr>
            <a:spLocks noGrp="1"/>
          </p:cNvSpPr>
          <p:nvPr>
            <p:ph type="ftr" sz="quarter" idx="11"/>
          </p:nvPr>
        </p:nvSpPr>
        <p:spPr/>
        <p:txBody>
          <a:bodyPr/>
          <a:lstStyle/>
          <a:p>
            <a:endParaRPr lang="sv-SE"/>
          </a:p>
        </p:txBody>
      </p:sp>
      <p:sp>
        <p:nvSpPr>
          <p:cNvPr id="7" name="Platshållare för bildnummer 6"/>
          <p:cNvSpPr>
            <a:spLocks noGrp="1"/>
          </p:cNvSpPr>
          <p:nvPr>
            <p:ph type="sldNum" sz="quarter" idx="12"/>
          </p:nvPr>
        </p:nvSpPr>
        <p:spPr/>
        <p:txBody>
          <a:bodyPr/>
          <a:lstStyle/>
          <a:p>
            <a:fld id="{D7FD1721-FF13-4153-A21A-C0D367C6004E}" type="slidenum">
              <a:rPr lang="sv-SE" smtClean="0"/>
              <a:t>‹#›</a:t>
            </a:fld>
            <a:endParaRPr lang="sv-SE"/>
          </a:p>
        </p:txBody>
      </p:sp>
    </p:spTree>
    <p:extLst>
      <p:ext uri="{BB962C8B-B14F-4D97-AF65-F5344CB8AC3E}">
        <p14:creationId xmlns:p14="http://schemas.microsoft.com/office/powerpoint/2010/main" val="14929919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Jämförelse">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lvl1pPr>
              <a:defRPr/>
            </a:lvl1pPr>
          </a:lstStyle>
          <a:p>
            <a:r>
              <a:rPr lang="sv-SE" smtClean="0"/>
              <a:t>Klicka här för att ändra format</a:t>
            </a:r>
            <a:endParaRPr lang="sv-SE"/>
          </a:p>
        </p:txBody>
      </p:sp>
      <p:sp>
        <p:nvSpPr>
          <p:cNvPr id="3" name="Platshållare för text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smtClean="0"/>
              <a:t>Klicka här för att ändra format på bakgrundstexten</a:t>
            </a:r>
          </a:p>
        </p:txBody>
      </p:sp>
      <p:sp>
        <p:nvSpPr>
          <p:cNvPr id="4" name="Platshållare för innehåll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5" name="Platshållare för text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smtClean="0"/>
              <a:t>Klicka här för att ändra format på bakgrundstexten</a:t>
            </a:r>
          </a:p>
        </p:txBody>
      </p:sp>
      <p:sp>
        <p:nvSpPr>
          <p:cNvPr id="6" name="Platshållare för innehåll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7" name="Platshållare för datum 6"/>
          <p:cNvSpPr>
            <a:spLocks noGrp="1"/>
          </p:cNvSpPr>
          <p:nvPr>
            <p:ph type="dt" sz="half" idx="10"/>
          </p:nvPr>
        </p:nvSpPr>
        <p:spPr/>
        <p:txBody>
          <a:bodyPr/>
          <a:lstStyle/>
          <a:p>
            <a:fld id="{AC52160F-BA51-4235-9CA0-874A2C1791F7}" type="datetimeFigureOut">
              <a:rPr lang="sv-SE" smtClean="0"/>
              <a:t>2014-09-02</a:t>
            </a:fld>
            <a:endParaRPr lang="sv-SE"/>
          </a:p>
        </p:txBody>
      </p:sp>
      <p:sp>
        <p:nvSpPr>
          <p:cNvPr id="8" name="Platshållare för sidfot 7"/>
          <p:cNvSpPr>
            <a:spLocks noGrp="1"/>
          </p:cNvSpPr>
          <p:nvPr>
            <p:ph type="ftr" sz="quarter" idx="11"/>
          </p:nvPr>
        </p:nvSpPr>
        <p:spPr/>
        <p:txBody>
          <a:bodyPr/>
          <a:lstStyle/>
          <a:p>
            <a:endParaRPr lang="sv-SE"/>
          </a:p>
        </p:txBody>
      </p:sp>
      <p:sp>
        <p:nvSpPr>
          <p:cNvPr id="9" name="Platshållare för bildnummer 8"/>
          <p:cNvSpPr>
            <a:spLocks noGrp="1"/>
          </p:cNvSpPr>
          <p:nvPr>
            <p:ph type="sldNum" sz="quarter" idx="12"/>
          </p:nvPr>
        </p:nvSpPr>
        <p:spPr/>
        <p:txBody>
          <a:bodyPr/>
          <a:lstStyle/>
          <a:p>
            <a:fld id="{D7FD1721-FF13-4153-A21A-C0D367C6004E}" type="slidenum">
              <a:rPr lang="sv-SE" smtClean="0"/>
              <a:t>‹#›</a:t>
            </a:fld>
            <a:endParaRPr lang="sv-SE"/>
          </a:p>
        </p:txBody>
      </p:sp>
    </p:spTree>
    <p:extLst>
      <p:ext uri="{BB962C8B-B14F-4D97-AF65-F5344CB8AC3E}">
        <p14:creationId xmlns:p14="http://schemas.microsoft.com/office/powerpoint/2010/main" val="13097220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Endast rubrik">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smtClean="0"/>
              <a:t>Klicka här för att ändra format</a:t>
            </a:r>
            <a:endParaRPr lang="sv-SE"/>
          </a:p>
        </p:txBody>
      </p:sp>
      <p:sp>
        <p:nvSpPr>
          <p:cNvPr id="3" name="Platshållare för datum 2"/>
          <p:cNvSpPr>
            <a:spLocks noGrp="1"/>
          </p:cNvSpPr>
          <p:nvPr>
            <p:ph type="dt" sz="half" idx="10"/>
          </p:nvPr>
        </p:nvSpPr>
        <p:spPr/>
        <p:txBody>
          <a:bodyPr/>
          <a:lstStyle/>
          <a:p>
            <a:fld id="{AC52160F-BA51-4235-9CA0-874A2C1791F7}" type="datetimeFigureOut">
              <a:rPr lang="sv-SE" smtClean="0"/>
              <a:t>2014-09-02</a:t>
            </a:fld>
            <a:endParaRPr lang="sv-SE"/>
          </a:p>
        </p:txBody>
      </p:sp>
      <p:sp>
        <p:nvSpPr>
          <p:cNvPr id="4" name="Platshållare för sidfot 3"/>
          <p:cNvSpPr>
            <a:spLocks noGrp="1"/>
          </p:cNvSpPr>
          <p:nvPr>
            <p:ph type="ftr" sz="quarter" idx="11"/>
          </p:nvPr>
        </p:nvSpPr>
        <p:spPr/>
        <p:txBody>
          <a:bodyPr/>
          <a:lstStyle/>
          <a:p>
            <a:endParaRPr lang="sv-SE"/>
          </a:p>
        </p:txBody>
      </p:sp>
      <p:sp>
        <p:nvSpPr>
          <p:cNvPr id="5" name="Platshållare för bildnummer 4"/>
          <p:cNvSpPr>
            <a:spLocks noGrp="1"/>
          </p:cNvSpPr>
          <p:nvPr>
            <p:ph type="sldNum" sz="quarter" idx="12"/>
          </p:nvPr>
        </p:nvSpPr>
        <p:spPr/>
        <p:txBody>
          <a:bodyPr/>
          <a:lstStyle/>
          <a:p>
            <a:fld id="{D7FD1721-FF13-4153-A21A-C0D367C6004E}" type="slidenum">
              <a:rPr lang="sv-SE" smtClean="0"/>
              <a:t>‹#›</a:t>
            </a:fld>
            <a:endParaRPr lang="sv-SE"/>
          </a:p>
        </p:txBody>
      </p:sp>
    </p:spTree>
    <p:extLst>
      <p:ext uri="{BB962C8B-B14F-4D97-AF65-F5344CB8AC3E}">
        <p14:creationId xmlns:p14="http://schemas.microsoft.com/office/powerpoint/2010/main" val="230956242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Platshållare för datum 1"/>
          <p:cNvSpPr>
            <a:spLocks noGrp="1"/>
          </p:cNvSpPr>
          <p:nvPr>
            <p:ph type="dt" sz="half" idx="10"/>
          </p:nvPr>
        </p:nvSpPr>
        <p:spPr/>
        <p:txBody>
          <a:bodyPr/>
          <a:lstStyle/>
          <a:p>
            <a:fld id="{AC52160F-BA51-4235-9CA0-874A2C1791F7}" type="datetimeFigureOut">
              <a:rPr lang="sv-SE" smtClean="0"/>
              <a:t>2014-09-02</a:t>
            </a:fld>
            <a:endParaRPr lang="sv-SE"/>
          </a:p>
        </p:txBody>
      </p:sp>
      <p:sp>
        <p:nvSpPr>
          <p:cNvPr id="3" name="Platshållare för sidfot 2"/>
          <p:cNvSpPr>
            <a:spLocks noGrp="1"/>
          </p:cNvSpPr>
          <p:nvPr>
            <p:ph type="ftr" sz="quarter" idx="11"/>
          </p:nvPr>
        </p:nvSpPr>
        <p:spPr/>
        <p:txBody>
          <a:bodyPr/>
          <a:lstStyle/>
          <a:p>
            <a:endParaRPr lang="sv-SE"/>
          </a:p>
        </p:txBody>
      </p:sp>
      <p:sp>
        <p:nvSpPr>
          <p:cNvPr id="4" name="Platshållare för bildnummer 3"/>
          <p:cNvSpPr>
            <a:spLocks noGrp="1"/>
          </p:cNvSpPr>
          <p:nvPr>
            <p:ph type="sldNum" sz="quarter" idx="12"/>
          </p:nvPr>
        </p:nvSpPr>
        <p:spPr/>
        <p:txBody>
          <a:bodyPr/>
          <a:lstStyle/>
          <a:p>
            <a:fld id="{D7FD1721-FF13-4153-A21A-C0D367C6004E}" type="slidenum">
              <a:rPr lang="sv-SE" smtClean="0"/>
              <a:t>‹#›</a:t>
            </a:fld>
            <a:endParaRPr lang="sv-SE"/>
          </a:p>
        </p:txBody>
      </p:sp>
    </p:spTree>
    <p:extLst>
      <p:ext uri="{BB962C8B-B14F-4D97-AF65-F5344CB8AC3E}">
        <p14:creationId xmlns:p14="http://schemas.microsoft.com/office/powerpoint/2010/main" val="11439585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nehåll med bildtext">
    <p:spTree>
      <p:nvGrpSpPr>
        <p:cNvPr id="1" name=""/>
        <p:cNvGrpSpPr/>
        <p:nvPr/>
      </p:nvGrpSpPr>
      <p:grpSpPr>
        <a:xfrm>
          <a:off x="0" y="0"/>
          <a:ext cx="0" cy="0"/>
          <a:chOff x="0" y="0"/>
          <a:chExt cx="0" cy="0"/>
        </a:xfrm>
      </p:grpSpPr>
      <p:sp>
        <p:nvSpPr>
          <p:cNvPr id="2" name="Rubrik 1"/>
          <p:cNvSpPr>
            <a:spLocks noGrp="1"/>
          </p:cNvSpPr>
          <p:nvPr>
            <p:ph type="title"/>
          </p:nvPr>
        </p:nvSpPr>
        <p:spPr>
          <a:xfrm>
            <a:off x="457200" y="273050"/>
            <a:ext cx="3008313" cy="1162050"/>
          </a:xfrm>
        </p:spPr>
        <p:txBody>
          <a:bodyPr anchor="b"/>
          <a:lstStyle>
            <a:lvl1pPr algn="l">
              <a:defRPr sz="2000" b="1"/>
            </a:lvl1pPr>
          </a:lstStyle>
          <a:p>
            <a:r>
              <a:rPr lang="sv-SE" smtClean="0"/>
              <a:t>Klicka här för att ändra format</a:t>
            </a:r>
            <a:endParaRPr lang="sv-SE"/>
          </a:p>
        </p:txBody>
      </p:sp>
      <p:sp>
        <p:nvSpPr>
          <p:cNvPr id="3" name="Platshållare för innehåll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4" name="Platshållare för text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v-SE" smtClean="0"/>
              <a:t>Klicka här för att ändra format på bakgrundstexten</a:t>
            </a:r>
          </a:p>
        </p:txBody>
      </p:sp>
      <p:sp>
        <p:nvSpPr>
          <p:cNvPr id="5" name="Platshållare för datum 4"/>
          <p:cNvSpPr>
            <a:spLocks noGrp="1"/>
          </p:cNvSpPr>
          <p:nvPr>
            <p:ph type="dt" sz="half" idx="10"/>
          </p:nvPr>
        </p:nvSpPr>
        <p:spPr/>
        <p:txBody>
          <a:bodyPr/>
          <a:lstStyle/>
          <a:p>
            <a:fld id="{AC52160F-BA51-4235-9CA0-874A2C1791F7}" type="datetimeFigureOut">
              <a:rPr lang="sv-SE" smtClean="0"/>
              <a:t>2014-09-02</a:t>
            </a:fld>
            <a:endParaRPr lang="sv-SE"/>
          </a:p>
        </p:txBody>
      </p:sp>
      <p:sp>
        <p:nvSpPr>
          <p:cNvPr id="6" name="Platshållare för sidfot 5"/>
          <p:cNvSpPr>
            <a:spLocks noGrp="1"/>
          </p:cNvSpPr>
          <p:nvPr>
            <p:ph type="ftr" sz="quarter" idx="11"/>
          </p:nvPr>
        </p:nvSpPr>
        <p:spPr/>
        <p:txBody>
          <a:bodyPr/>
          <a:lstStyle/>
          <a:p>
            <a:endParaRPr lang="sv-SE"/>
          </a:p>
        </p:txBody>
      </p:sp>
      <p:sp>
        <p:nvSpPr>
          <p:cNvPr id="7" name="Platshållare för bildnummer 6"/>
          <p:cNvSpPr>
            <a:spLocks noGrp="1"/>
          </p:cNvSpPr>
          <p:nvPr>
            <p:ph type="sldNum" sz="quarter" idx="12"/>
          </p:nvPr>
        </p:nvSpPr>
        <p:spPr/>
        <p:txBody>
          <a:bodyPr/>
          <a:lstStyle/>
          <a:p>
            <a:fld id="{D7FD1721-FF13-4153-A21A-C0D367C6004E}" type="slidenum">
              <a:rPr lang="sv-SE" smtClean="0"/>
              <a:t>‹#›</a:t>
            </a:fld>
            <a:endParaRPr lang="sv-SE"/>
          </a:p>
        </p:txBody>
      </p:sp>
    </p:spTree>
    <p:extLst>
      <p:ext uri="{BB962C8B-B14F-4D97-AF65-F5344CB8AC3E}">
        <p14:creationId xmlns:p14="http://schemas.microsoft.com/office/powerpoint/2010/main" val="287265009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ed bildtext">
    <p:spTree>
      <p:nvGrpSpPr>
        <p:cNvPr id="1" name=""/>
        <p:cNvGrpSpPr/>
        <p:nvPr/>
      </p:nvGrpSpPr>
      <p:grpSpPr>
        <a:xfrm>
          <a:off x="0" y="0"/>
          <a:ext cx="0" cy="0"/>
          <a:chOff x="0" y="0"/>
          <a:chExt cx="0" cy="0"/>
        </a:xfrm>
      </p:grpSpPr>
      <p:sp>
        <p:nvSpPr>
          <p:cNvPr id="2" name="Rubrik 1"/>
          <p:cNvSpPr>
            <a:spLocks noGrp="1"/>
          </p:cNvSpPr>
          <p:nvPr>
            <p:ph type="title"/>
          </p:nvPr>
        </p:nvSpPr>
        <p:spPr>
          <a:xfrm>
            <a:off x="1792288" y="4800600"/>
            <a:ext cx="5486400" cy="566738"/>
          </a:xfrm>
        </p:spPr>
        <p:txBody>
          <a:bodyPr anchor="b"/>
          <a:lstStyle>
            <a:lvl1pPr algn="l">
              <a:defRPr sz="2000" b="1"/>
            </a:lvl1pPr>
          </a:lstStyle>
          <a:p>
            <a:r>
              <a:rPr lang="sv-SE" smtClean="0"/>
              <a:t>Klicka här för att ändra format</a:t>
            </a:r>
            <a:endParaRPr lang="sv-SE"/>
          </a:p>
        </p:txBody>
      </p:sp>
      <p:sp>
        <p:nvSpPr>
          <p:cNvPr id="3" name="Platshållare för bild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sv-SE"/>
          </a:p>
        </p:txBody>
      </p:sp>
      <p:sp>
        <p:nvSpPr>
          <p:cNvPr id="4" name="Platshållare för text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v-SE" smtClean="0"/>
              <a:t>Klicka här för att ändra format på bakgrundstexten</a:t>
            </a:r>
          </a:p>
        </p:txBody>
      </p:sp>
      <p:sp>
        <p:nvSpPr>
          <p:cNvPr id="5" name="Platshållare för datum 4"/>
          <p:cNvSpPr>
            <a:spLocks noGrp="1"/>
          </p:cNvSpPr>
          <p:nvPr>
            <p:ph type="dt" sz="half" idx="10"/>
          </p:nvPr>
        </p:nvSpPr>
        <p:spPr/>
        <p:txBody>
          <a:bodyPr/>
          <a:lstStyle/>
          <a:p>
            <a:fld id="{AC52160F-BA51-4235-9CA0-874A2C1791F7}" type="datetimeFigureOut">
              <a:rPr lang="sv-SE" smtClean="0"/>
              <a:t>2014-09-02</a:t>
            </a:fld>
            <a:endParaRPr lang="sv-SE"/>
          </a:p>
        </p:txBody>
      </p:sp>
      <p:sp>
        <p:nvSpPr>
          <p:cNvPr id="6" name="Platshållare för sidfot 5"/>
          <p:cNvSpPr>
            <a:spLocks noGrp="1"/>
          </p:cNvSpPr>
          <p:nvPr>
            <p:ph type="ftr" sz="quarter" idx="11"/>
          </p:nvPr>
        </p:nvSpPr>
        <p:spPr/>
        <p:txBody>
          <a:bodyPr/>
          <a:lstStyle/>
          <a:p>
            <a:endParaRPr lang="sv-SE"/>
          </a:p>
        </p:txBody>
      </p:sp>
      <p:sp>
        <p:nvSpPr>
          <p:cNvPr id="7" name="Platshållare för bildnummer 6"/>
          <p:cNvSpPr>
            <a:spLocks noGrp="1"/>
          </p:cNvSpPr>
          <p:nvPr>
            <p:ph type="sldNum" sz="quarter" idx="12"/>
          </p:nvPr>
        </p:nvSpPr>
        <p:spPr/>
        <p:txBody>
          <a:bodyPr/>
          <a:lstStyle/>
          <a:p>
            <a:fld id="{D7FD1721-FF13-4153-A21A-C0D367C6004E}" type="slidenum">
              <a:rPr lang="sv-SE" smtClean="0"/>
              <a:t>‹#›</a:t>
            </a:fld>
            <a:endParaRPr lang="sv-SE"/>
          </a:p>
        </p:txBody>
      </p:sp>
    </p:spTree>
    <p:extLst>
      <p:ext uri="{BB962C8B-B14F-4D97-AF65-F5344CB8AC3E}">
        <p14:creationId xmlns:p14="http://schemas.microsoft.com/office/powerpoint/2010/main" val="191972741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rubrik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sv-SE" smtClean="0"/>
              <a:t>Klicka här för att ändra format</a:t>
            </a:r>
            <a:endParaRPr lang="sv-SE"/>
          </a:p>
        </p:txBody>
      </p:sp>
      <p:sp>
        <p:nvSpPr>
          <p:cNvPr id="3" name="Platshållare för text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4" name="Platshållare för datum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C52160F-BA51-4235-9CA0-874A2C1791F7}" type="datetimeFigureOut">
              <a:rPr lang="sv-SE" smtClean="0"/>
              <a:t>2014-09-02</a:t>
            </a:fld>
            <a:endParaRPr lang="sv-SE"/>
          </a:p>
        </p:txBody>
      </p:sp>
      <p:sp>
        <p:nvSpPr>
          <p:cNvPr id="5" name="Platshållare för sidfot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sv-SE"/>
          </a:p>
        </p:txBody>
      </p:sp>
      <p:sp>
        <p:nvSpPr>
          <p:cNvPr id="6" name="Platshållare för bildnumm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7FD1721-FF13-4153-A21A-C0D367C6004E}" type="slidenum">
              <a:rPr lang="sv-SE" smtClean="0"/>
              <a:t>‹#›</a:t>
            </a:fld>
            <a:endParaRPr lang="sv-SE"/>
          </a:p>
        </p:txBody>
      </p:sp>
    </p:spTree>
    <p:extLst>
      <p:ext uri="{BB962C8B-B14F-4D97-AF65-F5344CB8AC3E}">
        <p14:creationId xmlns:p14="http://schemas.microsoft.com/office/powerpoint/2010/main" val="104704848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ctrTitle"/>
          </p:nvPr>
        </p:nvSpPr>
        <p:spPr/>
        <p:txBody>
          <a:bodyPr/>
          <a:lstStyle/>
          <a:p>
            <a:r>
              <a:rPr lang="sv-SE" dirty="0" smtClean="0"/>
              <a:t>Värderingsstöd</a:t>
            </a:r>
            <a:endParaRPr lang="sv-SE" dirty="0"/>
          </a:p>
        </p:txBody>
      </p:sp>
      <p:sp>
        <p:nvSpPr>
          <p:cNvPr id="3" name="Underrubrik 2"/>
          <p:cNvSpPr>
            <a:spLocks noGrp="1"/>
          </p:cNvSpPr>
          <p:nvPr>
            <p:ph type="subTitle" idx="1"/>
          </p:nvPr>
        </p:nvSpPr>
        <p:spPr/>
        <p:txBody>
          <a:bodyPr/>
          <a:lstStyle/>
          <a:p>
            <a:r>
              <a:rPr lang="sv-SE" dirty="0" smtClean="0"/>
              <a:t>Kapitel 5</a:t>
            </a:r>
          </a:p>
          <a:p>
            <a:r>
              <a:rPr lang="sv-SE" dirty="0" smtClean="0"/>
              <a:t>9 sidor </a:t>
            </a:r>
            <a:endParaRPr lang="sv-SE" dirty="0"/>
          </a:p>
        </p:txBody>
      </p:sp>
    </p:spTree>
    <p:extLst>
      <p:ext uri="{BB962C8B-B14F-4D97-AF65-F5344CB8AC3E}">
        <p14:creationId xmlns:p14="http://schemas.microsoft.com/office/powerpoint/2010/main" val="327351493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ctrTitle"/>
          </p:nvPr>
        </p:nvSpPr>
        <p:spPr/>
        <p:txBody>
          <a:bodyPr/>
          <a:lstStyle/>
          <a:p>
            <a:r>
              <a:rPr lang="sv-SE" dirty="0" smtClean="0"/>
              <a:t>Värderingsstöd</a:t>
            </a:r>
            <a:endParaRPr lang="sv-SE" dirty="0"/>
          </a:p>
        </p:txBody>
      </p:sp>
      <p:sp>
        <p:nvSpPr>
          <p:cNvPr id="3" name="Underrubrik 2"/>
          <p:cNvSpPr>
            <a:spLocks noGrp="1"/>
          </p:cNvSpPr>
          <p:nvPr>
            <p:ph type="subTitle" idx="1"/>
          </p:nvPr>
        </p:nvSpPr>
        <p:spPr/>
        <p:txBody>
          <a:bodyPr>
            <a:normAutofit fontScale="77500" lnSpcReduction="20000"/>
          </a:bodyPr>
          <a:lstStyle/>
          <a:p>
            <a:r>
              <a:rPr lang="sv-SE" dirty="0" smtClean="0"/>
              <a:t>Detta är utformat för att ge tränarna stöd i att kunna bedöma sina spelare och att skapa tankar och idéer kring vad vi tränar och hur vi tränar, modellen är uppbyggd utifrån spelsystemet 1-4-3-3 och innefattar teknik och positionsspel</a:t>
            </a:r>
            <a:endParaRPr lang="sv-SE" dirty="0"/>
          </a:p>
        </p:txBody>
      </p:sp>
    </p:spTree>
    <p:extLst>
      <p:ext uri="{BB962C8B-B14F-4D97-AF65-F5344CB8AC3E}">
        <p14:creationId xmlns:p14="http://schemas.microsoft.com/office/powerpoint/2010/main" val="96775524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ell 3"/>
          <p:cNvGraphicFramePr>
            <a:graphicFrameLocks noGrp="1"/>
          </p:cNvGraphicFramePr>
          <p:nvPr>
            <p:extLst>
              <p:ext uri="{D42A27DB-BD31-4B8C-83A1-F6EECF244321}">
                <p14:modId xmlns:p14="http://schemas.microsoft.com/office/powerpoint/2010/main" val="3413087987"/>
              </p:ext>
            </p:extLst>
          </p:nvPr>
        </p:nvGraphicFramePr>
        <p:xfrm>
          <a:off x="-1" y="476672"/>
          <a:ext cx="9144000" cy="6381329"/>
        </p:xfrm>
        <a:graphic>
          <a:graphicData uri="http://schemas.openxmlformats.org/drawingml/2006/table">
            <a:tbl>
              <a:tblPr/>
              <a:tblGrid>
                <a:gridCol w="3047338"/>
                <a:gridCol w="3048331"/>
                <a:gridCol w="3048331"/>
              </a:tblGrid>
              <a:tr h="237289">
                <a:tc>
                  <a:txBody>
                    <a:bodyPr/>
                    <a:lstStyle/>
                    <a:p>
                      <a:pPr>
                        <a:lnSpc>
                          <a:spcPct val="115000"/>
                        </a:lnSpc>
                        <a:spcAft>
                          <a:spcPts val="0"/>
                        </a:spcAft>
                      </a:pPr>
                      <a:r>
                        <a:rPr lang="sv-SE" sz="1200" b="1" dirty="0">
                          <a:latin typeface="Calibri"/>
                          <a:ea typeface="Calibri"/>
                          <a:cs typeface="Arial"/>
                        </a:rPr>
                        <a:t>Superettan</a:t>
                      </a:r>
                      <a:endParaRPr lang="sv-SE" sz="1200" dirty="0">
                        <a:latin typeface="Calibri"/>
                        <a:ea typeface="Calibri"/>
                        <a:cs typeface="Arial"/>
                      </a:endParaRPr>
                    </a:p>
                  </a:txBody>
                  <a:tcPr marL="29449" marR="2944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sv-SE" sz="1200" b="1">
                          <a:latin typeface="Calibri"/>
                          <a:ea typeface="Calibri"/>
                          <a:cs typeface="Arial"/>
                        </a:rPr>
                        <a:t>Allsvenskan</a:t>
                      </a:r>
                      <a:endParaRPr lang="sv-SE" sz="1200">
                        <a:latin typeface="Calibri"/>
                        <a:ea typeface="Calibri"/>
                        <a:cs typeface="Arial"/>
                      </a:endParaRPr>
                    </a:p>
                  </a:txBody>
                  <a:tcPr marL="29449" marR="2944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sv-SE" sz="1200" b="1">
                          <a:latin typeface="Calibri"/>
                          <a:ea typeface="Calibri"/>
                          <a:cs typeface="Arial"/>
                        </a:rPr>
                        <a:t>Världsklass</a:t>
                      </a:r>
                      <a:endParaRPr lang="sv-SE" sz="1200">
                        <a:latin typeface="Calibri"/>
                        <a:ea typeface="Calibri"/>
                        <a:cs typeface="Arial"/>
                      </a:endParaRPr>
                    </a:p>
                  </a:txBody>
                  <a:tcPr marL="29449" marR="2944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071190">
                <a:tc>
                  <a:txBody>
                    <a:bodyPr/>
                    <a:lstStyle/>
                    <a:p>
                      <a:pPr>
                        <a:lnSpc>
                          <a:spcPct val="115000"/>
                        </a:lnSpc>
                        <a:spcAft>
                          <a:spcPts val="0"/>
                        </a:spcAft>
                      </a:pPr>
                      <a:r>
                        <a:rPr lang="sv-SE" sz="1200" b="1" dirty="0">
                          <a:latin typeface="Calibri"/>
                          <a:ea typeface="Calibri"/>
                          <a:cs typeface="Arial"/>
                        </a:rPr>
                        <a:t>Ytterback Defensivt:</a:t>
                      </a:r>
                      <a:r>
                        <a:rPr lang="sv-SE" sz="1200" dirty="0">
                          <a:latin typeface="Calibri"/>
                          <a:ea typeface="Calibri"/>
                          <a:cs typeface="Arial"/>
                        </a:rPr>
                        <a:t> Förhåller sig ca </a:t>
                      </a:r>
                      <a:r>
                        <a:rPr lang="sv-SE" sz="1200" dirty="0" smtClean="0">
                          <a:latin typeface="Calibri"/>
                          <a:ea typeface="Calibri"/>
                          <a:cs typeface="Arial"/>
                        </a:rPr>
                        <a:t>4 </a:t>
                      </a:r>
                      <a:r>
                        <a:rPr lang="sv-SE" sz="1200" dirty="0">
                          <a:latin typeface="Calibri"/>
                          <a:ea typeface="Calibri"/>
                          <a:cs typeface="Arial"/>
                        </a:rPr>
                        <a:t>meter från mittback, håller linjen och har god kontroll på den, kommer snabbt upp i pressavstånd, är en god närkampsspelare</a:t>
                      </a:r>
                    </a:p>
                  </a:txBody>
                  <a:tcPr marL="29449" marR="2944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sv-SE" sz="1200" b="1">
                          <a:latin typeface="Calibri"/>
                          <a:ea typeface="Calibri"/>
                          <a:cs typeface="Arial"/>
                        </a:rPr>
                        <a:t>Ytterback defensivt: </a:t>
                      </a:r>
                      <a:r>
                        <a:rPr lang="sv-SE" sz="1200">
                          <a:latin typeface="Calibri"/>
                          <a:ea typeface="Calibri"/>
                          <a:cs typeface="Arial"/>
                        </a:rPr>
                        <a:t>Kommer snabbt upp i pressavstånd och styr motståndaren, tvingar motståndaren att spela utanför sig, är bra på att blockera eller förhindra inlägg, har god kontroll på sin bakre yta vid inlägg, pratar och hjälper sina kamrater</a:t>
                      </a:r>
                    </a:p>
                  </a:txBody>
                  <a:tcPr marL="29449" marR="2944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sv-SE" sz="1200" b="1">
                          <a:latin typeface="Calibri"/>
                          <a:ea typeface="Calibri"/>
                          <a:cs typeface="Arial"/>
                        </a:rPr>
                        <a:t>Ytterback defensivt:</a:t>
                      </a:r>
                      <a:r>
                        <a:rPr lang="sv-SE" sz="1200">
                          <a:latin typeface="Calibri"/>
                          <a:ea typeface="Calibri"/>
                          <a:cs typeface="Arial"/>
                        </a:rPr>
                        <a:t> Kommer snabbt upp i pressavstånd och där antingen erövrar boll eller tvingar motståndaren spela bakåt eller i sidled, täcker upp bakom mittback vid instick, faller snabbt ner i position när mittback kliver upp i duell, är snabb i sidled för att förhindra passningar mellan ytterback och mittback, är bra på att brytpassa för att starta omställningar</a:t>
                      </a:r>
                    </a:p>
                  </a:txBody>
                  <a:tcPr marL="29449" marR="2944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001660">
                <a:tc>
                  <a:txBody>
                    <a:bodyPr/>
                    <a:lstStyle/>
                    <a:p>
                      <a:pPr>
                        <a:lnSpc>
                          <a:spcPct val="115000"/>
                        </a:lnSpc>
                        <a:spcAft>
                          <a:spcPts val="0"/>
                        </a:spcAft>
                      </a:pPr>
                      <a:r>
                        <a:rPr lang="sv-SE" sz="1200" b="1">
                          <a:latin typeface="Calibri"/>
                          <a:ea typeface="Calibri"/>
                          <a:cs typeface="Arial"/>
                        </a:rPr>
                        <a:t>Mittback:</a:t>
                      </a:r>
                      <a:r>
                        <a:rPr lang="sv-SE" sz="1200">
                          <a:latin typeface="Calibri"/>
                          <a:ea typeface="Calibri"/>
                          <a:cs typeface="Arial"/>
                        </a:rPr>
                        <a:t> Styr från sin centrala position hela backlinjen och även mittfält, är väl insatt i zonspelet respektive när markering skall tas, är stark i huvudspelet och är en god närkampsspelare, är bra på att hålla motståndaren felvänd</a:t>
                      </a:r>
                    </a:p>
                  </a:txBody>
                  <a:tcPr marL="29449" marR="2944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sv-SE" sz="1200" b="1">
                          <a:latin typeface="Calibri"/>
                          <a:ea typeface="Calibri"/>
                          <a:cs typeface="Arial"/>
                        </a:rPr>
                        <a:t>Mittback: </a:t>
                      </a:r>
                      <a:r>
                        <a:rPr lang="sv-SE" sz="1200">
                          <a:latin typeface="Calibri"/>
                          <a:ea typeface="Calibri"/>
                          <a:cs typeface="Arial"/>
                        </a:rPr>
                        <a:t>Jobbar aktivt med att lyfta och att falla ner med backlinjen, har snabba fötter i sidled, går gärna framför forward och bryter, är bra på att behålla sin position vid inlägg, offrar sig framför mål och har mod, lyfter upp backlinjen mot andra bollsspel</a:t>
                      </a:r>
                    </a:p>
                  </a:txBody>
                  <a:tcPr marL="29449" marR="2944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sv-SE" sz="1200" b="1">
                          <a:latin typeface="Calibri"/>
                          <a:ea typeface="Calibri"/>
                          <a:cs typeface="Arial"/>
                        </a:rPr>
                        <a:t>Mittback</a:t>
                      </a:r>
                      <a:r>
                        <a:rPr lang="sv-SE" sz="1200">
                          <a:latin typeface="Calibri"/>
                          <a:ea typeface="Calibri"/>
                          <a:cs typeface="Arial"/>
                        </a:rPr>
                        <a:t>: Jobbar aktivt med att falla och att lyfta backlinjen med sidan mot, vinner ofta närkamper med rätt adress på brytpassning eller nickduell vinst med pass, bryter gärna framför och startar anfall, har god kontroll på sin omgivning vid inlägg/inspel så att löpningarna plockas upp, kan värdera när det skall avvaktas eller stötas/glidtacklas</a:t>
                      </a:r>
                    </a:p>
                  </a:txBody>
                  <a:tcPr marL="29449" marR="2944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071190">
                <a:tc>
                  <a:txBody>
                    <a:bodyPr/>
                    <a:lstStyle/>
                    <a:p>
                      <a:pPr>
                        <a:lnSpc>
                          <a:spcPct val="115000"/>
                        </a:lnSpc>
                        <a:spcAft>
                          <a:spcPts val="0"/>
                        </a:spcAft>
                      </a:pPr>
                      <a:r>
                        <a:rPr lang="sv-SE" sz="1200" b="1">
                          <a:latin typeface="Calibri"/>
                          <a:ea typeface="Calibri"/>
                          <a:cs typeface="Arial"/>
                        </a:rPr>
                        <a:t>Balansspelare:</a:t>
                      </a:r>
                      <a:r>
                        <a:rPr lang="sv-SE" sz="1200">
                          <a:latin typeface="Calibri"/>
                          <a:ea typeface="Calibri"/>
                          <a:cs typeface="Arial"/>
                        </a:rPr>
                        <a:t> Styr spelare framför sig och ser till att de går in i press, styr eller faller av, förhåller sig i förhållande till sina närmaste mittfältskollegor så att understöd ges vid behov</a:t>
                      </a:r>
                    </a:p>
                  </a:txBody>
                  <a:tcPr marL="29449" marR="2944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sv-SE" sz="1200" b="1">
                          <a:latin typeface="Calibri"/>
                          <a:ea typeface="Calibri"/>
                          <a:cs typeface="Arial"/>
                        </a:rPr>
                        <a:t>Balansspelare:</a:t>
                      </a:r>
                      <a:r>
                        <a:rPr lang="sv-SE" sz="1200">
                          <a:latin typeface="Calibri"/>
                          <a:ea typeface="Calibri"/>
                          <a:cs typeface="Arial"/>
                        </a:rPr>
                        <a:t> Ligger alltid mellan boll och eget mål för att förhindra uppspel till forwards, har en förmåga att läsa uppspelen, är bra i presspelet men erövrar gärna och ofta bollen, blir försvarare om mittback lockas ut och bör då äga vissa egenskaper som mittbackar, kan även snabbt växla och byta position med övriga mittfältare</a:t>
                      </a:r>
                    </a:p>
                  </a:txBody>
                  <a:tcPr marL="29449" marR="2944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sv-SE" sz="1200" b="1" dirty="0">
                          <a:latin typeface="Calibri"/>
                          <a:ea typeface="Calibri"/>
                          <a:cs typeface="Arial"/>
                        </a:rPr>
                        <a:t>Balansspelare: </a:t>
                      </a:r>
                      <a:r>
                        <a:rPr lang="sv-SE" sz="1200" dirty="0">
                          <a:latin typeface="Calibri"/>
                          <a:ea typeface="Calibri"/>
                          <a:cs typeface="Arial"/>
                        </a:rPr>
                        <a:t>Löper med ner vid långa bollar för att döda ytorna eller understödja vid tillbakapaspel från forwards, läser om det behövs understöd för ytterback eller mittback, hör och kan agera utifrån instruktioner från backlinjespelare, har en bra tajming och bra huvudspel, vrider på huvudet och har därmed bra kontroll på motståndare framför och bakom</a:t>
                      </a:r>
                    </a:p>
                  </a:txBody>
                  <a:tcPr marL="29449" marR="2944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1026"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sv-SE" sz="1200" b="1" i="0" u="none" strike="noStrike" cap="none" normalizeH="0" baseline="0" smtClean="0">
                <a:ln>
                  <a:noFill/>
                </a:ln>
                <a:solidFill>
                  <a:schemeClr val="tx1"/>
                </a:solidFill>
                <a:effectLst/>
                <a:latin typeface="Calibri" pitchFamily="34" charset="0"/>
                <a:ea typeface="Calibri" pitchFamily="34" charset="0"/>
                <a:cs typeface="Arial" pitchFamily="34" charset="0"/>
              </a:rPr>
              <a:t>Positionsvärdering</a:t>
            </a:r>
            <a:endParaRPr kumimoji="0" lang="sv-SE" sz="1800" b="0" i="0" u="none" strike="noStrike" cap="none" normalizeH="0" baseline="0" dirty="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211448991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ell 1"/>
          <p:cNvGraphicFramePr>
            <a:graphicFrameLocks noGrp="1"/>
          </p:cNvGraphicFramePr>
          <p:nvPr/>
        </p:nvGraphicFramePr>
        <p:xfrm>
          <a:off x="1" y="0"/>
          <a:ext cx="9143998" cy="6669359"/>
        </p:xfrm>
        <a:graphic>
          <a:graphicData uri="http://schemas.openxmlformats.org/drawingml/2006/table">
            <a:tbl>
              <a:tblPr/>
              <a:tblGrid>
                <a:gridCol w="3047340"/>
                <a:gridCol w="3048329"/>
                <a:gridCol w="3048329"/>
              </a:tblGrid>
              <a:tr h="2029805">
                <a:tc>
                  <a:txBody>
                    <a:bodyPr/>
                    <a:lstStyle/>
                    <a:p>
                      <a:pPr>
                        <a:lnSpc>
                          <a:spcPct val="115000"/>
                        </a:lnSpc>
                        <a:spcAft>
                          <a:spcPts val="0"/>
                        </a:spcAft>
                      </a:pPr>
                      <a:r>
                        <a:rPr lang="sv-SE" sz="1200" b="1">
                          <a:latin typeface="Calibri"/>
                          <a:ea typeface="Calibri"/>
                          <a:cs typeface="Arial"/>
                        </a:rPr>
                        <a:t>Ytterfältare: </a:t>
                      </a:r>
                      <a:r>
                        <a:rPr lang="sv-SE" sz="1200">
                          <a:latin typeface="Calibri"/>
                          <a:ea typeface="Calibri"/>
                          <a:cs typeface="Arial"/>
                        </a:rPr>
                        <a:t>Kommer snabbt upp i press för att styra sin motståndare, kommer in och blir snabbt kompakt med övriga mittfältare, ligger rätt i förhållande till sina medspelare och boll, är bra på att snabbt ställa om från anfall till försvar</a:t>
                      </a:r>
                    </a:p>
                  </a:txBody>
                  <a:tcPr marL="28809" marR="2880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sv-SE" sz="1200" b="1">
                          <a:latin typeface="Calibri"/>
                          <a:ea typeface="Calibri"/>
                          <a:cs typeface="Arial"/>
                        </a:rPr>
                        <a:t>Ytterfältare: </a:t>
                      </a:r>
                      <a:r>
                        <a:rPr lang="sv-SE" sz="1200">
                          <a:latin typeface="Calibri"/>
                          <a:ea typeface="Calibri"/>
                          <a:cs typeface="Arial"/>
                        </a:rPr>
                        <a:t>Kommer snabbt in i press och vinner ofta boll framför allt när laget är samlat, är snabb i fötterna fram och i sidled, är bra på att styra i sin press, när spelaren blir passerad jobbas det snabbt tillbaka för att återerövra</a:t>
                      </a:r>
                    </a:p>
                  </a:txBody>
                  <a:tcPr marL="28809" marR="2880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sv-SE" sz="1200" b="1">
                          <a:latin typeface="Calibri"/>
                          <a:ea typeface="Calibri"/>
                          <a:cs typeface="Arial"/>
                        </a:rPr>
                        <a:t>Ytterfältare: </a:t>
                      </a:r>
                      <a:r>
                        <a:rPr lang="sv-SE" sz="1200">
                          <a:latin typeface="Calibri"/>
                          <a:ea typeface="Calibri"/>
                          <a:cs typeface="Arial"/>
                        </a:rPr>
                        <a:t>Är bra på att ligga kvar i position för att snabbt komma upp i press vid rätt tillfälle, jobbar halvvänd och alltid redo för att vinna boll, går gärna framför motståndarna och startar anfall, jobbar ner och dubblar när ytterback är utsatt för 1-1 situationer, kan även bli balansspelare eller mittback vid behov vinner ofta 1-1 situationer med bollen under kontroll</a:t>
                      </a:r>
                    </a:p>
                  </a:txBody>
                  <a:tcPr marL="28809" marR="2880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029805">
                <a:tc>
                  <a:txBody>
                    <a:bodyPr/>
                    <a:lstStyle/>
                    <a:p>
                      <a:pPr>
                        <a:lnSpc>
                          <a:spcPct val="115000"/>
                        </a:lnSpc>
                        <a:spcAft>
                          <a:spcPts val="0"/>
                        </a:spcAft>
                      </a:pPr>
                      <a:r>
                        <a:rPr lang="sv-SE" sz="1200" b="1">
                          <a:latin typeface="Calibri"/>
                          <a:ea typeface="Calibri"/>
                          <a:cs typeface="Arial"/>
                        </a:rPr>
                        <a:t>Centralfältare: </a:t>
                      </a:r>
                      <a:r>
                        <a:rPr lang="sv-SE" sz="1200">
                          <a:latin typeface="Calibri"/>
                          <a:ea typeface="Calibri"/>
                          <a:cs typeface="Arial"/>
                        </a:rPr>
                        <a:t>Kommer snabbt upp i press och styr sin motståndare, kommer snabbt in i position för att ligga rätt i förhållande till sina lagkamrater och boll, är bra på att snabbt ställa om från anfall till försvar. </a:t>
                      </a:r>
                    </a:p>
                  </a:txBody>
                  <a:tcPr marL="28809" marR="2880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sv-SE" sz="1200" b="1">
                          <a:latin typeface="Calibri"/>
                          <a:ea typeface="Calibri"/>
                          <a:cs typeface="Arial"/>
                        </a:rPr>
                        <a:t>Centralfältare:</a:t>
                      </a:r>
                      <a:r>
                        <a:rPr lang="sv-SE" sz="1200">
                          <a:latin typeface="Calibri"/>
                          <a:ea typeface="Calibri"/>
                          <a:cs typeface="Arial"/>
                        </a:rPr>
                        <a:t> Kommer snabbt in i press och vinner ofta boll, är alert och snabb i fötterna fram och i sidled, har snabb reaktion och agerar vad gäller återerövring och när boll passerar mittfältslinjen, är bra på att dirigera sina medspelare och på att ta mot direktiv från målvakt och backlinje</a:t>
                      </a:r>
                    </a:p>
                  </a:txBody>
                  <a:tcPr marL="28809" marR="2880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sv-SE" sz="1200" b="1">
                          <a:latin typeface="Calibri"/>
                          <a:ea typeface="Calibri"/>
                          <a:cs typeface="Arial"/>
                        </a:rPr>
                        <a:t>Centralfältare: </a:t>
                      </a:r>
                      <a:r>
                        <a:rPr lang="sv-SE" sz="1200">
                          <a:latin typeface="Calibri"/>
                          <a:ea typeface="Calibri"/>
                          <a:cs typeface="Arial"/>
                        </a:rPr>
                        <a:t>Är bra på att ligga kvar i position för att snabbt komma upp i press vid rätt tillfälle, är alltid redo att kliva framför för att bryta och jobbar halvvänd, vinner ofta boll, är bra på att straffa motståndarna när de gör misstag, fyller luckor i försvar eller andra mittfältspositioner, vrider på huvudet och har bra koll på motståndare bakom och framför</a:t>
                      </a:r>
                    </a:p>
                  </a:txBody>
                  <a:tcPr marL="28809" marR="2880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594846">
                <a:tc>
                  <a:txBody>
                    <a:bodyPr/>
                    <a:lstStyle/>
                    <a:p>
                      <a:pPr>
                        <a:lnSpc>
                          <a:spcPct val="115000"/>
                        </a:lnSpc>
                        <a:spcAft>
                          <a:spcPts val="0"/>
                        </a:spcAft>
                      </a:pPr>
                      <a:r>
                        <a:rPr lang="sv-SE" sz="1200" b="1">
                          <a:latin typeface="Calibri"/>
                          <a:ea typeface="Calibri"/>
                          <a:cs typeface="Arial"/>
                        </a:rPr>
                        <a:t>Låg forward:</a:t>
                      </a:r>
                      <a:r>
                        <a:rPr lang="sv-SE" sz="1200">
                          <a:latin typeface="Calibri"/>
                          <a:ea typeface="Calibri"/>
                          <a:cs typeface="Arial"/>
                        </a:rPr>
                        <a:t> Är bra på att bevaka ytor och skära av passningsalternativ, intar sin position snabbt i omställningarna</a:t>
                      </a:r>
                    </a:p>
                  </a:txBody>
                  <a:tcPr marL="28809" marR="2880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sv-SE" sz="1200" b="1">
                          <a:latin typeface="Calibri"/>
                          <a:ea typeface="Calibri"/>
                          <a:cs typeface="Arial"/>
                        </a:rPr>
                        <a:t>Låg forward:</a:t>
                      </a:r>
                      <a:r>
                        <a:rPr lang="sv-SE" sz="1200">
                          <a:latin typeface="Calibri"/>
                          <a:ea typeface="Calibri"/>
                          <a:cs typeface="Arial"/>
                        </a:rPr>
                        <a:t> Är snabb i sidled, läser av spetsforwards rörelse och rör sig i förhållande till den, är bra på att ta direktiv från mittfältet och att dirigera sina medspelare in i press</a:t>
                      </a:r>
                    </a:p>
                  </a:txBody>
                  <a:tcPr marL="28809" marR="2880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sv-SE" sz="1200" b="1">
                          <a:latin typeface="Calibri"/>
                          <a:ea typeface="Calibri"/>
                          <a:cs typeface="Arial"/>
                        </a:rPr>
                        <a:t>Låg forward: </a:t>
                      </a:r>
                      <a:r>
                        <a:rPr lang="sv-SE" sz="1200">
                          <a:latin typeface="Calibri"/>
                          <a:ea typeface="Calibri"/>
                          <a:cs typeface="Arial"/>
                        </a:rPr>
                        <a:t>Är bra på att ligga kvar i position för att snabbt komma in och skära av passningar eller vinna boll, agerar snabbt när boll passerat och dubblar(backcheckar), fyller mittfältspositioner vid behov, vrider på huvudet och har bra koll på sina medspelare och motståndare</a:t>
                      </a:r>
                    </a:p>
                  </a:txBody>
                  <a:tcPr marL="28809" marR="2880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014903">
                <a:tc>
                  <a:txBody>
                    <a:bodyPr/>
                    <a:lstStyle/>
                    <a:p>
                      <a:pPr>
                        <a:lnSpc>
                          <a:spcPct val="115000"/>
                        </a:lnSpc>
                        <a:spcAft>
                          <a:spcPts val="0"/>
                        </a:spcAft>
                      </a:pPr>
                      <a:r>
                        <a:rPr lang="sv-SE" sz="1200" b="1">
                          <a:latin typeface="Calibri"/>
                          <a:ea typeface="Calibri"/>
                          <a:cs typeface="Arial"/>
                        </a:rPr>
                        <a:t>Spets forward: </a:t>
                      </a:r>
                      <a:r>
                        <a:rPr lang="sv-SE" sz="1200">
                          <a:latin typeface="Calibri"/>
                          <a:ea typeface="Calibri"/>
                          <a:cs typeface="Arial"/>
                        </a:rPr>
                        <a:t>Jobbar hårt i defensiven för att styra och störa motståndarnas uppspel, lyssnar på direktiv när press skall sättas in</a:t>
                      </a:r>
                    </a:p>
                  </a:txBody>
                  <a:tcPr marL="28809" marR="2880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sv-SE" sz="1200" b="1">
                          <a:latin typeface="Calibri"/>
                          <a:ea typeface="Calibri"/>
                          <a:cs typeface="Arial"/>
                        </a:rPr>
                        <a:t>Spets forward: </a:t>
                      </a:r>
                      <a:r>
                        <a:rPr lang="sv-SE" sz="1200">
                          <a:latin typeface="Calibri"/>
                          <a:ea typeface="Calibri"/>
                          <a:cs typeface="Arial"/>
                        </a:rPr>
                        <a:t>Läser av motståndares misstag och sätter in press snabbt, vet taktiskt hur man styr uppspel inåt eller utåt</a:t>
                      </a:r>
                    </a:p>
                  </a:txBody>
                  <a:tcPr marL="28809" marR="2880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sv-SE" sz="1200" b="1" dirty="0">
                          <a:latin typeface="Calibri"/>
                          <a:ea typeface="Calibri"/>
                          <a:cs typeface="Arial"/>
                        </a:rPr>
                        <a:t>Spets forward: </a:t>
                      </a:r>
                      <a:r>
                        <a:rPr lang="sv-SE" sz="1200" dirty="0">
                          <a:latin typeface="Calibri"/>
                          <a:ea typeface="Calibri"/>
                          <a:cs typeface="Arial"/>
                        </a:rPr>
                        <a:t>Direkt efter press positionerar sig i ett bra läge för ev. anfall, är alert och vaken på motståndarnas rörelser och boll för att kunna sätta in pressen i rätt läge</a:t>
                      </a:r>
                    </a:p>
                  </a:txBody>
                  <a:tcPr marL="28809" marR="2880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221657542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ell 1"/>
          <p:cNvGraphicFramePr>
            <a:graphicFrameLocks noGrp="1"/>
          </p:cNvGraphicFramePr>
          <p:nvPr>
            <p:extLst>
              <p:ext uri="{D42A27DB-BD31-4B8C-83A1-F6EECF244321}">
                <p14:modId xmlns:p14="http://schemas.microsoft.com/office/powerpoint/2010/main" val="276102677"/>
              </p:ext>
            </p:extLst>
          </p:nvPr>
        </p:nvGraphicFramePr>
        <p:xfrm>
          <a:off x="118136" y="345232"/>
          <a:ext cx="9036497" cy="6398905"/>
        </p:xfrm>
        <a:graphic>
          <a:graphicData uri="http://schemas.openxmlformats.org/drawingml/2006/table">
            <a:tbl>
              <a:tblPr firstRow="1" firstCol="1" bandRow="1"/>
              <a:tblGrid>
                <a:gridCol w="3011511"/>
                <a:gridCol w="3012493"/>
                <a:gridCol w="3012493"/>
              </a:tblGrid>
              <a:tr h="154964">
                <a:tc>
                  <a:txBody>
                    <a:bodyPr/>
                    <a:lstStyle/>
                    <a:p>
                      <a:pPr>
                        <a:lnSpc>
                          <a:spcPct val="115000"/>
                        </a:lnSpc>
                        <a:spcAft>
                          <a:spcPts val="0"/>
                        </a:spcAft>
                      </a:pPr>
                      <a:r>
                        <a:rPr lang="sv-SE" sz="900" b="1">
                          <a:effectLst/>
                          <a:latin typeface="Balloonist SF"/>
                          <a:ea typeface="Calibri"/>
                          <a:cs typeface="Arial"/>
                        </a:rPr>
                        <a:t>Superettan</a:t>
                      </a:r>
                      <a:endParaRPr lang="sv-SE" sz="900">
                        <a:effectLst/>
                        <a:latin typeface="Calibri"/>
                        <a:ea typeface="Calibri"/>
                        <a:cs typeface="Arial"/>
                      </a:endParaRPr>
                    </a:p>
                  </a:txBody>
                  <a:tcPr marL="22361" marR="2236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sv-SE" sz="900" b="1">
                          <a:effectLst/>
                          <a:latin typeface="Balloonist SF"/>
                          <a:ea typeface="Calibri"/>
                          <a:cs typeface="Arial"/>
                        </a:rPr>
                        <a:t>Allsvenskan</a:t>
                      </a:r>
                      <a:endParaRPr lang="sv-SE" sz="900">
                        <a:effectLst/>
                        <a:latin typeface="Calibri"/>
                        <a:ea typeface="Calibri"/>
                        <a:cs typeface="Arial"/>
                      </a:endParaRPr>
                    </a:p>
                  </a:txBody>
                  <a:tcPr marL="22361" marR="2236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sv-SE" sz="900" b="1">
                          <a:effectLst/>
                          <a:latin typeface="Balloonist SF"/>
                          <a:ea typeface="Calibri"/>
                          <a:cs typeface="Arial"/>
                        </a:rPr>
                        <a:t>Världsklass</a:t>
                      </a:r>
                      <a:endParaRPr lang="sv-SE" sz="900">
                        <a:effectLst/>
                        <a:latin typeface="Calibri"/>
                        <a:ea typeface="Calibri"/>
                        <a:cs typeface="Arial"/>
                      </a:endParaRPr>
                    </a:p>
                  </a:txBody>
                  <a:tcPr marL="22361" marR="2236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817552">
                <a:tc>
                  <a:txBody>
                    <a:bodyPr/>
                    <a:lstStyle/>
                    <a:p>
                      <a:pPr>
                        <a:lnSpc>
                          <a:spcPct val="115000"/>
                        </a:lnSpc>
                        <a:spcAft>
                          <a:spcPts val="0"/>
                        </a:spcAft>
                      </a:pPr>
                      <a:r>
                        <a:rPr lang="sv-SE" sz="900" b="1">
                          <a:effectLst/>
                          <a:latin typeface="Arial"/>
                          <a:ea typeface="Calibri"/>
                          <a:cs typeface="Arial"/>
                        </a:rPr>
                        <a:t>Ytterback:</a:t>
                      </a:r>
                      <a:r>
                        <a:rPr lang="sv-SE" sz="900">
                          <a:effectLst/>
                          <a:latin typeface="Arial"/>
                          <a:ea typeface="Calibri"/>
                          <a:cs typeface="Arial"/>
                        </a:rPr>
                        <a:t> Har kropp och höfter riktade uppåt i banan vid mottag, kan värdera och förstå när det finns läge att löpa offensivt, ser passningsmöjligheter rakt upp, in i plan och forward</a:t>
                      </a:r>
                      <a:endParaRPr lang="sv-SE" sz="900">
                        <a:effectLst/>
                        <a:latin typeface="Calibri"/>
                        <a:ea typeface="Calibri"/>
                        <a:cs typeface="Arial"/>
                      </a:endParaRPr>
                    </a:p>
                  </a:txBody>
                  <a:tcPr marL="22361" marR="2236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sv-SE" sz="900" b="1">
                          <a:effectLst/>
                          <a:latin typeface="Arial"/>
                          <a:ea typeface="Calibri"/>
                          <a:cs typeface="Arial"/>
                        </a:rPr>
                        <a:t>Ytterback: </a:t>
                      </a:r>
                      <a:r>
                        <a:rPr lang="sv-SE" sz="900">
                          <a:effectLst/>
                          <a:latin typeface="Arial"/>
                          <a:ea typeface="Calibri"/>
                          <a:cs typeface="Arial"/>
                        </a:rPr>
                        <a:t>Kan med ett tillslag spela bollen framåt, in i plan, kan värdera om man kan driva loss och kan värdera om löpning offensivt skall ske framför eller bakom bollhållare. Kommer ofta till inläggssituationer</a:t>
                      </a:r>
                      <a:endParaRPr lang="sv-SE" sz="900">
                        <a:effectLst/>
                        <a:latin typeface="Calibri"/>
                        <a:ea typeface="Calibri"/>
                        <a:cs typeface="Arial"/>
                      </a:endParaRPr>
                    </a:p>
                  </a:txBody>
                  <a:tcPr marL="22361" marR="2236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sv-SE" sz="900" b="1">
                          <a:effectLst/>
                          <a:latin typeface="Arial"/>
                          <a:ea typeface="Calibri"/>
                          <a:cs typeface="Arial"/>
                        </a:rPr>
                        <a:t>Ytterback: </a:t>
                      </a:r>
                      <a:r>
                        <a:rPr lang="sv-SE" sz="900">
                          <a:effectLst/>
                          <a:latin typeface="Arial"/>
                          <a:ea typeface="Calibri"/>
                          <a:cs typeface="Arial"/>
                        </a:rPr>
                        <a:t>Är ofta med i anfallen och kan värdera om det behövs bredd eller löpa inåt i plan ex vis mot ytan mellan innerback och ytterback. Klarar av att slå passningar i höga farter. Slår inlägg över första ytan eller efter marken bakom backlinjen</a:t>
                      </a:r>
                      <a:endParaRPr lang="sv-SE" sz="900">
                        <a:effectLst/>
                        <a:latin typeface="Calibri"/>
                        <a:ea typeface="Calibri"/>
                        <a:cs typeface="Arial"/>
                      </a:endParaRPr>
                    </a:p>
                  </a:txBody>
                  <a:tcPr marL="22361" marR="2236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148846">
                <a:tc>
                  <a:txBody>
                    <a:bodyPr/>
                    <a:lstStyle/>
                    <a:p>
                      <a:pPr>
                        <a:lnSpc>
                          <a:spcPct val="115000"/>
                        </a:lnSpc>
                        <a:spcAft>
                          <a:spcPts val="0"/>
                        </a:spcAft>
                      </a:pPr>
                      <a:r>
                        <a:rPr lang="sv-SE" sz="900" b="1">
                          <a:effectLst/>
                          <a:latin typeface="Arial"/>
                          <a:ea typeface="Calibri"/>
                          <a:cs typeface="Arial"/>
                        </a:rPr>
                        <a:t>Mittback:</a:t>
                      </a:r>
                      <a:r>
                        <a:rPr lang="sv-SE" sz="900">
                          <a:effectLst/>
                          <a:latin typeface="Arial"/>
                          <a:ea typeface="Calibri"/>
                          <a:cs typeface="Arial"/>
                        </a:rPr>
                        <a:t> Ger alltid vinkel gentemot bollhållare, har förmåga att med hårda passningar vända spelet snabbt, kan behärska långa passningar med underskruv bakom backlinjen, längre bollar ut i hörnen</a:t>
                      </a:r>
                      <a:endParaRPr lang="sv-SE" sz="900">
                        <a:effectLst/>
                        <a:latin typeface="Calibri"/>
                        <a:ea typeface="Calibri"/>
                        <a:cs typeface="Arial"/>
                      </a:endParaRPr>
                    </a:p>
                  </a:txBody>
                  <a:tcPr marL="22361" marR="2236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sv-SE" sz="900" b="1">
                          <a:effectLst/>
                          <a:latin typeface="Arial"/>
                          <a:ea typeface="Calibri"/>
                          <a:cs typeface="Arial"/>
                        </a:rPr>
                        <a:t>Mittback:</a:t>
                      </a:r>
                      <a:r>
                        <a:rPr lang="sv-SE" sz="900">
                          <a:effectLst/>
                          <a:latin typeface="Arial"/>
                          <a:ea typeface="Calibri"/>
                          <a:cs typeface="Arial"/>
                        </a:rPr>
                        <a:t> Kan se ytorna framåt på mittfältet och till forwards och har passningsfoten att spela de bollarna, samt värdera när. Har förmågan att driva eller spela sig uppåt i banan. Har förmåga vid vunnen nickduell att brytpassa nickarna</a:t>
                      </a:r>
                      <a:endParaRPr lang="sv-SE" sz="900">
                        <a:effectLst/>
                        <a:latin typeface="Calibri"/>
                        <a:ea typeface="Calibri"/>
                        <a:cs typeface="Arial"/>
                      </a:endParaRPr>
                    </a:p>
                  </a:txBody>
                  <a:tcPr marL="22361" marR="2236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sv-SE" sz="900" b="1">
                          <a:effectLst/>
                          <a:latin typeface="Arial"/>
                          <a:ea typeface="Calibri"/>
                          <a:cs typeface="Arial"/>
                        </a:rPr>
                        <a:t>Mittback: </a:t>
                      </a:r>
                      <a:r>
                        <a:rPr lang="sv-SE" sz="900">
                          <a:effectLst/>
                          <a:latin typeface="Arial"/>
                          <a:ea typeface="Calibri"/>
                          <a:cs typeface="Arial"/>
                        </a:rPr>
                        <a:t>Har förmågan att spela sig fram i banan och kan med enkel het delta i mittfältsspelet, kan vid behov bli navet i vändningsspelet när motståndarna pressas lågt ner kring eget straffområdet. Har gett vinkel mot bollhållare innan den får bollen. Är med sitt huvudspel målfarlig på fasta situationer. Brytpassar och deltar per automatik i anfallsspelet</a:t>
                      </a:r>
                      <a:endParaRPr lang="sv-SE" sz="900">
                        <a:effectLst/>
                        <a:latin typeface="Calibri"/>
                        <a:ea typeface="Calibri"/>
                        <a:cs typeface="Arial"/>
                      </a:endParaRPr>
                    </a:p>
                  </a:txBody>
                  <a:tcPr marL="22361" marR="2236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314493">
                <a:tc>
                  <a:txBody>
                    <a:bodyPr/>
                    <a:lstStyle/>
                    <a:p>
                      <a:pPr>
                        <a:lnSpc>
                          <a:spcPct val="115000"/>
                        </a:lnSpc>
                        <a:spcAft>
                          <a:spcPts val="0"/>
                        </a:spcAft>
                      </a:pPr>
                      <a:r>
                        <a:rPr lang="sv-SE" sz="900" b="1">
                          <a:effectLst/>
                          <a:latin typeface="Arial"/>
                          <a:ea typeface="Calibri"/>
                          <a:cs typeface="Arial"/>
                        </a:rPr>
                        <a:t>Defensiv mittfältare:</a:t>
                      </a:r>
                      <a:r>
                        <a:rPr lang="sv-SE" sz="900">
                          <a:effectLst/>
                          <a:latin typeface="Arial"/>
                          <a:ea typeface="Calibri"/>
                          <a:cs typeface="Arial"/>
                        </a:rPr>
                        <a:t> Är alltid spelbar i förhållande till bollhållare, vill och kan delta i anfallsspelets uppbyggnad. Är alltid balans i förhållande till bollen. Ser till med ett enkelt spel till att bollen behålls inom laget vid vunnen boll</a:t>
                      </a:r>
                      <a:endParaRPr lang="sv-SE" sz="900">
                        <a:effectLst/>
                        <a:latin typeface="Calibri"/>
                        <a:ea typeface="Calibri"/>
                        <a:cs typeface="Arial"/>
                      </a:endParaRPr>
                    </a:p>
                  </a:txBody>
                  <a:tcPr marL="22361" marR="2236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sv-SE" sz="900" b="1">
                          <a:effectLst/>
                          <a:latin typeface="Arial"/>
                          <a:ea typeface="Calibri"/>
                          <a:cs typeface="Arial"/>
                        </a:rPr>
                        <a:t>Defensiv mittfältare: </a:t>
                      </a:r>
                      <a:r>
                        <a:rPr lang="sv-SE" sz="900">
                          <a:effectLst/>
                          <a:latin typeface="Arial"/>
                          <a:ea typeface="Calibri"/>
                          <a:cs typeface="Arial"/>
                        </a:rPr>
                        <a:t>Vrider på huvudet och är medveten om sin omgivning hela tiden, kan värdera när det skall spelas korta enkla eller avgörande passningar. Bör med sitt passningsspel vara ett offensivt hot. Är navet i vändningsspelet och öppnar upp planen vid motagen/medtagen med blicken uppåt</a:t>
                      </a:r>
                      <a:endParaRPr lang="sv-SE" sz="900">
                        <a:effectLst/>
                        <a:latin typeface="Calibri"/>
                        <a:ea typeface="Calibri"/>
                        <a:cs typeface="Arial"/>
                      </a:endParaRPr>
                    </a:p>
                  </a:txBody>
                  <a:tcPr marL="22361" marR="2236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sv-SE" sz="900" b="1">
                          <a:effectLst/>
                          <a:latin typeface="Arial"/>
                          <a:ea typeface="Calibri"/>
                          <a:cs typeface="Arial"/>
                        </a:rPr>
                        <a:t>Defensiv mittfältare:</a:t>
                      </a:r>
                      <a:r>
                        <a:rPr lang="sv-SE" sz="900">
                          <a:effectLst/>
                          <a:latin typeface="Arial"/>
                          <a:ea typeface="Calibri"/>
                          <a:cs typeface="Arial"/>
                        </a:rPr>
                        <a:t> Kan dirigera spelet och tempot med sitt passningsspel och kan med högre fart i passningar samt offensiva löpningar höja tempot i matcher. Kan brytpassa och delta direkt i anfallsspelet. Är medveten om sin omgivning och kan med ett tillslag aktivera vilken spelare som helst på plan, behärskar långt som kort spel med bägge fötterna. Ger vinkel innan bollförare får bollen</a:t>
                      </a:r>
                      <a:endParaRPr lang="sv-SE" sz="900">
                        <a:effectLst/>
                        <a:latin typeface="Calibri"/>
                        <a:ea typeface="Calibri"/>
                        <a:cs typeface="Arial"/>
                      </a:endParaRPr>
                    </a:p>
                  </a:txBody>
                  <a:tcPr marL="22361" marR="2236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480140">
                <a:tc>
                  <a:txBody>
                    <a:bodyPr/>
                    <a:lstStyle/>
                    <a:p>
                      <a:pPr>
                        <a:lnSpc>
                          <a:spcPct val="115000"/>
                        </a:lnSpc>
                        <a:spcAft>
                          <a:spcPts val="0"/>
                        </a:spcAft>
                      </a:pPr>
                      <a:r>
                        <a:rPr lang="sv-SE" sz="900" b="1">
                          <a:effectLst/>
                          <a:latin typeface="Arial"/>
                          <a:ea typeface="Calibri"/>
                          <a:cs typeface="Arial"/>
                        </a:rPr>
                        <a:t>Offensiva mittfältare:</a:t>
                      </a:r>
                      <a:r>
                        <a:rPr lang="sv-SE" sz="900">
                          <a:effectLst/>
                          <a:latin typeface="Arial"/>
                          <a:ea typeface="Calibri"/>
                          <a:cs typeface="Arial"/>
                        </a:rPr>
                        <a:t> Söker luckor för att kunna ta mot bollen i offensiva ytor, tar löningar in i ytor som är lediga, ger forwards understöd när de spelas. Har förmågan att slå sin motståndare i 1-1 situationer</a:t>
                      </a:r>
                      <a:endParaRPr lang="sv-SE" sz="900">
                        <a:effectLst/>
                        <a:latin typeface="Calibri"/>
                        <a:ea typeface="Calibri"/>
                        <a:cs typeface="Arial"/>
                      </a:endParaRPr>
                    </a:p>
                  </a:txBody>
                  <a:tcPr marL="22361" marR="2236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sv-SE" sz="900" b="1">
                          <a:effectLst/>
                          <a:latin typeface="Arial"/>
                          <a:ea typeface="Calibri"/>
                          <a:cs typeface="Arial"/>
                        </a:rPr>
                        <a:t>Offensiva mittfältare: </a:t>
                      </a:r>
                      <a:r>
                        <a:rPr lang="sv-SE" sz="900">
                          <a:effectLst/>
                          <a:latin typeface="Arial"/>
                          <a:ea typeface="Calibri"/>
                          <a:cs typeface="Arial"/>
                        </a:rPr>
                        <a:t>Är medveten om sin omgivning och vet hur hoten och alternativen ser ut innan bollen spelas. Söker ytan mellan lagdelar och mellan spelare och har teknik att ta sig in i nästa spelyta. Kan värdera när teknik och dribblingar skall användas för att slå sin motståndare. Tar offensiva löpningar mot ytor för att överbelasta och skapa 2-1 situationer</a:t>
                      </a:r>
                      <a:endParaRPr lang="sv-SE" sz="900">
                        <a:effectLst/>
                        <a:latin typeface="Calibri"/>
                        <a:ea typeface="Calibri"/>
                        <a:cs typeface="Arial"/>
                      </a:endParaRPr>
                    </a:p>
                  </a:txBody>
                  <a:tcPr marL="22361" marR="2236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sv-SE" sz="900" b="1">
                          <a:effectLst/>
                          <a:latin typeface="Arial"/>
                          <a:ea typeface="Calibri"/>
                          <a:cs typeface="Arial"/>
                        </a:rPr>
                        <a:t>Offensiva mittfältare:</a:t>
                      </a:r>
                      <a:r>
                        <a:rPr lang="sv-SE" sz="900">
                          <a:effectLst/>
                          <a:latin typeface="Arial"/>
                          <a:ea typeface="Calibri"/>
                          <a:cs typeface="Arial"/>
                        </a:rPr>
                        <a:t> Kan med sitt driv och sin teknik driva in och ur olika spelytor samt hota backlinjen, är målfarlig i och kring straffområdet, kan med väggspel och fart utgöra ett hot mot motståndarna. Uppfattar offensiva luckor snabbt och tar de löpningarna. Är på plats som understöd i vinkel gentemot forwards när de får bollen. Kan med sitt passningsspel hitta luckor mellan spelarna i backlinjen</a:t>
                      </a:r>
                      <a:endParaRPr lang="sv-SE" sz="900">
                        <a:effectLst/>
                        <a:latin typeface="Calibri"/>
                        <a:ea typeface="Calibri"/>
                        <a:cs typeface="Arial"/>
                      </a:endParaRPr>
                    </a:p>
                  </a:txBody>
                  <a:tcPr marL="22361" marR="2236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480140">
                <a:tc>
                  <a:txBody>
                    <a:bodyPr/>
                    <a:lstStyle/>
                    <a:p>
                      <a:pPr>
                        <a:lnSpc>
                          <a:spcPct val="115000"/>
                        </a:lnSpc>
                        <a:spcAft>
                          <a:spcPts val="0"/>
                        </a:spcAft>
                      </a:pPr>
                      <a:r>
                        <a:rPr lang="sv-SE" sz="900" b="1">
                          <a:effectLst/>
                          <a:latin typeface="Arial"/>
                          <a:ea typeface="Calibri"/>
                          <a:cs typeface="Arial"/>
                        </a:rPr>
                        <a:t>Forwards: </a:t>
                      </a:r>
                      <a:r>
                        <a:rPr lang="sv-SE" sz="900">
                          <a:effectLst/>
                          <a:latin typeface="Arial"/>
                          <a:ea typeface="Calibri"/>
                          <a:cs typeface="Arial"/>
                        </a:rPr>
                        <a:t>Är alltid i rörelse och söker ytor för att kunna bli spelbar antingen på kropp eller i djupled. Har tre målfarliga vapen, två fötter och huvudet. Tar sig in i straffområdet vid inlägg</a:t>
                      </a:r>
                      <a:endParaRPr lang="sv-SE" sz="900">
                        <a:effectLst/>
                        <a:latin typeface="Calibri"/>
                        <a:ea typeface="Calibri"/>
                        <a:cs typeface="Arial"/>
                      </a:endParaRPr>
                    </a:p>
                  </a:txBody>
                  <a:tcPr marL="22361" marR="2236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sv-SE" sz="900" b="1">
                          <a:effectLst/>
                          <a:latin typeface="Arial"/>
                          <a:ea typeface="Calibri"/>
                          <a:cs typeface="Arial"/>
                        </a:rPr>
                        <a:t>Forwards: </a:t>
                      </a:r>
                      <a:r>
                        <a:rPr lang="sv-SE" sz="900">
                          <a:effectLst/>
                          <a:latin typeface="Arial"/>
                          <a:ea typeface="Calibri"/>
                          <a:cs typeface="Arial"/>
                        </a:rPr>
                        <a:t>Är skickliga på att söka ytorna mellan backlinjespelarna och ytan mellan mittfält och backlinje. Befinner sig ofta på blind sida om backen för att kunna göra oannonserade löpningar, ser och upptäcker vilka ytor som skall fyllas i straffområdet, gör ofta avledande rörelser in mot straffområdet</a:t>
                      </a:r>
                      <a:endParaRPr lang="sv-SE" sz="900">
                        <a:effectLst/>
                        <a:latin typeface="Calibri"/>
                        <a:ea typeface="Calibri"/>
                        <a:cs typeface="Arial"/>
                      </a:endParaRPr>
                    </a:p>
                  </a:txBody>
                  <a:tcPr marL="22361" marR="2236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sv-SE" sz="900" b="1" dirty="0">
                          <a:effectLst/>
                          <a:latin typeface="Arial"/>
                          <a:ea typeface="Calibri"/>
                          <a:cs typeface="Arial"/>
                        </a:rPr>
                        <a:t>Forwards: </a:t>
                      </a:r>
                      <a:r>
                        <a:rPr lang="sv-SE" sz="900" dirty="0">
                          <a:effectLst/>
                          <a:latin typeface="Arial"/>
                          <a:ea typeface="Calibri"/>
                          <a:cs typeface="Arial"/>
                        </a:rPr>
                        <a:t>Har koll på sina forwardskamrater eller offensiva mittfältare och kan tillsammans med dem kombinera med väggspel, motsatta rörelser eller  på något annat sätt samarbeta för att skapa målchanser. Är stark i kroppen och kan hålla undan vid uppspel. Röra sig så utan boll som skapar fördel för sig själv innan bollen kommer eller som ger ett numerärt övertag. Kommer oftast in i straffområdet med fart mot bollen</a:t>
                      </a:r>
                      <a:endParaRPr lang="sv-SE" sz="900" dirty="0">
                        <a:effectLst/>
                        <a:latin typeface="Calibri"/>
                        <a:ea typeface="Calibri"/>
                        <a:cs typeface="Arial"/>
                      </a:endParaRPr>
                    </a:p>
                  </a:txBody>
                  <a:tcPr marL="22361" marR="2236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3" name="Rectangle 1"/>
          <p:cNvSpPr>
            <a:spLocks noChangeArrowheads="1"/>
          </p:cNvSpPr>
          <p:nvPr/>
        </p:nvSpPr>
        <p:spPr bwMode="auto">
          <a:xfrm>
            <a:off x="539552" y="116632"/>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sv-SE" altLang="sv-SE" sz="1100" b="1" i="0" u="none" strike="noStrike" cap="none" normalizeH="0" baseline="0" dirty="0" smtClean="0">
                <a:ln>
                  <a:noFill/>
                </a:ln>
                <a:solidFill>
                  <a:schemeClr val="tx1"/>
                </a:solidFill>
                <a:effectLst/>
                <a:latin typeface="Balloonist SF" charset="0"/>
                <a:ea typeface="Calibri" pitchFamily="34" charset="0"/>
                <a:cs typeface="Arial" pitchFamily="34" charset="0"/>
              </a:rPr>
              <a:t>V</a:t>
            </a:r>
            <a:r>
              <a:rPr kumimoji="0" lang="sv-SE" altLang="sv-SE" sz="1100" b="1" i="0" u="none" strike="noStrike" cap="none" normalizeH="0" baseline="0" dirty="0" smtClean="0">
                <a:ln>
                  <a:noFill/>
                </a:ln>
                <a:solidFill>
                  <a:schemeClr val="tx1"/>
                </a:solidFill>
                <a:effectLst/>
                <a:latin typeface="Calibri"/>
                <a:ea typeface="Calibri" pitchFamily="34" charset="0"/>
                <a:cs typeface="Arial" pitchFamily="34" charset="0"/>
              </a:rPr>
              <a:t>ä</a:t>
            </a:r>
            <a:r>
              <a:rPr kumimoji="0" lang="sv-SE" altLang="sv-SE" sz="1100" b="1" i="0" u="none" strike="noStrike" cap="none" normalizeH="0" baseline="0" dirty="0" smtClean="0">
                <a:ln>
                  <a:noFill/>
                </a:ln>
                <a:solidFill>
                  <a:schemeClr val="tx1"/>
                </a:solidFill>
                <a:effectLst/>
                <a:latin typeface="Balloonist SF" charset="0"/>
                <a:ea typeface="Calibri" pitchFamily="34" charset="0"/>
                <a:cs typeface="Arial" pitchFamily="34" charset="0"/>
              </a:rPr>
              <a:t>rderingar offensivt</a:t>
            </a:r>
            <a:endParaRPr kumimoji="0" lang="sv-SE" altLang="sv-SE" sz="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sv-SE" altLang="sv-SE" sz="1800" b="0" i="0" u="none" strike="noStrike" cap="none" normalizeH="0" baseline="0" dirty="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124333219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ell 4"/>
          <p:cNvGraphicFramePr>
            <a:graphicFrameLocks noGrp="1"/>
          </p:cNvGraphicFramePr>
          <p:nvPr/>
        </p:nvGraphicFramePr>
        <p:xfrm>
          <a:off x="0" y="404664"/>
          <a:ext cx="9144000" cy="1927860"/>
        </p:xfrm>
        <a:graphic>
          <a:graphicData uri="http://schemas.openxmlformats.org/drawingml/2006/table">
            <a:tbl>
              <a:tblPr/>
              <a:tblGrid>
                <a:gridCol w="3047338"/>
                <a:gridCol w="3108838"/>
                <a:gridCol w="2987824"/>
              </a:tblGrid>
              <a:tr h="0">
                <a:tc>
                  <a:txBody>
                    <a:bodyPr/>
                    <a:lstStyle/>
                    <a:p>
                      <a:pPr algn="l">
                        <a:lnSpc>
                          <a:spcPct val="115000"/>
                        </a:lnSpc>
                        <a:spcAft>
                          <a:spcPts val="0"/>
                        </a:spcAft>
                      </a:pPr>
                      <a:r>
                        <a:rPr lang="sv-SE" sz="1100" b="1" dirty="0">
                          <a:latin typeface="Calibri"/>
                          <a:ea typeface="Calibri"/>
                          <a:cs typeface="Arial"/>
                        </a:rPr>
                        <a:t>Superettan</a:t>
                      </a:r>
                      <a:endParaRPr lang="sv-SE" sz="1100" dirty="0">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sv-SE" sz="1100" b="1">
                          <a:latin typeface="Calibri"/>
                          <a:ea typeface="Calibri"/>
                          <a:cs typeface="Arial"/>
                        </a:rPr>
                        <a:t>Allsvenskan</a:t>
                      </a:r>
                      <a:endParaRPr lang="sv-SE" sz="1100">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sv-SE" sz="1100" b="1">
                          <a:latin typeface="Calibri"/>
                          <a:ea typeface="Calibri"/>
                          <a:cs typeface="Arial"/>
                        </a:rPr>
                        <a:t>Världsklass</a:t>
                      </a:r>
                      <a:endParaRPr lang="sv-SE" sz="1100">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algn="l">
                        <a:lnSpc>
                          <a:spcPct val="115000"/>
                        </a:lnSpc>
                        <a:spcAft>
                          <a:spcPts val="0"/>
                        </a:spcAft>
                      </a:pPr>
                      <a:r>
                        <a:rPr lang="sv-SE" sz="1100" b="1" dirty="0">
                          <a:latin typeface="Calibri"/>
                          <a:ea typeface="Calibri"/>
                          <a:cs typeface="Arial"/>
                        </a:rPr>
                        <a:t>Medtag och mottag</a:t>
                      </a:r>
                      <a:r>
                        <a:rPr lang="sv-SE" sz="1100" dirty="0">
                          <a:latin typeface="Calibri"/>
                          <a:ea typeface="Calibri"/>
                          <a:cs typeface="Arial"/>
                        </a:rPr>
                        <a:t>: Har god kontroll på bollen där bollen är nära kroppen. Kan värdera när bollen skall tas emot eller gå in i en yta</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sv-SE" sz="1100" b="1">
                          <a:latin typeface="Calibri"/>
                          <a:ea typeface="Calibri"/>
                          <a:cs typeface="Arial"/>
                        </a:rPr>
                        <a:t>Medtag och mottag</a:t>
                      </a:r>
                      <a:r>
                        <a:rPr lang="sv-SE" sz="1100">
                          <a:latin typeface="Calibri"/>
                          <a:ea typeface="Calibri"/>
                          <a:cs typeface="Arial"/>
                        </a:rPr>
                        <a:t>: Tittar upp innan och har en tanke med vilken riktning bollen förs, klarar av att växla tempo med boll i mottagsmomenten</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sv-SE" sz="1100" b="1" dirty="0">
                          <a:latin typeface="Calibri"/>
                          <a:ea typeface="Calibri"/>
                          <a:cs typeface="Arial"/>
                        </a:rPr>
                        <a:t>Medtag och mottag</a:t>
                      </a:r>
                      <a:r>
                        <a:rPr lang="sv-SE" sz="1100" dirty="0">
                          <a:latin typeface="Calibri"/>
                          <a:ea typeface="Calibri"/>
                          <a:cs typeface="Arial"/>
                        </a:rPr>
                        <a:t>: Har bollen alltid nära, något framför kroppen. Vid medtag med andra kroppsdelar kommer den snabbt ner mot fötterna. Skapar med enkelhet fördel för sig själv och laget, kan värdera beslut om att ta mot bollen med tempo eller lugna ner spelet, vet och förstår hur motståndarna rör sig i förhållande till vart bollen flyttas, behärskar tekniken med alla delar av kroppen</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graphicFrame>
        <p:nvGraphicFramePr>
          <p:cNvPr id="6" name="Tabell 5"/>
          <p:cNvGraphicFramePr>
            <a:graphicFrameLocks noGrp="1"/>
          </p:cNvGraphicFramePr>
          <p:nvPr/>
        </p:nvGraphicFramePr>
        <p:xfrm>
          <a:off x="-1" y="2348880"/>
          <a:ext cx="9144000" cy="4392488"/>
        </p:xfrm>
        <a:graphic>
          <a:graphicData uri="http://schemas.openxmlformats.org/drawingml/2006/table">
            <a:tbl>
              <a:tblPr/>
              <a:tblGrid>
                <a:gridCol w="3059833"/>
                <a:gridCol w="3096344"/>
                <a:gridCol w="2880320"/>
                <a:gridCol w="107503"/>
              </a:tblGrid>
              <a:tr h="1317746">
                <a:tc>
                  <a:txBody>
                    <a:bodyPr/>
                    <a:lstStyle/>
                    <a:p>
                      <a:pPr>
                        <a:lnSpc>
                          <a:spcPct val="115000"/>
                        </a:lnSpc>
                        <a:spcAft>
                          <a:spcPts val="0"/>
                        </a:spcAft>
                      </a:pPr>
                      <a:r>
                        <a:rPr lang="sv-SE" sz="1100" b="1" dirty="0">
                          <a:latin typeface="Calibri"/>
                          <a:ea typeface="Calibri"/>
                          <a:cs typeface="Arial"/>
                        </a:rPr>
                        <a:t>Korta passningar</a:t>
                      </a:r>
                      <a:r>
                        <a:rPr lang="sv-SE" sz="1100" dirty="0">
                          <a:latin typeface="Calibri"/>
                          <a:ea typeface="Calibri"/>
                          <a:cs typeface="Arial"/>
                        </a:rPr>
                        <a:t>: Bollen hålls efter backen, kan slå passningen minst 45 grader ut från kroppen, kan värdera när passningen skall vara hård och när en pendelrörelse behövs, har alltid stödjebenet i rätt position vid passningsögonblicket</a:t>
                      </a:r>
                    </a:p>
                  </a:txBody>
                  <a:tcPr marL="48190" marR="4819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sv-SE" sz="1100" b="1">
                          <a:latin typeface="Calibri"/>
                          <a:ea typeface="Calibri"/>
                          <a:cs typeface="Arial"/>
                        </a:rPr>
                        <a:t>Korta passningar</a:t>
                      </a:r>
                      <a:r>
                        <a:rPr lang="sv-SE" sz="1100">
                          <a:latin typeface="Calibri"/>
                          <a:ea typeface="Calibri"/>
                          <a:cs typeface="Arial"/>
                        </a:rPr>
                        <a:t>: Bör vara lika bra på höger som på vänster, kan spela passningarna på rätt fot, vet och kan värdera när passningen skall vara hård och snabb respektive långsam för att locka in motståndare</a:t>
                      </a:r>
                    </a:p>
                  </a:txBody>
                  <a:tcPr marL="48190" marR="4819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sv-SE" sz="1100" b="1" dirty="0">
                          <a:latin typeface="Calibri"/>
                          <a:ea typeface="Calibri"/>
                          <a:cs typeface="Arial"/>
                        </a:rPr>
                        <a:t>Korta passningar</a:t>
                      </a:r>
                      <a:r>
                        <a:rPr lang="sv-SE" sz="1100" dirty="0">
                          <a:latin typeface="Calibri"/>
                          <a:ea typeface="Calibri"/>
                          <a:cs typeface="Arial"/>
                        </a:rPr>
                        <a:t>: Kan använda alla delar på foten och fortfarande hålla nere bollen på marken, kan värdera och ändra tempot i matchen med passningsspelet, kan slå passningar i hög fart och med kroppen i hög fart, maskerar sina intentioner</a:t>
                      </a:r>
                    </a:p>
                  </a:txBody>
                  <a:tcPr marL="48190" marR="4819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1000"/>
                        </a:spcAft>
                      </a:pPr>
                      <a:r>
                        <a:rPr lang="sv-SE" sz="1100">
                          <a:latin typeface="Calibri"/>
                          <a:ea typeface="Calibri"/>
                          <a:cs typeface="Arial"/>
                        </a:rPr>
                        <a:t> </a:t>
                      </a:r>
                    </a:p>
                  </a:txBody>
                  <a:tcPr marL="0" marR="0" marT="0" marB="0" anchor="ctr">
                    <a:lnL w="12700" cap="flat" cmpd="sng" algn="ctr">
                      <a:solidFill>
                        <a:srgbClr val="000000"/>
                      </a:solidFill>
                      <a:prstDash val="solid"/>
                      <a:round/>
                      <a:headEnd type="none" w="med" len="med"/>
                      <a:tailEnd type="none" w="med" len="med"/>
                    </a:lnL>
                    <a:lnR>
                      <a:noFill/>
                    </a:lnR>
                    <a:lnT>
                      <a:noFill/>
                    </a:lnT>
                    <a:lnB w="12700" cap="flat" cmpd="sng" algn="ctr">
                      <a:solidFill>
                        <a:srgbClr val="000000"/>
                      </a:solidFill>
                      <a:prstDash val="solid"/>
                      <a:round/>
                      <a:headEnd type="none" w="med" len="med"/>
                      <a:tailEnd type="none" w="med" len="med"/>
                    </a:lnB>
                  </a:tcPr>
                </a:tc>
              </a:tr>
              <a:tr h="1024914">
                <a:tc>
                  <a:txBody>
                    <a:bodyPr/>
                    <a:lstStyle/>
                    <a:p>
                      <a:pPr>
                        <a:lnSpc>
                          <a:spcPct val="115000"/>
                        </a:lnSpc>
                        <a:spcAft>
                          <a:spcPts val="0"/>
                        </a:spcAft>
                      </a:pPr>
                      <a:r>
                        <a:rPr lang="sv-SE" sz="1100" b="1">
                          <a:latin typeface="Calibri"/>
                          <a:ea typeface="Calibri"/>
                          <a:cs typeface="Arial"/>
                        </a:rPr>
                        <a:t>Långa passningar:</a:t>
                      </a:r>
                      <a:r>
                        <a:rPr lang="sv-SE" sz="1100">
                          <a:latin typeface="Calibri"/>
                          <a:ea typeface="Calibri"/>
                          <a:cs typeface="Arial"/>
                        </a:rPr>
                        <a:t> Kan med bägge fötterna slå långa passningar, kan variera efter backen och i luften flackt och i en båge</a:t>
                      </a:r>
                    </a:p>
                  </a:txBody>
                  <a:tcPr marL="48190" marR="4819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sv-SE" sz="1100" b="1">
                          <a:latin typeface="Calibri"/>
                          <a:ea typeface="Calibri"/>
                          <a:cs typeface="Arial"/>
                        </a:rPr>
                        <a:t>Långa passningar: </a:t>
                      </a:r>
                      <a:r>
                        <a:rPr lang="sv-SE" sz="1100">
                          <a:latin typeface="Calibri"/>
                          <a:ea typeface="Calibri"/>
                          <a:cs typeface="Arial"/>
                        </a:rPr>
                        <a:t>Kan i rörelse framåt slå långa passningar, ser och förstår när den långa skall spelas, kan slå den minst 45 gr utanför kroppen, kan använda flera olika tekniker i tillslaget</a:t>
                      </a:r>
                    </a:p>
                  </a:txBody>
                  <a:tcPr marL="48190" marR="4819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nSpc>
                          <a:spcPct val="115000"/>
                        </a:lnSpc>
                        <a:spcAft>
                          <a:spcPts val="0"/>
                        </a:spcAft>
                      </a:pPr>
                      <a:r>
                        <a:rPr lang="sv-SE" sz="1100" b="1" dirty="0">
                          <a:latin typeface="Calibri"/>
                          <a:ea typeface="Calibri"/>
                          <a:cs typeface="Arial"/>
                        </a:rPr>
                        <a:t>Långa passningar:</a:t>
                      </a:r>
                      <a:r>
                        <a:rPr lang="sv-SE" sz="1100" dirty="0">
                          <a:latin typeface="Calibri"/>
                          <a:ea typeface="Calibri"/>
                          <a:cs typeface="Arial"/>
                        </a:rPr>
                        <a:t> Kan löpande i en riktning mot boll vända och slå en lång passning, bemästrar alla tekniker och alla delar av foten med bägge fötterna, kan med minst en fot nå över hela planen, maskerar passningarna</a:t>
                      </a:r>
                    </a:p>
                  </a:txBody>
                  <a:tcPr marL="48190" marR="4819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sv-SE"/>
                    </a:p>
                  </a:txBody>
                  <a:tcPr/>
                </a:tc>
              </a:tr>
              <a:tr h="1024914">
                <a:tc>
                  <a:txBody>
                    <a:bodyPr/>
                    <a:lstStyle/>
                    <a:p>
                      <a:pPr>
                        <a:lnSpc>
                          <a:spcPct val="115000"/>
                        </a:lnSpc>
                        <a:spcAft>
                          <a:spcPts val="0"/>
                        </a:spcAft>
                      </a:pPr>
                      <a:r>
                        <a:rPr lang="sv-SE" sz="1100" b="1">
                          <a:latin typeface="Calibri"/>
                          <a:ea typeface="Calibri"/>
                          <a:cs typeface="Arial"/>
                        </a:rPr>
                        <a:t>Nick:</a:t>
                      </a:r>
                      <a:r>
                        <a:rPr lang="sv-SE" sz="1100">
                          <a:latin typeface="Calibri"/>
                          <a:ea typeface="Calibri"/>
                          <a:cs typeface="Arial"/>
                        </a:rPr>
                        <a:t> Har blicken på bollen och kan värdera om bollen skall gå högt och långt eller flackt och hårt, kan använda hela kroppen vid momentet med ben och armpendling </a:t>
                      </a:r>
                    </a:p>
                  </a:txBody>
                  <a:tcPr marL="48190" marR="4819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sv-SE" sz="1100" b="1">
                          <a:latin typeface="Calibri"/>
                          <a:ea typeface="Calibri"/>
                          <a:cs typeface="Arial"/>
                        </a:rPr>
                        <a:t>Nick: </a:t>
                      </a:r>
                      <a:r>
                        <a:rPr lang="sv-SE" sz="1100">
                          <a:latin typeface="Calibri"/>
                          <a:ea typeface="Calibri"/>
                          <a:cs typeface="Arial"/>
                        </a:rPr>
                        <a:t>Kan passa med huvudet, skarva och styra nickarna, vet vart medspelarna är innan nickmomentet, har förmågan att nicka långt samt att placera nickarna både mot mål och mot medspelare</a:t>
                      </a:r>
                    </a:p>
                  </a:txBody>
                  <a:tcPr marL="48190" marR="4819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nSpc>
                          <a:spcPct val="115000"/>
                        </a:lnSpc>
                        <a:spcAft>
                          <a:spcPts val="0"/>
                        </a:spcAft>
                      </a:pPr>
                      <a:r>
                        <a:rPr lang="sv-SE" sz="1100" b="1">
                          <a:latin typeface="Calibri"/>
                          <a:ea typeface="Calibri"/>
                          <a:cs typeface="Arial"/>
                        </a:rPr>
                        <a:t>Nick:</a:t>
                      </a:r>
                      <a:r>
                        <a:rPr lang="sv-SE" sz="1100">
                          <a:latin typeface="Calibri"/>
                          <a:ea typeface="Calibri"/>
                          <a:cs typeface="Arial"/>
                        </a:rPr>
                        <a:t> Vinner oftast sina nickdueller, nickar passar och gör sig direkt spelbar, behärskar alla nickmomenten med sidan mot, rakt framifrån  och i fart, där löpning, hopp och nick sker i ett</a:t>
                      </a:r>
                    </a:p>
                  </a:txBody>
                  <a:tcPr marL="48190" marR="4819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sv-SE"/>
                    </a:p>
                  </a:txBody>
                  <a:tcPr/>
                </a:tc>
              </a:tr>
              <a:tr h="1024914">
                <a:tc>
                  <a:txBody>
                    <a:bodyPr/>
                    <a:lstStyle/>
                    <a:p>
                      <a:pPr>
                        <a:lnSpc>
                          <a:spcPct val="115000"/>
                        </a:lnSpc>
                        <a:spcAft>
                          <a:spcPts val="0"/>
                        </a:spcAft>
                      </a:pPr>
                      <a:r>
                        <a:rPr lang="sv-SE" sz="1100" b="1">
                          <a:latin typeface="Calibri"/>
                          <a:ea typeface="Calibri"/>
                          <a:cs typeface="Arial"/>
                        </a:rPr>
                        <a:t>Driva:</a:t>
                      </a:r>
                      <a:r>
                        <a:rPr lang="sv-SE" sz="1100">
                          <a:latin typeface="Calibri"/>
                          <a:ea typeface="Calibri"/>
                          <a:cs typeface="Arial"/>
                        </a:rPr>
                        <a:t> Kan driva med bägge fötterna kan växla blicken uppåt och mot bollen, kan växla tempo med bollen nära fötterna</a:t>
                      </a:r>
                    </a:p>
                  </a:txBody>
                  <a:tcPr marL="48190" marR="4819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sv-SE" sz="1100" b="1">
                          <a:latin typeface="Calibri"/>
                          <a:ea typeface="Calibri"/>
                          <a:cs typeface="Arial"/>
                        </a:rPr>
                        <a:t>Driva: </a:t>
                      </a:r>
                      <a:r>
                        <a:rPr lang="sv-SE" sz="1100">
                          <a:latin typeface="Calibri"/>
                          <a:ea typeface="Calibri"/>
                          <a:cs typeface="Arial"/>
                        </a:rPr>
                        <a:t>Kan värdera när behovet av att driva loss bollen finns ex vis ur en hög press, kan driva in i ytor för att öppna upp andra ytor, kan driva i hög fart och samtidigt ha kontroll över sin omgivning</a:t>
                      </a:r>
                    </a:p>
                  </a:txBody>
                  <a:tcPr marL="48190" marR="4819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nSpc>
                          <a:spcPct val="115000"/>
                        </a:lnSpc>
                        <a:spcAft>
                          <a:spcPts val="0"/>
                        </a:spcAft>
                      </a:pPr>
                      <a:r>
                        <a:rPr lang="sv-SE" sz="1100" b="1" dirty="0">
                          <a:latin typeface="Calibri"/>
                          <a:ea typeface="Calibri"/>
                          <a:cs typeface="Arial"/>
                        </a:rPr>
                        <a:t>Driva:</a:t>
                      </a:r>
                      <a:r>
                        <a:rPr lang="sv-SE" sz="1100" dirty="0">
                          <a:latin typeface="Calibri"/>
                          <a:ea typeface="Calibri"/>
                          <a:cs typeface="Arial"/>
                        </a:rPr>
                        <a:t> Kan driva bollen med foten längst från motståndaren, kan driva bollen i hög fart med riktningsförändringar, har förmågan att driva och passa i hög fart, har en explosiv utväxling in i mellanrummen</a:t>
                      </a:r>
                    </a:p>
                  </a:txBody>
                  <a:tcPr marL="48190" marR="4819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sv-SE"/>
                    </a:p>
                  </a:txBody>
                  <a:tcPr/>
                </a:tc>
              </a:tr>
            </a:tbl>
          </a:graphicData>
        </a:graphic>
      </p:graphicFrame>
      <p:sp>
        <p:nvSpPr>
          <p:cNvPr id="262146"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sv-SE" sz="1400" b="1" i="0" u="none" strike="noStrike" cap="none" normalizeH="0" baseline="0" smtClean="0">
                <a:ln>
                  <a:noFill/>
                </a:ln>
                <a:solidFill>
                  <a:schemeClr val="tx1"/>
                </a:solidFill>
                <a:effectLst/>
                <a:latin typeface="Calibri" pitchFamily="34" charset="0"/>
                <a:ea typeface="Calibri" pitchFamily="34" charset="0"/>
                <a:cs typeface="Arial" pitchFamily="34" charset="0"/>
              </a:rPr>
              <a:t>Teknik</a:t>
            </a:r>
            <a:endParaRPr kumimoji="0" lang="sv-SE" sz="1800" b="0" i="0" u="none" strike="noStrike" cap="none" normalizeH="0" baseline="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265354256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ell 1"/>
          <p:cNvGraphicFramePr>
            <a:graphicFrameLocks noGrp="1"/>
          </p:cNvGraphicFramePr>
          <p:nvPr/>
        </p:nvGraphicFramePr>
        <p:xfrm>
          <a:off x="-1" y="1141857"/>
          <a:ext cx="9144002" cy="4106267"/>
        </p:xfrm>
        <a:graphic>
          <a:graphicData uri="http://schemas.openxmlformats.org/drawingml/2006/table">
            <a:tbl>
              <a:tblPr/>
              <a:tblGrid>
                <a:gridCol w="3047340"/>
                <a:gridCol w="3048331"/>
                <a:gridCol w="3048331"/>
              </a:tblGrid>
              <a:tr h="1806222">
                <a:tc>
                  <a:txBody>
                    <a:bodyPr/>
                    <a:lstStyle/>
                    <a:p>
                      <a:pPr marL="68580">
                        <a:lnSpc>
                          <a:spcPct val="115000"/>
                        </a:lnSpc>
                        <a:spcAft>
                          <a:spcPts val="1000"/>
                        </a:spcAft>
                      </a:pPr>
                      <a:r>
                        <a:rPr lang="sv-SE" sz="1100" b="1">
                          <a:latin typeface="Calibri"/>
                          <a:ea typeface="Calibri"/>
                          <a:cs typeface="Arial"/>
                        </a:rPr>
                        <a:t>Finta och dribbla:</a:t>
                      </a:r>
                      <a:r>
                        <a:rPr lang="sv-SE" sz="1100">
                          <a:latin typeface="Calibri"/>
                          <a:ea typeface="Calibri"/>
                          <a:cs typeface="Arial"/>
                        </a:rPr>
                        <a:t> Har minst en variant för att passera motståndaren i 1-1 situationer, kan tempoväxla</a:t>
                      </a:r>
                    </a:p>
                  </a:txBody>
                  <a:tcPr marL="53544" marR="5354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sv-SE" sz="1100" b="1">
                          <a:latin typeface="Calibri"/>
                          <a:ea typeface="Calibri"/>
                          <a:cs typeface="Arial"/>
                        </a:rPr>
                        <a:t>Finta och dribbla: </a:t>
                      </a:r>
                      <a:r>
                        <a:rPr lang="sv-SE" sz="1100">
                          <a:latin typeface="Calibri"/>
                          <a:ea typeface="Calibri"/>
                          <a:cs typeface="Arial"/>
                        </a:rPr>
                        <a:t>Har god kontroll över sin omgivning, kan värdera när och var, visar ett gott självförtroende och låter sig inte nedslås vid misslyckande</a:t>
                      </a:r>
                    </a:p>
                  </a:txBody>
                  <a:tcPr marL="53544" marR="5354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sv-SE" sz="1100" b="1">
                          <a:latin typeface="Calibri"/>
                          <a:ea typeface="Calibri"/>
                          <a:cs typeface="Arial"/>
                        </a:rPr>
                        <a:t>Finta och dribbla: </a:t>
                      </a:r>
                      <a:r>
                        <a:rPr lang="sv-SE" sz="1100">
                          <a:latin typeface="Calibri"/>
                          <a:ea typeface="Calibri"/>
                          <a:cs typeface="Arial"/>
                        </a:rPr>
                        <a:t>Har god kontroll över sin motståndare/målvakt ser om denna har tyngdpunkten på fel fot eller står fel eller öppnar upp en yta, tempoväxlar i rätt läge och kan med god vilja och </a:t>
                      </a:r>
                      <a:r>
                        <a:rPr lang="sv-SE" sz="1100" i="1">
                          <a:latin typeface="Calibri"/>
                          <a:ea typeface="Calibri"/>
                          <a:cs typeface="Arial"/>
                        </a:rPr>
                        <a:t>aggressivitet </a:t>
                      </a:r>
                      <a:r>
                        <a:rPr lang="sv-SE" sz="1100">
                          <a:latin typeface="Calibri"/>
                          <a:ea typeface="Calibri"/>
                          <a:cs typeface="Arial"/>
                        </a:rPr>
                        <a:t>ta sig förbi, kan variera sina finter/dribblingar, kan gå på insidan som utsidan om motståndaren, är bekväm med bollen på bägge fötterna</a:t>
                      </a:r>
                    </a:p>
                  </a:txBody>
                  <a:tcPr marL="53544" marR="5354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107259">
                <a:tc>
                  <a:txBody>
                    <a:bodyPr/>
                    <a:lstStyle/>
                    <a:p>
                      <a:pPr>
                        <a:lnSpc>
                          <a:spcPct val="115000"/>
                        </a:lnSpc>
                        <a:spcAft>
                          <a:spcPts val="0"/>
                        </a:spcAft>
                      </a:pPr>
                      <a:r>
                        <a:rPr lang="sv-SE" sz="1100" b="1">
                          <a:latin typeface="Calibri"/>
                          <a:ea typeface="Calibri"/>
                          <a:cs typeface="Arial"/>
                        </a:rPr>
                        <a:t>Avslut:</a:t>
                      </a:r>
                      <a:r>
                        <a:rPr lang="sv-SE" sz="1100">
                          <a:latin typeface="Calibri"/>
                          <a:ea typeface="Calibri"/>
                          <a:cs typeface="Arial"/>
                        </a:rPr>
                        <a:t> Kan avsluta med nick, vrist, bredsida, skruv insida och utsida och har en hög träffprocent, vågar och vill ta avslut</a:t>
                      </a:r>
                    </a:p>
                  </a:txBody>
                  <a:tcPr marL="53544" marR="5354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sv-SE" sz="1100" b="1">
                          <a:latin typeface="Calibri"/>
                          <a:ea typeface="Calibri"/>
                          <a:cs typeface="Arial"/>
                        </a:rPr>
                        <a:t>Avslut:</a:t>
                      </a:r>
                      <a:r>
                        <a:rPr lang="sv-SE" sz="1100">
                          <a:latin typeface="Calibri"/>
                          <a:ea typeface="Calibri"/>
                          <a:cs typeface="Arial"/>
                        </a:rPr>
                        <a:t> kan behärska alla moment i fart, har en bra blick och känsla för vart målet är, kan värdera när avslut eller passning skall slås, har ett hårt och placerat skott</a:t>
                      </a:r>
                    </a:p>
                  </a:txBody>
                  <a:tcPr marL="53544" marR="5354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sv-SE" sz="1100" b="1">
                          <a:latin typeface="Calibri"/>
                          <a:ea typeface="Calibri"/>
                          <a:cs typeface="Arial"/>
                        </a:rPr>
                        <a:t>Avslut: </a:t>
                      </a:r>
                      <a:r>
                        <a:rPr lang="sv-SE" sz="1100">
                          <a:latin typeface="Calibri"/>
                          <a:ea typeface="Calibri"/>
                          <a:cs typeface="Arial"/>
                        </a:rPr>
                        <a:t>Har i avslutsögonblicket god kontroll på vart mål och målvakt är, ser ytan(burgavlarna) och placerar den ofta och enkelt där, kan värdera när kraft respektive känsla i avsluten behövs, kan i hög fart med bägge fötterna avsluta med bredsida(även skruv) eller chip eller skott, kommer ofta in i nickmomenten med fart och har bra placeringsförmåga även med huvudet</a:t>
                      </a:r>
                    </a:p>
                  </a:txBody>
                  <a:tcPr marL="53544" marR="5354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50519">
                <a:tc>
                  <a:txBody>
                    <a:bodyPr/>
                    <a:lstStyle/>
                    <a:p>
                      <a:pPr>
                        <a:lnSpc>
                          <a:spcPct val="115000"/>
                        </a:lnSpc>
                        <a:spcAft>
                          <a:spcPts val="0"/>
                        </a:spcAft>
                      </a:pPr>
                      <a:endParaRPr lang="sv-SE" sz="1100">
                        <a:latin typeface="Calibri"/>
                        <a:ea typeface="Calibri"/>
                        <a:cs typeface="Arial"/>
                      </a:endParaRPr>
                    </a:p>
                  </a:txBody>
                  <a:tcPr marL="53544" marR="5354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sv-SE" sz="1100">
                        <a:latin typeface="Calibri"/>
                        <a:ea typeface="Calibri"/>
                        <a:cs typeface="Arial"/>
                      </a:endParaRPr>
                    </a:p>
                  </a:txBody>
                  <a:tcPr marL="53544" marR="5354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sv-SE" sz="1100" dirty="0">
                        <a:latin typeface="Calibri"/>
                        <a:ea typeface="Calibri"/>
                        <a:cs typeface="Arial"/>
                      </a:endParaRPr>
                    </a:p>
                  </a:txBody>
                  <a:tcPr marL="53544" marR="5354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159404881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2"/>
          <p:cNvSpPr>
            <a:spLocks noChangeArrowheads="1"/>
          </p:cNvSpPr>
          <p:nvPr/>
        </p:nvSpPr>
        <p:spPr bwMode="auto">
          <a:xfrm>
            <a:off x="107504" y="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sv-SE" altLang="sv-SE" sz="2600" b="0" i="0" u="none" strike="noStrike" cap="none" normalizeH="0" baseline="0" dirty="0" smtClean="0">
                <a:ln>
                  <a:noFill/>
                </a:ln>
                <a:solidFill>
                  <a:srgbClr val="17365D"/>
                </a:solidFill>
                <a:effectLst/>
                <a:latin typeface="Cambria" pitchFamily="18" charset="0"/>
                <a:ea typeface="Times New Roman" pitchFamily="18" charset="0"/>
                <a:cs typeface="Times New Roman" pitchFamily="18" charset="0"/>
              </a:rPr>
              <a:t>Skattningstabell</a:t>
            </a:r>
            <a:endParaRPr kumimoji="0" lang="sv-SE" altLang="sv-SE" sz="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sv-SE" altLang="sv-SE" sz="1100" b="1" i="0" u="none" strike="noStrike" cap="none" normalizeH="0" baseline="0" dirty="0" smtClean="0">
                <a:ln>
                  <a:noFill/>
                </a:ln>
                <a:solidFill>
                  <a:schemeClr val="tx1"/>
                </a:solidFill>
                <a:effectLst/>
                <a:latin typeface="Calibri" pitchFamily="34" charset="0"/>
                <a:ea typeface="Times New Roman" pitchFamily="18" charset="0"/>
                <a:cs typeface="Arial" pitchFamily="34" charset="0"/>
              </a:rPr>
              <a:t>Egenskap:             1=IG                2=G             3=Mycket bra        4=Topp               5=En klass över</a:t>
            </a:r>
            <a:endParaRPr kumimoji="0" lang="sv-SE" altLang="sv-SE" sz="1800" b="0" i="0" u="none" strike="noStrike" cap="none" normalizeH="0" baseline="0" dirty="0" smtClean="0">
              <a:ln>
                <a:noFill/>
              </a:ln>
              <a:solidFill>
                <a:schemeClr val="tx1"/>
              </a:solidFill>
              <a:effectLst/>
              <a:latin typeface="Arial" pitchFamily="34" charset="0"/>
              <a:cs typeface="Arial" pitchFamily="34" charset="0"/>
            </a:endParaRPr>
          </a:p>
        </p:txBody>
      </p:sp>
      <p:graphicFrame>
        <p:nvGraphicFramePr>
          <p:cNvPr id="7" name="Tabell 6"/>
          <p:cNvGraphicFramePr>
            <a:graphicFrameLocks noGrp="1"/>
          </p:cNvGraphicFramePr>
          <p:nvPr>
            <p:extLst>
              <p:ext uri="{D42A27DB-BD31-4B8C-83A1-F6EECF244321}">
                <p14:modId xmlns:p14="http://schemas.microsoft.com/office/powerpoint/2010/main" val="2556944274"/>
              </p:ext>
            </p:extLst>
          </p:nvPr>
        </p:nvGraphicFramePr>
        <p:xfrm>
          <a:off x="33076" y="548640"/>
          <a:ext cx="8931412" cy="6309360"/>
        </p:xfrm>
        <a:graphic>
          <a:graphicData uri="http://schemas.openxmlformats.org/drawingml/2006/table">
            <a:tbl>
              <a:tblPr firstRow="1" firstCol="1" bandRow="1"/>
              <a:tblGrid>
                <a:gridCol w="1282511"/>
                <a:gridCol w="526258"/>
                <a:gridCol w="134638"/>
                <a:gridCol w="134638"/>
                <a:gridCol w="618256"/>
                <a:gridCol w="556664"/>
                <a:gridCol w="134638"/>
                <a:gridCol w="134638"/>
                <a:gridCol w="134638"/>
                <a:gridCol w="606561"/>
                <a:gridCol w="573037"/>
                <a:gridCol w="134638"/>
                <a:gridCol w="134638"/>
                <a:gridCol w="134638"/>
                <a:gridCol w="560563"/>
                <a:gridCol w="580053"/>
                <a:gridCol w="134638"/>
                <a:gridCol w="134638"/>
                <a:gridCol w="580053"/>
                <a:gridCol w="603442"/>
                <a:gridCol w="134638"/>
                <a:gridCol w="134638"/>
                <a:gridCol w="134638"/>
                <a:gridCol w="693720"/>
              </a:tblGrid>
              <a:tr h="125721">
                <a:tc>
                  <a:txBody>
                    <a:bodyPr/>
                    <a:lstStyle/>
                    <a:p>
                      <a:pPr>
                        <a:lnSpc>
                          <a:spcPct val="115000"/>
                        </a:lnSpc>
                        <a:spcAft>
                          <a:spcPts val="0"/>
                        </a:spcAft>
                      </a:pPr>
                      <a:r>
                        <a:rPr lang="sv-SE" sz="1000">
                          <a:effectLst/>
                          <a:latin typeface="Calibri"/>
                          <a:ea typeface="Times New Roman"/>
                          <a:cs typeface="Arial"/>
                        </a:rPr>
                        <a:t>Allmän teknik</a:t>
                      </a:r>
                    </a:p>
                  </a:txBody>
                  <a:tcPr marL="44723" marR="447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4">
                  <a:txBody>
                    <a:bodyPr/>
                    <a:lstStyle/>
                    <a:p>
                      <a:pPr>
                        <a:lnSpc>
                          <a:spcPct val="115000"/>
                        </a:lnSpc>
                        <a:spcAft>
                          <a:spcPts val="0"/>
                        </a:spcAft>
                      </a:pPr>
                      <a:r>
                        <a:rPr lang="sv-SE" sz="1000">
                          <a:effectLst/>
                          <a:latin typeface="Calibri"/>
                          <a:ea typeface="Times New Roman"/>
                          <a:cs typeface="Arial"/>
                        </a:rPr>
                        <a:t> </a:t>
                      </a:r>
                    </a:p>
                  </a:txBody>
                  <a:tcPr marL="44723" marR="447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sv-SE"/>
                    </a:p>
                  </a:txBody>
                  <a:tcPr/>
                </a:tc>
                <a:tc hMerge="1">
                  <a:txBody>
                    <a:bodyPr/>
                    <a:lstStyle/>
                    <a:p>
                      <a:endParaRPr lang="sv-SE"/>
                    </a:p>
                  </a:txBody>
                  <a:tcPr/>
                </a:tc>
                <a:tc hMerge="1">
                  <a:txBody>
                    <a:bodyPr/>
                    <a:lstStyle/>
                    <a:p>
                      <a:endParaRPr lang="sv-SE"/>
                    </a:p>
                  </a:txBody>
                  <a:tcPr/>
                </a:tc>
                <a:tc gridSpan="5">
                  <a:txBody>
                    <a:bodyPr/>
                    <a:lstStyle/>
                    <a:p>
                      <a:pPr>
                        <a:lnSpc>
                          <a:spcPct val="115000"/>
                        </a:lnSpc>
                        <a:spcAft>
                          <a:spcPts val="0"/>
                        </a:spcAft>
                      </a:pPr>
                      <a:r>
                        <a:rPr lang="sv-SE" sz="1000">
                          <a:effectLst/>
                          <a:latin typeface="Calibri"/>
                          <a:ea typeface="Times New Roman"/>
                          <a:cs typeface="Arial"/>
                        </a:rPr>
                        <a:t> </a:t>
                      </a:r>
                    </a:p>
                  </a:txBody>
                  <a:tcPr marL="44723" marR="447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sv-SE"/>
                    </a:p>
                  </a:txBody>
                  <a:tcPr/>
                </a:tc>
                <a:tc hMerge="1">
                  <a:txBody>
                    <a:bodyPr/>
                    <a:lstStyle/>
                    <a:p>
                      <a:endParaRPr lang="sv-SE"/>
                    </a:p>
                  </a:txBody>
                  <a:tcPr/>
                </a:tc>
                <a:tc hMerge="1">
                  <a:txBody>
                    <a:bodyPr/>
                    <a:lstStyle/>
                    <a:p>
                      <a:endParaRPr lang="sv-SE"/>
                    </a:p>
                  </a:txBody>
                  <a:tcPr/>
                </a:tc>
                <a:tc hMerge="1">
                  <a:txBody>
                    <a:bodyPr/>
                    <a:lstStyle/>
                    <a:p>
                      <a:endParaRPr lang="sv-SE"/>
                    </a:p>
                  </a:txBody>
                  <a:tcPr/>
                </a:tc>
                <a:tc gridSpan="5">
                  <a:txBody>
                    <a:bodyPr/>
                    <a:lstStyle/>
                    <a:p>
                      <a:pPr>
                        <a:lnSpc>
                          <a:spcPct val="115000"/>
                        </a:lnSpc>
                        <a:spcAft>
                          <a:spcPts val="0"/>
                        </a:spcAft>
                      </a:pPr>
                      <a:r>
                        <a:rPr lang="sv-SE" sz="1000">
                          <a:effectLst/>
                          <a:latin typeface="Calibri"/>
                          <a:ea typeface="Times New Roman"/>
                          <a:cs typeface="Arial"/>
                        </a:rPr>
                        <a:t> </a:t>
                      </a:r>
                    </a:p>
                  </a:txBody>
                  <a:tcPr marL="44723" marR="447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sv-SE"/>
                    </a:p>
                  </a:txBody>
                  <a:tcPr/>
                </a:tc>
                <a:tc hMerge="1">
                  <a:txBody>
                    <a:bodyPr/>
                    <a:lstStyle/>
                    <a:p>
                      <a:endParaRPr lang="sv-SE"/>
                    </a:p>
                  </a:txBody>
                  <a:tcPr/>
                </a:tc>
                <a:tc hMerge="1">
                  <a:txBody>
                    <a:bodyPr/>
                    <a:lstStyle/>
                    <a:p>
                      <a:endParaRPr lang="sv-SE"/>
                    </a:p>
                  </a:txBody>
                  <a:tcPr/>
                </a:tc>
                <a:tc hMerge="1">
                  <a:txBody>
                    <a:bodyPr/>
                    <a:lstStyle/>
                    <a:p>
                      <a:endParaRPr lang="sv-SE"/>
                    </a:p>
                  </a:txBody>
                  <a:tcPr/>
                </a:tc>
                <a:tc gridSpan="4">
                  <a:txBody>
                    <a:bodyPr/>
                    <a:lstStyle/>
                    <a:p>
                      <a:pPr>
                        <a:lnSpc>
                          <a:spcPct val="115000"/>
                        </a:lnSpc>
                        <a:spcAft>
                          <a:spcPts val="0"/>
                        </a:spcAft>
                      </a:pPr>
                      <a:r>
                        <a:rPr lang="sv-SE" sz="1000">
                          <a:effectLst/>
                          <a:latin typeface="Calibri"/>
                          <a:ea typeface="Times New Roman"/>
                          <a:cs typeface="Arial"/>
                        </a:rPr>
                        <a:t> </a:t>
                      </a:r>
                    </a:p>
                  </a:txBody>
                  <a:tcPr marL="44723" marR="447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sv-SE"/>
                    </a:p>
                  </a:txBody>
                  <a:tcPr/>
                </a:tc>
                <a:tc hMerge="1">
                  <a:txBody>
                    <a:bodyPr/>
                    <a:lstStyle/>
                    <a:p>
                      <a:endParaRPr lang="sv-SE"/>
                    </a:p>
                  </a:txBody>
                  <a:tcPr/>
                </a:tc>
                <a:tc hMerge="1">
                  <a:txBody>
                    <a:bodyPr/>
                    <a:lstStyle/>
                    <a:p>
                      <a:endParaRPr lang="sv-SE"/>
                    </a:p>
                  </a:txBody>
                  <a:tcPr/>
                </a:tc>
                <a:tc gridSpan="5">
                  <a:txBody>
                    <a:bodyPr/>
                    <a:lstStyle/>
                    <a:p>
                      <a:pPr>
                        <a:lnSpc>
                          <a:spcPct val="115000"/>
                        </a:lnSpc>
                        <a:spcAft>
                          <a:spcPts val="0"/>
                        </a:spcAft>
                      </a:pPr>
                      <a:r>
                        <a:rPr lang="sv-SE" sz="1000">
                          <a:effectLst/>
                          <a:latin typeface="Calibri"/>
                          <a:ea typeface="Times New Roman"/>
                          <a:cs typeface="Arial"/>
                        </a:rPr>
                        <a:t> </a:t>
                      </a:r>
                    </a:p>
                  </a:txBody>
                  <a:tcPr marL="44723" marR="447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sv-SE"/>
                    </a:p>
                  </a:txBody>
                  <a:tcPr/>
                </a:tc>
                <a:tc hMerge="1">
                  <a:txBody>
                    <a:bodyPr/>
                    <a:lstStyle/>
                    <a:p>
                      <a:endParaRPr lang="sv-SE"/>
                    </a:p>
                  </a:txBody>
                  <a:tcPr/>
                </a:tc>
                <a:tc hMerge="1">
                  <a:txBody>
                    <a:bodyPr/>
                    <a:lstStyle/>
                    <a:p>
                      <a:endParaRPr lang="sv-SE"/>
                    </a:p>
                  </a:txBody>
                  <a:tcPr/>
                </a:tc>
                <a:tc hMerge="1">
                  <a:txBody>
                    <a:bodyPr/>
                    <a:lstStyle/>
                    <a:p>
                      <a:endParaRPr lang="sv-SE"/>
                    </a:p>
                  </a:txBody>
                  <a:tcPr/>
                </a:tc>
              </a:tr>
              <a:tr h="125721">
                <a:tc>
                  <a:txBody>
                    <a:bodyPr/>
                    <a:lstStyle/>
                    <a:p>
                      <a:pPr>
                        <a:lnSpc>
                          <a:spcPct val="115000"/>
                        </a:lnSpc>
                        <a:spcAft>
                          <a:spcPts val="0"/>
                        </a:spcAft>
                      </a:pPr>
                      <a:r>
                        <a:rPr lang="sv-SE" sz="1000">
                          <a:effectLst/>
                          <a:latin typeface="Calibri"/>
                          <a:ea typeface="Times New Roman"/>
                          <a:cs typeface="Arial"/>
                        </a:rPr>
                        <a:t>Bredsida H o V</a:t>
                      </a:r>
                    </a:p>
                  </a:txBody>
                  <a:tcPr marL="44723" marR="447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3">
                  <a:txBody>
                    <a:bodyPr/>
                    <a:lstStyle/>
                    <a:p>
                      <a:pPr>
                        <a:lnSpc>
                          <a:spcPct val="115000"/>
                        </a:lnSpc>
                        <a:spcAft>
                          <a:spcPts val="0"/>
                        </a:spcAft>
                      </a:pPr>
                      <a:r>
                        <a:rPr lang="sv-SE" sz="1000">
                          <a:effectLst/>
                          <a:latin typeface="Calibri"/>
                          <a:ea typeface="Times New Roman"/>
                          <a:cs typeface="Arial"/>
                        </a:rPr>
                        <a:t> </a:t>
                      </a:r>
                    </a:p>
                  </a:txBody>
                  <a:tcPr marL="44723" marR="447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sv-SE"/>
                    </a:p>
                  </a:txBody>
                  <a:tcPr/>
                </a:tc>
                <a:tc hMerge="1">
                  <a:txBody>
                    <a:bodyPr/>
                    <a:lstStyle/>
                    <a:p>
                      <a:endParaRPr lang="sv-SE"/>
                    </a:p>
                  </a:txBody>
                  <a:tcPr/>
                </a:tc>
                <a:tc>
                  <a:txBody>
                    <a:bodyPr/>
                    <a:lstStyle/>
                    <a:p>
                      <a:pPr>
                        <a:lnSpc>
                          <a:spcPct val="115000"/>
                        </a:lnSpc>
                        <a:spcAft>
                          <a:spcPts val="0"/>
                        </a:spcAft>
                      </a:pPr>
                      <a:r>
                        <a:rPr lang="sv-SE" sz="1000">
                          <a:effectLst/>
                          <a:latin typeface="Calibri"/>
                          <a:ea typeface="Times New Roman"/>
                          <a:cs typeface="Arial"/>
                        </a:rPr>
                        <a:t> </a:t>
                      </a:r>
                    </a:p>
                  </a:txBody>
                  <a:tcPr marL="44723" marR="447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nSpc>
                          <a:spcPct val="115000"/>
                        </a:lnSpc>
                        <a:spcAft>
                          <a:spcPts val="0"/>
                        </a:spcAft>
                      </a:pPr>
                      <a:r>
                        <a:rPr lang="sv-SE" sz="1000">
                          <a:effectLst/>
                          <a:latin typeface="Calibri"/>
                          <a:ea typeface="Times New Roman"/>
                          <a:cs typeface="Arial"/>
                        </a:rPr>
                        <a:t> </a:t>
                      </a:r>
                    </a:p>
                  </a:txBody>
                  <a:tcPr marL="44723" marR="447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sv-SE"/>
                    </a:p>
                  </a:txBody>
                  <a:tcPr/>
                </a:tc>
                <a:tc gridSpan="3">
                  <a:txBody>
                    <a:bodyPr/>
                    <a:lstStyle/>
                    <a:p>
                      <a:pPr>
                        <a:lnSpc>
                          <a:spcPct val="115000"/>
                        </a:lnSpc>
                        <a:spcAft>
                          <a:spcPts val="0"/>
                        </a:spcAft>
                      </a:pPr>
                      <a:r>
                        <a:rPr lang="sv-SE" sz="1000">
                          <a:effectLst/>
                          <a:latin typeface="Calibri"/>
                          <a:ea typeface="Times New Roman"/>
                          <a:cs typeface="Arial"/>
                        </a:rPr>
                        <a:t> </a:t>
                      </a:r>
                    </a:p>
                  </a:txBody>
                  <a:tcPr marL="44723" marR="447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sv-SE"/>
                    </a:p>
                  </a:txBody>
                  <a:tcPr/>
                </a:tc>
                <a:tc hMerge="1">
                  <a:txBody>
                    <a:bodyPr/>
                    <a:lstStyle/>
                    <a:p>
                      <a:endParaRPr lang="sv-SE"/>
                    </a:p>
                  </a:txBody>
                  <a:tcPr/>
                </a:tc>
                <a:tc gridSpan="2">
                  <a:txBody>
                    <a:bodyPr/>
                    <a:lstStyle/>
                    <a:p>
                      <a:pPr>
                        <a:lnSpc>
                          <a:spcPct val="115000"/>
                        </a:lnSpc>
                        <a:spcAft>
                          <a:spcPts val="0"/>
                        </a:spcAft>
                      </a:pPr>
                      <a:r>
                        <a:rPr lang="sv-SE" sz="1000">
                          <a:effectLst/>
                          <a:latin typeface="Calibri"/>
                          <a:ea typeface="Times New Roman"/>
                          <a:cs typeface="Arial"/>
                        </a:rPr>
                        <a:t> </a:t>
                      </a:r>
                    </a:p>
                  </a:txBody>
                  <a:tcPr marL="44723" marR="447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sv-SE"/>
                    </a:p>
                  </a:txBody>
                  <a:tcPr/>
                </a:tc>
                <a:tc gridSpan="3">
                  <a:txBody>
                    <a:bodyPr/>
                    <a:lstStyle/>
                    <a:p>
                      <a:pPr>
                        <a:lnSpc>
                          <a:spcPct val="115000"/>
                        </a:lnSpc>
                        <a:spcAft>
                          <a:spcPts val="0"/>
                        </a:spcAft>
                      </a:pPr>
                      <a:r>
                        <a:rPr lang="sv-SE" sz="1000">
                          <a:effectLst/>
                          <a:latin typeface="Calibri"/>
                          <a:ea typeface="Times New Roman"/>
                          <a:cs typeface="Arial"/>
                        </a:rPr>
                        <a:t> </a:t>
                      </a:r>
                    </a:p>
                  </a:txBody>
                  <a:tcPr marL="44723" marR="447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sv-SE"/>
                    </a:p>
                  </a:txBody>
                  <a:tcPr/>
                </a:tc>
                <a:tc hMerge="1">
                  <a:txBody>
                    <a:bodyPr/>
                    <a:lstStyle/>
                    <a:p>
                      <a:endParaRPr lang="sv-SE"/>
                    </a:p>
                  </a:txBody>
                  <a:tcPr/>
                </a:tc>
                <a:tc>
                  <a:txBody>
                    <a:bodyPr/>
                    <a:lstStyle/>
                    <a:p>
                      <a:pPr>
                        <a:lnSpc>
                          <a:spcPct val="115000"/>
                        </a:lnSpc>
                        <a:spcAft>
                          <a:spcPts val="0"/>
                        </a:spcAft>
                      </a:pPr>
                      <a:r>
                        <a:rPr lang="sv-SE" sz="1000">
                          <a:effectLst/>
                          <a:latin typeface="Calibri"/>
                          <a:ea typeface="Times New Roman"/>
                          <a:cs typeface="Arial"/>
                        </a:rPr>
                        <a:t> </a:t>
                      </a:r>
                    </a:p>
                  </a:txBody>
                  <a:tcPr marL="44723" marR="447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3">
                  <a:txBody>
                    <a:bodyPr/>
                    <a:lstStyle/>
                    <a:p>
                      <a:pPr>
                        <a:lnSpc>
                          <a:spcPct val="115000"/>
                        </a:lnSpc>
                        <a:spcAft>
                          <a:spcPts val="0"/>
                        </a:spcAft>
                      </a:pPr>
                      <a:r>
                        <a:rPr lang="sv-SE" sz="1000">
                          <a:effectLst/>
                          <a:latin typeface="Calibri"/>
                          <a:ea typeface="Times New Roman"/>
                          <a:cs typeface="Arial"/>
                        </a:rPr>
                        <a:t> </a:t>
                      </a:r>
                    </a:p>
                  </a:txBody>
                  <a:tcPr marL="44723" marR="447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sv-SE"/>
                    </a:p>
                  </a:txBody>
                  <a:tcPr/>
                </a:tc>
                <a:tc hMerge="1">
                  <a:txBody>
                    <a:bodyPr/>
                    <a:lstStyle/>
                    <a:p>
                      <a:endParaRPr lang="sv-SE"/>
                    </a:p>
                  </a:txBody>
                  <a:tcPr/>
                </a:tc>
                <a:tc>
                  <a:txBody>
                    <a:bodyPr/>
                    <a:lstStyle/>
                    <a:p>
                      <a:pPr>
                        <a:lnSpc>
                          <a:spcPct val="115000"/>
                        </a:lnSpc>
                        <a:spcAft>
                          <a:spcPts val="0"/>
                        </a:spcAft>
                      </a:pPr>
                      <a:r>
                        <a:rPr lang="sv-SE" sz="1000">
                          <a:effectLst/>
                          <a:latin typeface="Calibri"/>
                          <a:ea typeface="Times New Roman"/>
                          <a:cs typeface="Arial"/>
                        </a:rPr>
                        <a:t> </a:t>
                      </a:r>
                    </a:p>
                  </a:txBody>
                  <a:tcPr marL="44723" marR="447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4">
                  <a:txBody>
                    <a:bodyPr/>
                    <a:lstStyle/>
                    <a:p>
                      <a:pPr>
                        <a:lnSpc>
                          <a:spcPct val="115000"/>
                        </a:lnSpc>
                        <a:spcAft>
                          <a:spcPts val="0"/>
                        </a:spcAft>
                      </a:pPr>
                      <a:r>
                        <a:rPr lang="sv-SE" sz="1000">
                          <a:effectLst/>
                          <a:latin typeface="Calibri"/>
                          <a:ea typeface="Times New Roman"/>
                          <a:cs typeface="Arial"/>
                        </a:rPr>
                        <a:t> </a:t>
                      </a:r>
                    </a:p>
                  </a:txBody>
                  <a:tcPr marL="44723" marR="447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sv-SE"/>
                    </a:p>
                  </a:txBody>
                  <a:tcPr/>
                </a:tc>
                <a:tc hMerge="1">
                  <a:txBody>
                    <a:bodyPr/>
                    <a:lstStyle/>
                    <a:p>
                      <a:endParaRPr lang="sv-SE"/>
                    </a:p>
                  </a:txBody>
                  <a:tcPr/>
                </a:tc>
                <a:tc hMerge="1">
                  <a:txBody>
                    <a:bodyPr/>
                    <a:lstStyle/>
                    <a:p>
                      <a:endParaRPr lang="sv-SE"/>
                    </a:p>
                  </a:txBody>
                  <a:tcPr/>
                </a:tc>
              </a:tr>
              <a:tr h="125721">
                <a:tc>
                  <a:txBody>
                    <a:bodyPr/>
                    <a:lstStyle/>
                    <a:p>
                      <a:pPr>
                        <a:lnSpc>
                          <a:spcPct val="115000"/>
                        </a:lnSpc>
                        <a:spcAft>
                          <a:spcPts val="0"/>
                        </a:spcAft>
                      </a:pPr>
                      <a:r>
                        <a:rPr lang="sv-SE" sz="1000">
                          <a:effectLst/>
                          <a:latin typeface="Calibri"/>
                          <a:ea typeface="Times New Roman"/>
                          <a:cs typeface="Arial"/>
                        </a:rPr>
                        <a:t>Bredsida lång</a:t>
                      </a:r>
                    </a:p>
                  </a:txBody>
                  <a:tcPr marL="44723" marR="447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3">
                  <a:txBody>
                    <a:bodyPr/>
                    <a:lstStyle/>
                    <a:p>
                      <a:pPr>
                        <a:lnSpc>
                          <a:spcPct val="115000"/>
                        </a:lnSpc>
                        <a:spcAft>
                          <a:spcPts val="0"/>
                        </a:spcAft>
                      </a:pPr>
                      <a:r>
                        <a:rPr lang="sv-SE" sz="1000">
                          <a:effectLst/>
                          <a:latin typeface="Calibri"/>
                          <a:ea typeface="Times New Roman"/>
                          <a:cs typeface="Arial"/>
                        </a:rPr>
                        <a:t> </a:t>
                      </a:r>
                    </a:p>
                  </a:txBody>
                  <a:tcPr marL="44723" marR="447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sv-SE"/>
                    </a:p>
                  </a:txBody>
                  <a:tcPr/>
                </a:tc>
                <a:tc hMerge="1">
                  <a:txBody>
                    <a:bodyPr/>
                    <a:lstStyle/>
                    <a:p>
                      <a:endParaRPr lang="sv-SE"/>
                    </a:p>
                  </a:txBody>
                  <a:tcPr/>
                </a:tc>
                <a:tc>
                  <a:txBody>
                    <a:bodyPr/>
                    <a:lstStyle/>
                    <a:p>
                      <a:pPr>
                        <a:lnSpc>
                          <a:spcPct val="115000"/>
                        </a:lnSpc>
                        <a:spcAft>
                          <a:spcPts val="0"/>
                        </a:spcAft>
                      </a:pPr>
                      <a:r>
                        <a:rPr lang="sv-SE" sz="1000">
                          <a:effectLst/>
                          <a:latin typeface="Calibri"/>
                          <a:ea typeface="Times New Roman"/>
                          <a:cs typeface="Arial"/>
                        </a:rPr>
                        <a:t> </a:t>
                      </a:r>
                    </a:p>
                  </a:txBody>
                  <a:tcPr marL="44723" marR="447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nSpc>
                          <a:spcPct val="115000"/>
                        </a:lnSpc>
                        <a:spcAft>
                          <a:spcPts val="0"/>
                        </a:spcAft>
                      </a:pPr>
                      <a:r>
                        <a:rPr lang="sv-SE" sz="1000">
                          <a:effectLst/>
                          <a:latin typeface="Calibri"/>
                          <a:ea typeface="Times New Roman"/>
                          <a:cs typeface="Arial"/>
                        </a:rPr>
                        <a:t> </a:t>
                      </a:r>
                    </a:p>
                  </a:txBody>
                  <a:tcPr marL="44723" marR="447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sv-SE"/>
                    </a:p>
                  </a:txBody>
                  <a:tcPr/>
                </a:tc>
                <a:tc gridSpan="3">
                  <a:txBody>
                    <a:bodyPr/>
                    <a:lstStyle/>
                    <a:p>
                      <a:pPr>
                        <a:lnSpc>
                          <a:spcPct val="115000"/>
                        </a:lnSpc>
                        <a:spcAft>
                          <a:spcPts val="0"/>
                        </a:spcAft>
                      </a:pPr>
                      <a:r>
                        <a:rPr lang="sv-SE" sz="1000">
                          <a:effectLst/>
                          <a:latin typeface="Calibri"/>
                          <a:ea typeface="Times New Roman"/>
                          <a:cs typeface="Arial"/>
                        </a:rPr>
                        <a:t> </a:t>
                      </a:r>
                    </a:p>
                  </a:txBody>
                  <a:tcPr marL="44723" marR="447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sv-SE"/>
                    </a:p>
                  </a:txBody>
                  <a:tcPr/>
                </a:tc>
                <a:tc hMerge="1">
                  <a:txBody>
                    <a:bodyPr/>
                    <a:lstStyle/>
                    <a:p>
                      <a:endParaRPr lang="sv-SE"/>
                    </a:p>
                  </a:txBody>
                  <a:tcPr/>
                </a:tc>
                <a:tc gridSpan="2">
                  <a:txBody>
                    <a:bodyPr/>
                    <a:lstStyle/>
                    <a:p>
                      <a:pPr>
                        <a:lnSpc>
                          <a:spcPct val="115000"/>
                        </a:lnSpc>
                        <a:spcAft>
                          <a:spcPts val="0"/>
                        </a:spcAft>
                      </a:pPr>
                      <a:r>
                        <a:rPr lang="sv-SE" sz="1000">
                          <a:effectLst/>
                          <a:latin typeface="Calibri"/>
                          <a:ea typeface="Times New Roman"/>
                          <a:cs typeface="Arial"/>
                        </a:rPr>
                        <a:t> </a:t>
                      </a:r>
                    </a:p>
                  </a:txBody>
                  <a:tcPr marL="44723" marR="447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sv-SE"/>
                    </a:p>
                  </a:txBody>
                  <a:tcPr/>
                </a:tc>
                <a:tc gridSpan="3">
                  <a:txBody>
                    <a:bodyPr/>
                    <a:lstStyle/>
                    <a:p>
                      <a:pPr>
                        <a:lnSpc>
                          <a:spcPct val="115000"/>
                        </a:lnSpc>
                        <a:spcAft>
                          <a:spcPts val="0"/>
                        </a:spcAft>
                      </a:pPr>
                      <a:r>
                        <a:rPr lang="sv-SE" sz="1000">
                          <a:effectLst/>
                          <a:latin typeface="Calibri"/>
                          <a:ea typeface="Times New Roman"/>
                          <a:cs typeface="Arial"/>
                        </a:rPr>
                        <a:t> </a:t>
                      </a:r>
                    </a:p>
                  </a:txBody>
                  <a:tcPr marL="44723" marR="447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sv-SE"/>
                    </a:p>
                  </a:txBody>
                  <a:tcPr/>
                </a:tc>
                <a:tc hMerge="1">
                  <a:txBody>
                    <a:bodyPr/>
                    <a:lstStyle/>
                    <a:p>
                      <a:endParaRPr lang="sv-SE"/>
                    </a:p>
                  </a:txBody>
                  <a:tcPr/>
                </a:tc>
                <a:tc>
                  <a:txBody>
                    <a:bodyPr/>
                    <a:lstStyle/>
                    <a:p>
                      <a:pPr>
                        <a:lnSpc>
                          <a:spcPct val="115000"/>
                        </a:lnSpc>
                        <a:spcAft>
                          <a:spcPts val="0"/>
                        </a:spcAft>
                      </a:pPr>
                      <a:r>
                        <a:rPr lang="sv-SE" sz="1000">
                          <a:effectLst/>
                          <a:latin typeface="Calibri"/>
                          <a:ea typeface="Times New Roman"/>
                          <a:cs typeface="Arial"/>
                        </a:rPr>
                        <a:t> </a:t>
                      </a:r>
                    </a:p>
                  </a:txBody>
                  <a:tcPr marL="44723" marR="447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3">
                  <a:txBody>
                    <a:bodyPr/>
                    <a:lstStyle/>
                    <a:p>
                      <a:pPr>
                        <a:lnSpc>
                          <a:spcPct val="115000"/>
                        </a:lnSpc>
                        <a:spcAft>
                          <a:spcPts val="0"/>
                        </a:spcAft>
                      </a:pPr>
                      <a:r>
                        <a:rPr lang="sv-SE" sz="1000">
                          <a:effectLst/>
                          <a:latin typeface="Calibri"/>
                          <a:ea typeface="Times New Roman"/>
                          <a:cs typeface="Arial"/>
                        </a:rPr>
                        <a:t> </a:t>
                      </a:r>
                    </a:p>
                  </a:txBody>
                  <a:tcPr marL="44723" marR="447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sv-SE"/>
                    </a:p>
                  </a:txBody>
                  <a:tcPr/>
                </a:tc>
                <a:tc hMerge="1">
                  <a:txBody>
                    <a:bodyPr/>
                    <a:lstStyle/>
                    <a:p>
                      <a:endParaRPr lang="sv-SE"/>
                    </a:p>
                  </a:txBody>
                  <a:tcPr/>
                </a:tc>
                <a:tc>
                  <a:txBody>
                    <a:bodyPr/>
                    <a:lstStyle/>
                    <a:p>
                      <a:pPr>
                        <a:lnSpc>
                          <a:spcPct val="115000"/>
                        </a:lnSpc>
                        <a:spcAft>
                          <a:spcPts val="0"/>
                        </a:spcAft>
                      </a:pPr>
                      <a:r>
                        <a:rPr lang="sv-SE" sz="1000">
                          <a:effectLst/>
                          <a:latin typeface="Calibri"/>
                          <a:ea typeface="Times New Roman"/>
                          <a:cs typeface="Arial"/>
                        </a:rPr>
                        <a:t> </a:t>
                      </a:r>
                    </a:p>
                  </a:txBody>
                  <a:tcPr marL="44723" marR="447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4">
                  <a:txBody>
                    <a:bodyPr/>
                    <a:lstStyle/>
                    <a:p>
                      <a:pPr>
                        <a:lnSpc>
                          <a:spcPct val="115000"/>
                        </a:lnSpc>
                        <a:spcAft>
                          <a:spcPts val="0"/>
                        </a:spcAft>
                      </a:pPr>
                      <a:r>
                        <a:rPr lang="sv-SE" sz="1000">
                          <a:effectLst/>
                          <a:latin typeface="Calibri"/>
                          <a:ea typeface="Times New Roman"/>
                          <a:cs typeface="Arial"/>
                        </a:rPr>
                        <a:t> </a:t>
                      </a:r>
                    </a:p>
                  </a:txBody>
                  <a:tcPr marL="44723" marR="447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sv-SE"/>
                    </a:p>
                  </a:txBody>
                  <a:tcPr/>
                </a:tc>
                <a:tc hMerge="1">
                  <a:txBody>
                    <a:bodyPr/>
                    <a:lstStyle/>
                    <a:p>
                      <a:endParaRPr lang="sv-SE"/>
                    </a:p>
                  </a:txBody>
                  <a:tcPr/>
                </a:tc>
                <a:tc hMerge="1">
                  <a:txBody>
                    <a:bodyPr/>
                    <a:lstStyle/>
                    <a:p>
                      <a:endParaRPr lang="sv-SE"/>
                    </a:p>
                  </a:txBody>
                  <a:tcPr/>
                </a:tc>
              </a:tr>
              <a:tr h="125721">
                <a:tc>
                  <a:txBody>
                    <a:bodyPr/>
                    <a:lstStyle/>
                    <a:p>
                      <a:pPr>
                        <a:lnSpc>
                          <a:spcPct val="115000"/>
                        </a:lnSpc>
                        <a:spcAft>
                          <a:spcPts val="0"/>
                        </a:spcAft>
                      </a:pPr>
                      <a:r>
                        <a:rPr lang="sv-SE" sz="1000">
                          <a:effectLst/>
                          <a:latin typeface="Calibri"/>
                          <a:ea typeface="Times New Roman"/>
                          <a:cs typeface="Arial"/>
                        </a:rPr>
                        <a:t>Vrist kort</a:t>
                      </a:r>
                    </a:p>
                  </a:txBody>
                  <a:tcPr marL="44723" marR="447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3">
                  <a:txBody>
                    <a:bodyPr/>
                    <a:lstStyle/>
                    <a:p>
                      <a:pPr>
                        <a:lnSpc>
                          <a:spcPct val="115000"/>
                        </a:lnSpc>
                        <a:spcAft>
                          <a:spcPts val="0"/>
                        </a:spcAft>
                      </a:pPr>
                      <a:r>
                        <a:rPr lang="sv-SE" sz="1000">
                          <a:effectLst/>
                          <a:latin typeface="Calibri"/>
                          <a:ea typeface="Times New Roman"/>
                          <a:cs typeface="Arial"/>
                        </a:rPr>
                        <a:t> </a:t>
                      </a:r>
                    </a:p>
                  </a:txBody>
                  <a:tcPr marL="44723" marR="447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sv-SE"/>
                    </a:p>
                  </a:txBody>
                  <a:tcPr/>
                </a:tc>
                <a:tc hMerge="1">
                  <a:txBody>
                    <a:bodyPr/>
                    <a:lstStyle/>
                    <a:p>
                      <a:endParaRPr lang="sv-SE"/>
                    </a:p>
                  </a:txBody>
                  <a:tcPr/>
                </a:tc>
                <a:tc>
                  <a:txBody>
                    <a:bodyPr/>
                    <a:lstStyle/>
                    <a:p>
                      <a:pPr>
                        <a:lnSpc>
                          <a:spcPct val="115000"/>
                        </a:lnSpc>
                        <a:spcAft>
                          <a:spcPts val="0"/>
                        </a:spcAft>
                      </a:pPr>
                      <a:r>
                        <a:rPr lang="sv-SE" sz="1000">
                          <a:effectLst/>
                          <a:latin typeface="Calibri"/>
                          <a:ea typeface="Times New Roman"/>
                          <a:cs typeface="Arial"/>
                        </a:rPr>
                        <a:t> </a:t>
                      </a:r>
                    </a:p>
                  </a:txBody>
                  <a:tcPr marL="44723" marR="447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nSpc>
                          <a:spcPct val="115000"/>
                        </a:lnSpc>
                        <a:spcAft>
                          <a:spcPts val="0"/>
                        </a:spcAft>
                      </a:pPr>
                      <a:r>
                        <a:rPr lang="sv-SE" sz="1000">
                          <a:effectLst/>
                          <a:latin typeface="Calibri"/>
                          <a:ea typeface="Times New Roman"/>
                          <a:cs typeface="Arial"/>
                        </a:rPr>
                        <a:t> </a:t>
                      </a:r>
                    </a:p>
                  </a:txBody>
                  <a:tcPr marL="44723" marR="447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sv-SE"/>
                    </a:p>
                  </a:txBody>
                  <a:tcPr/>
                </a:tc>
                <a:tc gridSpan="3">
                  <a:txBody>
                    <a:bodyPr/>
                    <a:lstStyle/>
                    <a:p>
                      <a:pPr>
                        <a:lnSpc>
                          <a:spcPct val="115000"/>
                        </a:lnSpc>
                        <a:spcAft>
                          <a:spcPts val="0"/>
                        </a:spcAft>
                      </a:pPr>
                      <a:r>
                        <a:rPr lang="sv-SE" sz="1000">
                          <a:effectLst/>
                          <a:latin typeface="Calibri"/>
                          <a:ea typeface="Times New Roman"/>
                          <a:cs typeface="Arial"/>
                        </a:rPr>
                        <a:t> </a:t>
                      </a:r>
                    </a:p>
                  </a:txBody>
                  <a:tcPr marL="44723" marR="447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sv-SE"/>
                    </a:p>
                  </a:txBody>
                  <a:tcPr/>
                </a:tc>
                <a:tc hMerge="1">
                  <a:txBody>
                    <a:bodyPr/>
                    <a:lstStyle/>
                    <a:p>
                      <a:endParaRPr lang="sv-SE"/>
                    </a:p>
                  </a:txBody>
                  <a:tcPr/>
                </a:tc>
                <a:tc gridSpan="2">
                  <a:txBody>
                    <a:bodyPr/>
                    <a:lstStyle/>
                    <a:p>
                      <a:pPr>
                        <a:lnSpc>
                          <a:spcPct val="115000"/>
                        </a:lnSpc>
                        <a:spcAft>
                          <a:spcPts val="0"/>
                        </a:spcAft>
                      </a:pPr>
                      <a:r>
                        <a:rPr lang="sv-SE" sz="1000">
                          <a:effectLst/>
                          <a:latin typeface="Calibri"/>
                          <a:ea typeface="Times New Roman"/>
                          <a:cs typeface="Arial"/>
                        </a:rPr>
                        <a:t> </a:t>
                      </a:r>
                    </a:p>
                  </a:txBody>
                  <a:tcPr marL="44723" marR="447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sv-SE"/>
                    </a:p>
                  </a:txBody>
                  <a:tcPr/>
                </a:tc>
                <a:tc gridSpan="3">
                  <a:txBody>
                    <a:bodyPr/>
                    <a:lstStyle/>
                    <a:p>
                      <a:pPr>
                        <a:lnSpc>
                          <a:spcPct val="115000"/>
                        </a:lnSpc>
                        <a:spcAft>
                          <a:spcPts val="0"/>
                        </a:spcAft>
                      </a:pPr>
                      <a:r>
                        <a:rPr lang="sv-SE" sz="1000">
                          <a:effectLst/>
                          <a:latin typeface="Calibri"/>
                          <a:ea typeface="Times New Roman"/>
                          <a:cs typeface="Arial"/>
                        </a:rPr>
                        <a:t> </a:t>
                      </a:r>
                    </a:p>
                  </a:txBody>
                  <a:tcPr marL="44723" marR="447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sv-SE"/>
                    </a:p>
                  </a:txBody>
                  <a:tcPr/>
                </a:tc>
                <a:tc hMerge="1">
                  <a:txBody>
                    <a:bodyPr/>
                    <a:lstStyle/>
                    <a:p>
                      <a:endParaRPr lang="sv-SE"/>
                    </a:p>
                  </a:txBody>
                  <a:tcPr/>
                </a:tc>
                <a:tc>
                  <a:txBody>
                    <a:bodyPr/>
                    <a:lstStyle/>
                    <a:p>
                      <a:pPr>
                        <a:lnSpc>
                          <a:spcPct val="115000"/>
                        </a:lnSpc>
                        <a:spcAft>
                          <a:spcPts val="0"/>
                        </a:spcAft>
                      </a:pPr>
                      <a:r>
                        <a:rPr lang="sv-SE" sz="1000">
                          <a:effectLst/>
                          <a:latin typeface="Calibri"/>
                          <a:ea typeface="Times New Roman"/>
                          <a:cs typeface="Arial"/>
                        </a:rPr>
                        <a:t> </a:t>
                      </a:r>
                    </a:p>
                  </a:txBody>
                  <a:tcPr marL="44723" marR="447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3">
                  <a:txBody>
                    <a:bodyPr/>
                    <a:lstStyle/>
                    <a:p>
                      <a:pPr>
                        <a:lnSpc>
                          <a:spcPct val="115000"/>
                        </a:lnSpc>
                        <a:spcAft>
                          <a:spcPts val="0"/>
                        </a:spcAft>
                      </a:pPr>
                      <a:r>
                        <a:rPr lang="sv-SE" sz="1000">
                          <a:effectLst/>
                          <a:latin typeface="Calibri"/>
                          <a:ea typeface="Times New Roman"/>
                          <a:cs typeface="Arial"/>
                        </a:rPr>
                        <a:t> </a:t>
                      </a:r>
                    </a:p>
                  </a:txBody>
                  <a:tcPr marL="44723" marR="447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sv-SE"/>
                    </a:p>
                  </a:txBody>
                  <a:tcPr/>
                </a:tc>
                <a:tc hMerge="1">
                  <a:txBody>
                    <a:bodyPr/>
                    <a:lstStyle/>
                    <a:p>
                      <a:endParaRPr lang="sv-SE"/>
                    </a:p>
                  </a:txBody>
                  <a:tcPr/>
                </a:tc>
                <a:tc>
                  <a:txBody>
                    <a:bodyPr/>
                    <a:lstStyle/>
                    <a:p>
                      <a:pPr>
                        <a:lnSpc>
                          <a:spcPct val="115000"/>
                        </a:lnSpc>
                        <a:spcAft>
                          <a:spcPts val="0"/>
                        </a:spcAft>
                      </a:pPr>
                      <a:r>
                        <a:rPr lang="sv-SE" sz="1000">
                          <a:effectLst/>
                          <a:latin typeface="Calibri"/>
                          <a:ea typeface="Times New Roman"/>
                          <a:cs typeface="Arial"/>
                        </a:rPr>
                        <a:t> </a:t>
                      </a:r>
                    </a:p>
                  </a:txBody>
                  <a:tcPr marL="44723" marR="447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4">
                  <a:txBody>
                    <a:bodyPr/>
                    <a:lstStyle/>
                    <a:p>
                      <a:pPr>
                        <a:lnSpc>
                          <a:spcPct val="115000"/>
                        </a:lnSpc>
                        <a:spcAft>
                          <a:spcPts val="0"/>
                        </a:spcAft>
                      </a:pPr>
                      <a:r>
                        <a:rPr lang="sv-SE" sz="1000">
                          <a:effectLst/>
                          <a:latin typeface="Calibri"/>
                          <a:ea typeface="Times New Roman"/>
                          <a:cs typeface="Arial"/>
                        </a:rPr>
                        <a:t> </a:t>
                      </a:r>
                    </a:p>
                  </a:txBody>
                  <a:tcPr marL="44723" marR="447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sv-SE"/>
                    </a:p>
                  </a:txBody>
                  <a:tcPr/>
                </a:tc>
                <a:tc hMerge="1">
                  <a:txBody>
                    <a:bodyPr/>
                    <a:lstStyle/>
                    <a:p>
                      <a:endParaRPr lang="sv-SE"/>
                    </a:p>
                  </a:txBody>
                  <a:tcPr/>
                </a:tc>
                <a:tc hMerge="1">
                  <a:txBody>
                    <a:bodyPr/>
                    <a:lstStyle/>
                    <a:p>
                      <a:endParaRPr lang="sv-SE"/>
                    </a:p>
                  </a:txBody>
                  <a:tcPr/>
                </a:tc>
              </a:tr>
              <a:tr h="125721">
                <a:tc>
                  <a:txBody>
                    <a:bodyPr/>
                    <a:lstStyle/>
                    <a:p>
                      <a:pPr>
                        <a:lnSpc>
                          <a:spcPct val="115000"/>
                        </a:lnSpc>
                        <a:spcAft>
                          <a:spcPts val="0"/>
                        </a:spcAft>
                      </a:pPr>
                      <a:r>
                        <a:rPr lang="sv-SE" sz="1000">
                          <a:effectLst/>
                          <a:latin typeface="Calibri"/>
                          <a:ea typeface="Times New Roman"/>
                          <a:cs typeface="Arial"/>
                        </a:rPr>
                        <a:t>Vrist lång</a:t>
                      </a:r>
                    </a:p>
                  </a:txBody>
                  <a:tcPr marL="44723" marR="447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3">
                  <a:txBody>
                    <a:bodyPr/>
                    <a:lstStyle/>
                    <a:p>
                      <a:pPr>
                        <a:lnSpc>
                          <a:spcPct val="115000"/>
                        </a:lnSpc>
                        <a:spcAft>
                          <a:spcPts val="0"/>
                        </a:spcAft>
                      </a:pPr>
                      <a:r>
                        <a:rPr lang="sv-SE" sz="1000">
                          <a:effectLst/>
                          <a:latin typeface="Calibri"/>
                          <a:ea typeface="Times New Roman"/>
                          <a:cs typeface="Arial"/>
                        </a:rPr>
                        <a:t> </a:t>
                      </a:r>
                    </a:p>
                  </a:txBody>
                  <a:tcPr marL="44723" marR="447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sv-SE"/>
                    </a:p>
                  </a:txBody>
                  <a:tcPr/>
                </a:tc>
                <a:tc hMerge="1">
                  <a:txBody>
                    <a:bodyPr/>
                    <a:lstStyle/>
                    <a:p>
                      <a:endParaRPr lang="sv-SE"/>
                    </a:p>
                  </a:txBody>
                  <a:tcPr/>
                </a:tc>
                <a:tc>
                  <a:txBody>
                    <a:bodyPr/>
                    <a:lstStyle/>
                    <a:p>
                      <a:pPr>
                        <a:lnSpc>
                          <a:spcPct val="115000"/>
                        </a:lnSpc>
                        <a:spcAft>
                          <a:spcPts val="0"/>
                        </a:spcAft>
                      </a:pPr>
                      <a:r>
                        <a:rPr lang="sv-SE" sz="1000">
                          <a:effectLst/>
                          <a:latin typeface="Calibri"/>
                          <a:ea typeface="Times New Roman"/>
                          <a:cs typeface="Arial"/>
                        </a:rPr>
                        <a:t> </a:t>
                      </a:r>
                    </a:p>
                  </a:txBody>
                  <a:tcPr marL="44723" marR="447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nSpc>
                          <a:spcPct val="115000"/>
                        </a:lnSpc>
                        <a:spcAft>
                          <a:spcPts val="0"/>
                        </a:spcAft>
                      </a:pPr>
                      <a:r>
                        <a:rPr lang="sv-SE" sz="1000">
                          <a:effectLst/>
                          <a:latin typeface="Calibri"/>
                          <a:ea typeface="Times New Roman"/>
                          <a:cs typeface="Arial"/>
                        </a:rPr>
                        <a:t> </a:t>
                      </a:r>
                    </a:p>
                  </a:txBody>
                  <a:tcPr marL="44723" marR="447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sv-SE"/>
                    </a:p>
                  </a:txBody>
                  <a:tcPr/>
                </a:tc>
                <a:tc gridSpan="3">
                  <a:txBody>
                    <a:bodyPr/>
                    <a:lstStyle/>
                    <a:p>
                      <a:pPr>
                        <a:lnSpc>
                          <a:spcPct val="115000"/>
                        </a:lnSpc>
                        <a:spcAft>
                          <a:spcPts val="0"/>
                        </a:spcAft>
                      </a:pPr>
                      <a:r>
                        <a:rPr lang="sv-SE" sz="1000">
                          <a:effectLst/>
                          <a:latin typeface="Calibri"/>
                          <a:ea typeface="Times New Roman"/>
                          <a:cs typeface="Arial"/>
                        </a:rPr>
                        <a:t> </a:t>
                      </a:r>
                    </a:p>
                  </a:txBody>
                  <a:tcPr marL="44723" marR="447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sv-SE"/>
                    </a:p>
                  </a:txBody>
                  <a:tcPr/>
                </a:tc>
                <a:tc hMerge="1">
                  <a:txBody>
                    <a:bodyPr/>
                    <a:lstStyle/>
                    <a:p>
                      <a:endParaRPr lang="sv-SE"/>
                    </a:p>
                  </a:txBody>
                  <a:tcPr/>
                </a:tc>
                <a:tc gridSpan="2">
                  <a:txBody>
                    <a:bodyPr/>
                    <a:lstStyle/>
                    <a:p>
                      <a:pPr>
                        <a:lnSpc>
                          <a:spcPct val="115000"/>
                        </a:lnSpc>
                        <a:spcAft>
                          <a:spcPts val="0"/>
                        </a:spcAft>
                      </a:pPr>
                      <a:r>
                        <a:rPr lang="sv-SE" sz="1000">
                          <a:effectLst/>
                          <a:latin typeface="Calibri"/>
                          <a:ea typeface="Times New Roman"/>
                          <a:cs typeface="Arial"/>
                        </a:rPr>
                        <a:t> </a:t>
                      </a:r>
                    </a:p>
                  </a:txBody>
                  <a:tcPr marL="44723" marR="447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sv-SE"/>
                    </a:p>
                  </a:txBody>
                  <a:tcPr/>
                </a:tc>
                <a:tc gridSpan="3">
                  <a:txBody>
                    <a:bodyPr/>
                    <a:lstStyle/>
                    <a:p>
                      <a:pPr>
                        <a:lnSpc>
                          <a:spcPct val="115000"/>
                        </a:lnSpc>
                        <a:spcAft>
                          <a:spcPts val="0"/>
                        </a:spcAft>
                      </a:pPr>
                      <a:r>
                        <a:rPr lang="sv-SE" sz="1000">
                          <a:effectLst/>
                          <a:latin typeface="Calibri"/>
                          <a:ea typeface="Times New Roman"/>
                          <a:cs typeface="Arial"/>
                        </a:rPr>
                        <a:t> </a:t>
                      </a:r>
                    </a:p>
                  </a:txBody>
                  <a:tcPr marL="44723" marR="447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sv-SE"/>
                    </a:p>
                  </a:txBody>
                  <a:tcPr/>
                </a:tc>
                <a:tc hMerge="1">
                  <a:txBody>
                    <a:bodyPr/>
                    <a:lstStyle/>
                    <a:p>
                      <a:endParaRPr lang="sv-SE"/>
                    </a:p>
                  </a:txBody>
                  <a:tcPr/>
                </a:tc>
                <a:tc>
                  <a:txBody>
                    <a:bodyPr/>
                    <a:lstStyle/>
                    <a:p>
                      <a:pPr>
                        <a:lnSpc>
                          <a:spcPct val="115000"/>
                        </a:lnSpc>
                        <a:spcAft>
                          <a:spcPts val="0"/>
                        </a:spcAft>
                      </a:pPr>
                      <a:r>
                        <a:rPr lang="sv-SE" sz="1000">
                          <a:effectLst/>
                          <a:latin typeface="Calibri"/>
                          <a:ea typeface="Times New Roman"/>
                          <a:cs typeface="Arial"/>
                        </a:rPr>
                        <a:t> </a:t>
                      </a:r>
                    </a:p>
                  </a:txBody>
                  <a:tcPr marL="44723" marR="447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3">
                  <a:txBody>
                    <a:bodyPr/>
                    <a:lstStyle/>
                    <a:p>
                      <a:pPr>
                        <a:lnSpc>
                          <a:spcPct val="115000"/>
                        </a:lnSpc>
                        <a:spcAft>
                          <a:spcPts val="0"/>
                        </a:spcAft>
                      </a:pPr>
                      <a:r>
                        <a:rPr lang="sv-SE" sz="1000">
                          <a:effectLst/>
                          <a:latin typeface="Calibri"/>
                          <a:ea typeface="Times New Roman"/>
                          <a:cs typeface="Arial"/>
                        </a:rPr>
                        <a:t> </a:t>
                      </a:r>
                    </a:p>
                  </a:txBody>
                  <a:tcPr marL="44723" marR="447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sv-SE"/>
                    </a:p>
                  </a:txBody>
                  <a:tcPr/>
                </a:tc>
                <a:tc hMerge="1">
                  <a:txBody>
                    <a:bodyPr/>
                    <a:lstStyle/>
                    <a:p>
                      <a:endParaRPr lang="sv-SE"/>
                    </a:p>
                  </a:txBody>
                  <a:tcPr/>
                </a:tc>
                <a:tc>
                  <a:txBody>
                    <a:bodyPr/>
                    <a:lstStyle/>
                    <a:p>
                      <a:pPr>
                        <a:lnSpc>
                          <a:spcPct val="115000"/>
                        </a:lnSpc>
                        <a:spcAft>
                          <a:spcPts val="0"/>
                        </a:spcAft>
                      </a:pPr>
                      <a:r>
                        <a:rPr lang="sv-SE" sz="1000">
                          <a:effectLst/>
                          <a:latin typeface="Calibri"/>
                          <a:ea typeface="Times New Roman"/>
                          <a:cs typeface="Arial"/>
                        </a:rPr>
                        <a:t> </a:t>
                      </a:r>
                    </a:p>
                  </a:txBody>
                  <a:tcPr marL="44723" marR="447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4">
                  <a:txBody>
                    <a:bodyPr/>
                    <a:lstStyle/>
                    <a:p>
                      <a:pPr>
                        <a:lnSpc>
                          <a:spcPct val="115000"/>
                        </a:lnSpc>
                        <a:spcAft>
                          <a:spcPts val="0"/>
                        </a:spcAft>
                      </a:pPr>
                      <a:r>
                        <a:rPr lang="sv-SE" sz="1000">
                          <a:effectLst/>
                          <a:latin typeface="Calibri"/>
                          <a:ea typeface="Times New Roman"/>
                          <a:cs typeface="Arial"/>
                        </a:rPr>
                        <a:t> </a:t>
                      </a:r>
                    </a:p>
                  </a:txBody>
                  <a:tcPr marL="44723" marR="447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sv-SE"/>
                    </a:p>
                  </a:txBody>
                  <a:tcPr/>
                </a:tc>
                <a:tc hMerge="1">
                  <a:txBody>
                    <a:bodyPr/>
                    <a:lstStyle/>
                    <a:p>
                      <a:endParaRPr lang="sv-SE"/>
                    </a:p>
                  </a:txBody>
                  <a:tcPr/>
                </a:tc>
                <a:tc hMerge="1">
                  <a:txBody>
                    <a:bodyPr/>
                    <a:lstStyle/>
                    <a:p>
                      <a:endParaRPr lang="sv-SE"/>
                    </a:p>
                  </a:txBody>
                  <a:tcPr/>
                </a:tc>
              </a:tr>
              <a:tr h="125721">
                <a:tc>
                  <a:txBody>
                    <a:bodyPr/>
                    <a:lstStyle/>
                    <a:p>
                      <a:pPr>
                        <a:lnSpc>
                          <a:spcPct val="115000"/>
                        </a:lnSpc>
                        <a:spcAft>
                          <a:spcPts val="0"/>
                        </a:spcAft>
                      </a:pPr>
                      <a:r>
                        <a:rPr lang="sv-SE" sz="1000">
                          <a:effectLst/>
                          <a:latin typeface="Calibri"/>
                          <a:ea typeface="Times New Roman"/>
                          <a:cs typeface="Arial"/>
                        </a:rPr>
                        <a:t>Vrist skott</a:t>
                      </a:r>
                    </a:p>
                  </a:txBody>
                  <a:tcPr marL="44723" marR="447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3">
                  <a:txBody>
                    <a:bodyPr/>
                    <a:lstStyle/>
                    <a:p>
                      <a:pPr>
                        <a:lnSpc>
                          <a:spcPct val="115000"/>
                        </a:lnSpc>
                        <a:spcAft>
                          <a:spcPts val="0"/>
                        </a:spcAft>
                      </a:pPr>
                      <a:r>
                        <a:rPr lang="sv-SE" sz="1000">
                          <a:effectLst/>
                          <a:latin typeface="Calibri"/>
                          <a:ea typeface="Times New Roman"/>
                          <a:cs typeface="Arial"/>
                        </a:rPr>
                        <a:t> </a:t>
                      </a:r>
                    </a:p>
                  </a:txBody>
                  <a:tcPr marL="44723" marR="447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sv-SE"/>
                    </a:p>
                  </a:txBody>
                  <a:tcPr/>
                </a:tc>
                <a:tc hMerge="1">
                  <a:txBody>
                    <a:bodyPr/>
                    <a:lstStyle/>
                    <a:p>
                      <a:endParaRPr lang="sv-SE"/>
                    </a:p>
                  </a:txBody>
                  <a:tcPr/>
                </a:tc>
                <a:tc>
                  <a:txBody>
                    <a:bodyPr/>
                    <a:lstStyle/>
                    <a:p>
                      <a:pPr>
                        <a:lnSpc>
                          <a:spcPct val="115000"/>
                        </a:lnSpc>
                        <a:spcAft>
                          <a:spcPts val="0"/>
                        </a:spcAft>
                      </a:pPr>
                      <a:r>
                        <a:rPr lang="sv-SE" sz="1000">
                          <a:effectLst/>
                          <a:latin typeface="Calibri"/>
                          <a:ea typeface="Times New Roman"/>
                          <a:cs typeface="Arial"/>
                        </a:rPr>
                        <a:t> </a:t>
                      </a:r>
                    </a:p>
                  </a:txBody>
                  <a:tcPr marL="44723" marR="447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nSpc>
                          <a:spcPct val="115000"/>
                        </a:lnSpc>
                        <a:spcAft>
                          <a:spcPts val="0"/>
                        </a:spcAft>
                      </a:pPr>
                      <a:r>
                        <a:rPr lang="sv-SE" sz="1000">
                          <a:effectLst/>
                          <a:latin typeface="Calibri"/>
                          <a:ea typeface="Times New Roman"/>
                          <a:cs typeface="Arial"/>
                        </a:rPr>
                        <a:t> </a:t>
                      </a:r>
                    </a:p>
                  </a:txBody>
                  <a:tcPr marL="44723" marR="447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sv-SE"/>
                    </a:p>
                  </a:txBody>
                  <a:tcPr/>
                </a:tc>
                <a:tc gridSpan="3">
                  <a:txBody>
                    <a:bodyPr/>
                    <a:lstStyle/>
                    <a:p>
                      <a:pPr>
                        <a:lnSpc>
                          <a:spcPct val="115000"/>
                        </a:lnSpc>
                        <a:spcAft>
                          <a:spcPts val="0"/>
                        </a:spcAft>
                      </a:pPr>
                      <a:r>
                        <a:rPr lang="sv-SE" sz="1000">
                          <a:effectLst/>
                          <a:latin typeface="Calibri"/>
                          <a:ea typeface="Times New Roman"/>
                          <a:cs typeface="Arial"/>
                        </a:rPr>
                        <a:t> </a:t>
                      </a:r>
                    </a:p>
                  </a:txBody>
                  <a:tcPr marL="44723" marR="447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sv-SE"/>
                    </a:p>
                  </a:txBody>
                  <a:tcPr/>
                </a:tc>
                <a:tc hMerge="1">
                  <a:txBody>
                    <a:bodyPr/>
                    <a:lstStyle/>
                    <a:p>
                      <a:endParaRPr lang="sv-SE"/>
                    </a:p>
                  </a:txBody>
                  <a:tcPr/>
                </a:tc>
                <a:tc gridSpan="2">
                  <a:txBody>
                    <a:bodyPr/>
                    <a:lstStyle/>
                    <a:p>
                      <a:pPr>
                        <a:lnSpc>
                          <a:spcPct val="115000"/>
                        </a:lnSpc>
                        <a:spcAft>
                          <a:spcPts val="0"/>
                        </a:spcAft>
                      </a:pPr>
                      <a:r>
                        <a:rPr lang="sv-SE" sz="1000">
                          <a:effectLst/>
                          <a:latin typeface="Calibri"/>
                          <a:ea typeface="Times New Roman"/>
                          <a:cs typeface="Arial"/>
                        </a:rPr>
                        <a:t> </a:t>
                      </a:r>
                    </a:p>
                  </a:txBody>
                  <a:tcPr marL="44723" marR="447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sv-SE"/>
                    </a:p>
                  </a:txBody>
                  <a:tcPr/>
                </a:tc>
                <a:tc gridSpan="3">
                  <a:txBody>
                    <a:bodyPr/>
                    <a:lstStyle/>
                    <a:p>
                      <a:pPr>
                        <a:lnSpc>
                          <a:spcPct val="115000"/>
                        </a:lnSpc>
                        <a:spcAft>
                          <a:spcPts val="0"/>
                        </a:spcAft>
                      </a:pPr>
                      <a:r>
                        <a:rPr lang="sv-SE" sz="1000">
                          <a:effectLst/>
                          <a:latin typeface="Calibri"/>
                          <a:ea typeface="Times New Roman"/>
                          <a:cs typeface="Arial"/>
                        </a:rPr>
                        <a:t> </a:t>
                      </a:r>
                    </a:p>
                  </a:txBody>
                  <a:tcPr marL="44723" marR="447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sv-SE"/>
                    </a:p>
                  </a:txBody>
                  <a:tcPr/>
                </a:tc>
                <a:tc hMerge="1">
                  <a:txBody>
                    <a:bodyPr/>
                    <a:lstStyle/>
                    <a:p>
                      <a:endParaRPr lang="sv-SE"/>
                    </a:p>
                  </a:txBody>
                  <a:tcPr/>
                </a:tc>
                <a:tc>
                  <a:txBody>
                    <a:bodyPr/>
                    <a:lstStyle/>
                    <a:p>
                      <a:pPr>
                        <a:lnSpc>
                          <a:spcPct val="115000"/>
                        </a:lnSpc>
                        <a:spcAft>
                          <a:spcPts val="0"/>
                        </a:spcAft>
                      </a:pPr>
                      <a:r>
                        <a:rPr lang="sv-SE" sz="1000">
                          <a:effectLst/>
                          <a:latin typeface="Calibri"/>
                          <a:ea typeface="Times New Roman"/>
                          <a:cs typeface="Arial"/>
                        </a:rPr>
                        <a:t> </a:t>
                      </a:r>
                    </a:p>
                  </a:txBody>
                  <a:tcPr marL="44723" marR="447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3">
                  <a:txBody>
                    <a:bodyPr/>
                    <a:lstStyle/>
                    <a:p>
                      <a:pPr>
                        <a:lnSpc>
                          <a:spcPct val="115000"/>
                        </a:lnSpc>
                        <a:spcAft>
                          <a:spcPts val="0"/>
                        </a:spcAft>
                      </a:pPr>
                      <a:r>
                        <a:rPr lang="sv-SE" sz="1000">
                          <a:effectLst/>
                          <a:latin typeface="Calibri"/>
                          <a:ea typeface="Times New Roman"/>
                          <a:cs typeface="Arial"/>
                        </a:rPr>
                        <a:t> </a:t>
                      </a:r>
                    </a:p>
                  </a:txBody>
                  <a:tcPr marL="44723" marR="447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sv-SE"/>
                    </a:p>
                  </a:txBody>
                  <a:tcPr/>
                </a:tc>
                <a:tc hMerge="1">
                  <a:txBody>
                    <a:bodyPr/>
                    <a:lstStyle/>
                    <a:p>
                      <a:endParaRPr lang="sv-SE"/>
                    </a:p>
                  </a:txBody>
                  <a:tcPr/>
                </a:tc>
                <a:tc>
                  <a:txBody>
                    <a:bodyPr/>
                    <a:lstStyle/>
                    <a:p>
                      <a:pPr>
                        <a:lnSpc>
                          <a:spcPct val="115000"/>
                        </a:lnSpc>
                        <a:spcAft>
                          <a:spcPts val="0"/>
                        </a:spcAft>
                      </a:pPr>
                      <a:r>
                        <a:rPr lang="sv-SE" sz="1000">
                          <a:effectLst/>
                          <a:latin typeface="Calibri"/>
                          <a:ea typeface="Times New Roman"/>
                          <a:cs typeface="Arial"/>
                        </a:rPr>
                        <a:t> </a:t>
                      </a:r>
                    </a:p>
                  </a:txBody>
                  <a:tcPr marL="44723" marR="447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4">
                  <a:txBody>
                    <a:bodyPr/>
                    <a:lstStyle/>
                    <a:p>
                      <a:pPr>
                        <a:lnSpc>
                          <a:spcPct val="115000"/>
                        </a:lnSpc>
                        <a:spcAft>
                          <a:spcPts val="0"/>
                        </a:spcAft>
                      </a:pPr>
                      <a:r>
                        <a:rPr lang="sv-SE" sz="1000">
                          <a:effectLst/>
                          <a:latin typeface="Calibri"/>
                          <a:ea typeface="Times New Roman"/>
                          <a:cs typeface="Arial"/>
                        </a:rPr>
                        <a:t> </a:t>
                      </a:r>
                    </a:p>
                  </a:txBody>
                  <a:tcPr marL="44723" marR="447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sv-SE"/>
                    </a:p>
                  </a:txBody>
                  <a:tcPr/>
                </a:tc>
                <a:tc hMerge="1">
                  <a:txBody>
                    <a:bodyPr/>
                    <a:lstStyle/>
                    <a:p>
                      <a:endParaRPr lang="sv-SE"/>
                    </a:p>
                  </a:txBody>
                  <a:tcPr/>
                </a:tc>
                <a:tc hMerge="1">
                  <a:txBody>
                    <a:bodyPr/>
                    <a:lstStyle/>
                    <a:p>
                      <a:endParaRPr lang="sv-SE"/>
                    </a:p>
                  </a:txBody>
                  <a:tcPr/>
                </a:tc>
              </a:tr>
              <a:tr h="125721">
                <a:tc>
                  <a:txBody>
                    <a:bodyPr/>
                    <a:lstStyle/>
                    <a:p>
                      <a:pPr>
                        <a:lnSpc>
                          <a:spcPct val="115000"/>
                        </a:lnSpc>
                        <a:spcAft>
                          <a:spcPts val="0"/>
                        </a:spcAft>
                      </a:pPr>
                      <a:r>
                        <a:rPr lang="sv-SE" sz="1000">
                          <a:effectLst/>
                          <a:latin typeface="Calibri"/>
                          <a:ea typeface="Times New Roman"/>
                          <a:cs typeface="Arial"/>
                        </a:rPr>
                        <a:t>Utsida</a:t>
                      </a:r>
                    </a:p>
                  </a:txBody>
                  <a:tcPr marL="44723" marR="447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3">
                  <a:txBody>
                    <a:bodyPr/>
                    <a:lstStyle/>
                    <a:p>
                      <a:pPr>
                        <a:lnSpc>
                          <a:spcPct val="115000"/>
                        </a:lnSpc>
                        <a:spcAft>
                          <a:spcPts val="0"/>
                        </a:spcAft>
                      </a:pPr>
                      <a:r>
                        <a:rPr lang="sv-SE" sz="1000">
                          <a:effectLst/>
                          <a:latin typeface="Calibri"/>
                          <a:ea typeface="Times New Roman"/>
                          <a:cs typeface="Arial"/>
                        </a:rPr>
                        <a:t> </a:t>
                      </a:r>
                    </a:p>
                  </a:txBody>
                  <a:tcPr marL="44723" marR="447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sv-SE"/>
                    </a:p>
                  </a:txBody>
                  <a:tcPr/>
                </a:tc>
                <a:tc hMerge="1">
                  <a:txBody>
                    <a:bodyPr/>
                    <a:lstStyle/>
                    <a:p>
                      <a:endParaRPr lang="sv-SE"/>
                    </a:p>
                  </a:txBody>
                  <a:tcPr/>
                </a:tc>
                <a:tc>
                  <a:txBody>
                    <a:bodyPr/>
                    <a:lstStyle/>
                    <a:p>
                      <a:pPr>
                        <a:lnSpc>
                          <a:spcPct val="115000"/>
                        </a:lnSpc>
                        <a:spcAft>
                          <a:spcPts val="0"/>
                        </a:spcAft>
                      </a:pPr>
                      <a:r>
                        <a:rPr lang="sv-SE" sz="1000">
                          <a:effectLst/>
                          <a:latin typeface="Calibri"/>
                          <a:ea typeface="Times New Roman"/>
                          <a:cs typeface="Arial"/>
                        </a:rPr>
                        <a:t> </a:t>
                      </a:r>
                    </a:p>
                  </a:txBody>
                  <a:tcPr marL="44723" marR="447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nSpc>
                          <a:spcPct val="115000"/>
                        </a:lnSpc>
                        <a:spcAft>
                          <a:spcPts val="0"/>
                        </a:spcAft>
                      </a:pPr>
                      <a:r>
                        <a:rPr lang="sv-SE" sz="1000">
                          <a:effectLst/>
                          <a:latin typeface="Calibri"/>
                          <a:ea typeface="Times New Roman"/>
                          <a:cs typeface="Arial"/>
                        </a:rPr>
                        <a:t> </a:t>
                      </a:r>
                    </a:p>
                  </a:txBody>
                  <a:tcPr marL="44723" marR="447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sv-SE"/>
                    </a:p>
                  </a:txBody>
                  <a:tcPr/>
                </a:tc>
                <a:tc gridSpan="3">
                  <a:txBody>
                    <a:bodyPr/>
                    <a:lstStyle/>
                    <a:p>
                      <a:pPr>
                        <a:lnSpc>
                          <a:spcPct val="115000"/>
                        </a:lnSpc>
                        <a:spcAft>
                          <a:spcPts val="0"/>
                        </a:spcAft>
                      </a:pPr>
                      <a:r>
                        <a:rPr lang="sv-SE" sz="1000">
                          <a:effectLst/>
                          <a:latin typeface="Calibri"/>
                          <a:ea typeface="Times New Roman"/>
                          <a:cs typeface="Arial"/>
                        </a:rPr>
                        <a:t> </a:t>
                      </a:r>
                    </a:p>
                  </a:txBody>
                  <a:tcPr marL="44723" marR="447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sv-SE"/>
                    </a:p>
                  </a:txBody>
                  <a:tcPr/>
                </a:tc>
                <a:tc hMerge="1">
                  <a:txBody>
                    <a:bodyPr/>
                    <a:lstStyle/>
                    <a:p>
                      <a:endParaRPr lang="sv-SE"/>
                    </a:p>
                  </a:txBody>
                  <a:tcPr/>
                </a:tc>
                <a:tc gridSpan="2">
                  <a:txBody>
                    <a:bodyPr/>
                    <a:lstStyle/>
                    <a:p>
                      <a:pPr>
                        <a:lnSpc>
                          <a:spcPct val="115000"/>
                        </a:lnSpc>
                        <a:spcAft>
                          <a:spcPts val="0"/>
                        </a:spcAft>
                      </a:pPr>
                      <a:r>
                        <a:rPr lang="sv-SE" sz="1000">
                          <a:effectLst/>
                          <a:latin typeface="Calibri"/>
                          <a:ea typeface="Times New Roman"/>
                          <a:cs typeface="Arial"/>
                        </a:rPr>
                        <a:t> </a:t>
                      </a:r>
                    </a:p>
                  </a:txBody>
                  <a:tcPr marL="44723" marR="447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sv-SE"/>
                    </a:p>
                  </a:txBody>
                  <a:tcPr/>
                </a:tc>
                <a:tc gridSpan="3">
                  <a:txBody>
                    <a:bodyPr/>
                    <a:lstStyle/>
                    <a:p>
                      <a:pPr>
                        <a:lnSpc>
                          <a:spcPct val="115000"/>
                        </a:lnSpc>
                        <a:spcAft>
                          <a:spcPts val="0"/>
                        </a:spcAft>
                      </a:pPr>
                      <a:r>
                        <a:rPr lang="sv-SE" sz="1000">
                          <a:effectLst/>
                          <a:latin typeface="Calibri"/>
                          <a:ea typeface="Times New Roman"/>
                          <a:cs typeface="Arial"/>
                        </a:rPr>
                        <a:t> </a:t>
                      </a:r>
                    </a:p>
                  </a:txBody>
                  <a:tcPr marL="44723" marR="447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sv-SE"/>
                    </a:p>
                  </a:txBody>
                  <a:tcPr/>
                </a:tc>
                <a:tc hMerge="1">
                  <a:txBody>
                    <a:bodyPr/>
                    <a:lstStyle/>
                    <a:p>
                      <a:endParaRPr lang="sv-SE"/>
                    </a:p>
                  </a:txBody>
                  <a:tcPr/>
                </a:tc>
                <a:tc>
                  <a:txBody>
                    <a:bodyPr/>
                    <a:lstStyle/>
                    <a:p>
                      <a:pPr>
                        <a:lnSpc>
                          <a:spcPct val="115000"/>
                        </a:lnSpc>
                        <a:spcAft>
                          <a:spcPts val="0"/>
                        </a:spcAft>
                      </a:pPr>
                      <a:r>
                        <a:rPr lang="sv-SE" sz="1000">
                          <a:effectLst/>
                          <a:latin typeface="Calibri"/>
                          <a:ea typeface="Times New Roman"/>
                          <a:cs typeface="Arial"/>
                        </a:rPr>
                        <a:t> </a:t>
                      </a:r>
                    </a:p>
                  </a:txBody>
                  <a:tcPr marL="44723" marR="447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3">
                  <a:txBody>
                    <a:bodyPr/>
                    <a:lstStyle/>
                    <a:p>
                      <a:pPr>
                        <a:lnSpc>
                          <a:spcPct val="115000"/>
                        </a:lnSpc>
                        <a:spcAft>
                          <a:spcPts val="0"/>
                        </a:spcAft>
                      </a:pPr>
                      <a:r>
                        <a:rPr lang="sv-SE" sz="1000">
                          <a:effectLst/>
                          <a:latin typeface="Calibri"/>
                          <a:ea typeface="Times New Roman"/>
                          <a:cs typeface="Arial"/>
                        </a:rPr>
                        <a:t> </a:t>
                      </a:r>
                    </a:p>
                  </a:txBody>
                  <a:tcPr marL="44723" marR="447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sv-SE"/>
                    </a:p>
                  </a:txBody>
                  <a:tcPr/>
                </a:tc>
                <a:tc hMerge="1">
                  <a:txBody>
                    <a:bodyPr/>
                    <a:lstStyle/>
                    <a:p>
                      <a:endParaRPr lang="sv-SE"/>
                    </a:p>
                  </a:txBody>
                  <a:tcPr/>
                </a:tc>
                <a:tc>
                  <a:txBody>
                    <a:bodyPr/>
                    <a:lstStyle/>
                    <a:p>
                      <a:pPr>
                        <a:lnSpc>
                          <a:spcPct val="115000"/>
                        </a:lnSpc>
                        <a:spcAft>
                          <a:spcPts val="0"/>
                        </a:spcAft>
                      </a:pPr>
                      <a:r>
                        <a:rPr lang="sv-SE" sz="1000">
                          <a:effectLst/>
                          <a:latin typeface="Calibri"/>
                          <a:ea typeface="Times New Roman"/>
                          <a:cs typeface="Arial"/>
                        </a:rPr>
                        <a:t> </a:t>
                      </a:r>
                    </a:p>
                  </a:txBody>
                  <a:tcPr marL="44723" marR="447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4">
                  <a:txBody>
                    <a:bodyPr/>
                    <a:lstStyle/>
                    <a:p>
                      <a:pPr>
                        <a:lnSpc>
                          <a:spcPct val="115000"/>
                        </a:lnSpc>
                        <a:spcAft>
                          <a:spcPts val="0"/>
                        </a:spcAft>
                      </a:pPr>
                      <a:r>
                        <a:rPr lang="sv-SE" sz="1000">
                          <a:effectLst/>
                          <a:latin typeface="Calibri"/>
                          <a:ea typeface="Times New Roman"/>
                          <a:cs typeface="Arial"/>
                        </a:rPr>
                        <a:t> </a:t>
                      </a:r>
                    </a:p>
                  </a:txBody>
                  <a:tcPr marL="44723" marR="447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sv-SE"/>
                    </a:p>
                  </a:txBody>
                  <a:tcPr/>
                </a:tc>
                <a:tc hMerge="1">
                  <a:txBody>
                    <a:bodyPr/>
                    <a:lstStyle/>
                    <a:p>
                      <a:endParaRPr lang="sv-SE"/>
                    </a:p>
                  </a:txBody>
                  <a:tcPr/>
                </a:tc>
                <a:tc hMerge="1">
                  <a:txBody>
                    <a:bodyPr/>
                    <a:lstStyle/>
                    <a:p>
                      <a:endParaRPr lang="sv-SE"/>
                    </a:p>
                  </a:txBody>
                  <a:tcPr/>
                </a:tc>
              </a:tr>
              <a:tr h="125721">
                <a:tc>
                  <a:txBody>
                    <a:bodyPr/>
                    <a:lstStyle/>
                    <a:p>
                      <a:pPr>
                        <a:lnSpc>
                          <a:spcPct val="115000"/>
                        </a:lnSpc>
                        <a:spcAft>
                          <a:spcPts val="0"/>
                        </a:spcAft>
                      </a:pPr>
                      <a:r>
                        <a:rPr lang="sv-SE" sz="1000">
                          <a:effectLst/>
                          <a:latin typeface="Calibri"/>
                          <a:ea typeface="Times New Roman"/>
                          <a:cs typeface="Arial"/>
                        </a:rPr>
                        <a:t>Utsida lång</a:t>
                      </a:r>
                    </a:p>
                  </a:txBody>
                  <a:tcPr marL="44723" marR="447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3">
                  <a:txBody>
                    <a:bodyPr/>
                    <a:lstStyle/>
                    <a:p>
                      <a:pPr>
                        <a:lnSpc>
                          <a:spcPct val="115000"/>
                        </a:lnSpc>
                        <a:spcAft>
                          <a:spcPts val="0"/>
                        </a:spcAft>
                      </a:pPr>
                      <a:r>
                        <a:rPr lang="sv-SE" sz="1000">
                          <a:effectLst/>
                          <a:latin typeface="Calibri"/>
                          <a:ea typeface="Times New Roman"/>
                          <a:cs typeface="Arial"/>
                        </a:rPr>
                        <a:t> </a:t>
                      </a:r>
                    </a:p>
                  </a:txBody>
                  <a:tcPr marL="44723" marR="447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sv-SE"/>
                    </a:p>
                  </a:txBody>
                  <a:tcPr/>
                </a:tc>
                <a:tc hMerge="1">
                  <a:txBody>
                    <a:bodyPr/>
                    <a:lstStyle/>
                    <a:p>
                      <a:endParaRPr lang="sv-SE"/>
                    </a:p>
                  </a:txBody>
                  <a:tcPr/>
                </a:tc>
                <a:tc>
                  <a:txBody>
                    <a:bodyPr/>
                    <a:lstStyle/>
                    <a:p>
                      <a:pPr>
                        <a:lnSpc>
                          <a:spcPct val="115000"/>
                        </a:lnSpc>
                        <a:spcAft>
                          <a:spcPts val="0"/>
                        </a:spcAft>
                      </a:pPr>
                      <a:r>
                        <a:rPr lang="sv-SE" sz="1000">
                          <a:effectLst/>
                          <a:latin typeface="Calibri"/>
                          <a:ea typeface="Times New Roman"/>
                          <a:cs typeface="Arial"/>
                        </a:rPr>
                        <a:t> </a:t>
                      </a:r>
                    </a:p>
                  </a:txBody>
                  <a:tcPr marL="44723" marR="447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nSpc>
                          <a:spcPct val="115000"/>
                        </a:lnSpc>
                        <a:spcAft>
                          <a:spcPts val="0"/>
                        </a:spcAft>
                      </a:pPr>
                      <a:r>
                        <a:rPr lang="sv-SE" sz="1000">
                          <a:effectLst/>
                          <a:latin typeface="Calibri"/>
                          <a:ea typeface="Times New Roman"/>
                          <a:cs typeface="Arial"/>
                        </a:rPr>
                        <a:t> </a:t>
                      </a:r>
                    </a:p>
                  </a:txBody>
                  <a:tcPr marL="44723" marR="447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sv-SE"/>
                    </a:p>
                  </a:txBody>
                  <a:tcPr/>
                </a:tc>
                <a:tc gridSpan="3">
                  <a:txBody>
                    <a:bodyPr/>
                    <a:lstStyle/>
                    <a:p>
                      <a:pPr>
                        <a:lnSpc>
                          <a:spcPct val="115000"/>
                        </a:lnSpc>
                        <a:spcAft>
                          <a:spcPts val="0"/>
                        </a:spcAft>
                      </a:pPr>
                      <a:r>
                        <a:rPr lang="sv-SE" sz="1000">
                          <a:effectLst/>
                          <a:latin typeface="Calibri"/>
                          <a:ea typeface="Times New Roman"/>
                          <a:cs typeface="Arial"/>
                        </a:rPr>
                        <a:t> </a:t>
                      </a:r>
                    </a:p>
                  </a:txBody>
                  <a:tcPr marL="44723" marR="447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sv-SE"/>
                    </a:p>
                  </a:txBody>
                  <a:tcPr/>
                </a:tc>
                <a:tc hMerge="1">
                  <a:txBody>
                    <a:bodyPr/>
                    <a:lstStyle/>
                    <a:p>
                      <a:endParaRPr lang="sv-SE"/>
                    </a:p>
                  </a:txBody>
                  <a:tcPr/>
                </a:tc>
                <a:tc gridSpan="2">
                  <a:txBody>
                    <a:bodyPr/>
                    <a:lstStyle/>
                    <a:p>
                      <a:pPr>
                        <a:lnSpc>
                          <a:spcPct val="115000"/>
                        </a:lnSpc>
                        <a:spcAft>
                          <a:spcPts val="0"/>
                        </a:spcAft>
                      </a:pPr>
                      <a:r>
                        <a:rPr lang="sv-SE" sz="1000">
                          <a:effectLst/>
                          <a:latin typeface="Calibri"/>
                          <a:ea typeface="Times New Roman"/>
                          <a:cs typeface="Arial"/>
                        </a:rPr>
                        <a:t> </a:t>
                      </a:r>
                    </a:p>
                  </a:txBody>
                  <a:tcPr marL="44723" marR="447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sv-SE"/>
                    </a:p>
                  </a:txBody>
                  <a:tcPr/>
                </a:tc>
                <a:tc gridSpan="3">
                  <a:txBody>
                    <a:bodyPr/>
                    <a:lstStyle/>
                    <a:p>
                      <a:pPr>
                        <a:lnSpc>
                          <a:spcPct val="115000"/>
                        </a:lnSpc>
                        <a:spcAft>
                          <a:spcPts val="0"/>
                        </a:spcAft>
                      </a:pPr>
                      <a:r>
                        <a:rPr lang="sv-SE" sz="1000">
                          <a:effectLst/>
                          <a:latin typeface="Calibri"/>
                          <a:ea typeface="Times New Roman"/>
                          <a:cs typeface="Arial"/>
                        </a:rPr>
                        <a:t> </a:t>
                      </a:r>
                    </a:p>
                  </a:txBody>
                  <a:tcPr marL="44723" marR="447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sv-SE"/>
                    </a:p>
                  </a:txBody>
                  <a:tcPr/>
                </a:tc>
                <a:tc hMerge="1">
                  <a:txBody>
                    <a:bodyPr/>
                    <a:lstStyle/>
                    <a:p>
                      <a:endParaRPr lang="sv-SE"/>
                    </a:p>
                  </a:txBody>
                  <a:tcPr/>
                </a:tc>
                <a:tc>
                  <a:txBody>
                    <a:bodyPr/>
                    <a:lstStyle/>
                    <a:p>
                      <a:pPr>
                        <a:lnSpc>
                          <a:spcPct val="115000"/>
                        </a:lnSpc>
                        <a:spcAft>
                          <a:spcPts val="0"/>
                        </a:spcAft>
                      </a:pPr>
                      <a:r>
                        <a:rPr lang="sv-SE" sz="1000">
                          <a:effectLst/>
                          <a:latin typeface="Calibri"/>
                          <a:ea typeface="Times New Roman"/>
                          <a:cs typeface="Arial"/>
                        </a:rPr>
                        <a:t> </a:t>
                      </a:r>
                    </a:p>
                  </a:txBody>
                  <a:tcPr marL="44723" marR="447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3">
                  <a:txBody>
                    <a:bodyPr/>
                    <a:lstStyle/>
                    <a:p>
                      <a:pPr>
                        <a:lnSpc>
                          <a:spcPct val="115000"/>
                        </a:lnSpc>
                        <a:spcAft>
                          <a:spcPts val="0"/>
                        </a:spcAft>
                      </a:pPr>
                      <a:r>
                        <a:rPr lang="sv-SE" sz="1000">
                          <a:effectLst/>
                          <a:latin typeface="Calibri"/>
                          <a:ea typeface="Times New Roman"/>
                          <a:cs typeface="Arial"/>
                        </a:rPr>
                        <a:t> </a:t>
                      </a:r>
                    </a:p>
                  </a:txBody>
                  <a:tcPr marL="44723" marR="447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sv-SE"/>
                    </a:p>
                  </a:txBody>
                  <a:tcPr/>
                </a:tc>
                <a:tc hMerge="1">
                  <a:txBody>
                    <a:bodyPr/>
                    <a:lstStyle/>
                    <a:p>
                      <a:endParaRPr lang="sv-SE"/>
                    </a:p>
                  </a:txBody>
                  <a:tcPr/>
                </a:tc>
                <a:tc>
                  <a:txBody>
                    <a:bodyPr/>
                    <a:lstStyle/>
                    <a:p>
                      <a:pPr>
                        <a:lnSpc>
                          <a:spcPct val="115000"/>
                        </a:lnSpc>
                        <a:spcAft>
                          <a:spcPts val="0"/>
                        </a:spcAft>
                      </a:pPr>
                      <a:r>
                        <a:rPr lang="sv-SE" sz="1000">
                          <a:effectLst/>
                          <a:latin typeface="Calibri"/>
                          <a:ea typeface="Times New Roman"/>
                          <a:cs typeface="Arial"/>
                        </a:rPr>
                        <a:t> </a:t>
                      </a:r>
                    </a:p>
                  </a:txBody>
                  <a:tcPr marL="44723" marR="447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4">
                  <a:txBody>
                    <a:bodyPr/>
                    <a:lstStyle/>
                    <a:p>
                      <a:pPr>
                        <a:lnSpc>
                          <a:spcPct val="115000"/>
                        </a:lnSpc>
                        <a:spcAft>
                          <a:spcPts val="0"/>
                        </a:spcAft>
                      </a:pPr>
                      <a:r>
                        <a:rPr lang="sv-SE" sz="1000">
                          <a:effectLst/>
                          <a:latin typeface="Calibri"/>
                          <a:ea typeface="Times New Roman"/>
                          <a:cs typeface="Arial"/>
                        </a:rPr>
                        <a:t> </a:t>
                      </a:r>
                    </a:p>
                  </a:txBody>
                  <a:tcPr marL="44723" marR="447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sv-SE"/>
                    </a:p>
                  </a:txBody>
                  <a:tcPr/>
                </a:tc>
                <a:tc hMerge="1">
                  <a:txBody>
                    <a:bodyPr/>
                    <a:lstStyle/>
                    <a:p>
                      <a:endParaRPr lang="sv-SE"/>
                    </a:p>
                  </a:txBody>
                  <a:tcPr/>
                </a:tc>
                <a:tc hMerge="1">
                  <a:txBody>
                    <a:bodyPr/>
                    <a:lstStyle/>
                    <a:p>
                      <a:endParaRPr lang="sv-SE"/>
                    </a:p>
                  </a:txBody>
                  <a:tcPr/>
                </a:tc>
              </a:tr>
              <a:tr h="125721">
                <a:tc>
                  <a:txBody>
                    <a:bodyPr/>
                    <a:lstStyle/>
                    <a:p>
                      <a:pPr>
                        <a:lnSpc>
                          <a:spcPct val="115000"/>
                        </a:lnSpc>
                        <a:spcAft>
                          <a:spcPts val="0"/>
                        </a:spcAft>
                      </a:pPr>
                      <a:r>
                        <a:rPr lang="sv-SE" sz="1000">
                          <a:effectLst/>
                          <a:latin typeface="Calibri"/>
                          <a:ea typeface="Times New Roman"/>
                          <a:cs typeface="Arial"/>
                        </a:rPr>
                        <a:t>Mottag insida</a:t>
                      </a:r>
                    </a:p>
                  </a:txBody>
                  <a:tcPr marL="44723" marR="447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3">
                  <a:txBody>
                    <a:bodyPr/>
                    <a:lstStyle/>
                    <a:p>
                      <a:pPr>
                        <a:lnSpc>
                          <a:spcPct val="115000"/>
                        </a:lnSpc>
                        <a:spcAft>
                          <a:spcPts val="0"/>
                        </a:spcAft>
                      </a:pPr>
                      <a:r>
                        <a:rPr lang="sv-SE" sz="1000">
                          <a:effectLst/>
                          <a:latin typeface="Calibri"/>
                          <a:ea typeface="Times New Roman"/>
                          <a:cs typeface="Arial"/>
                        </a:rPr>
                        <a:t> </a:t>
                      </a:r>
                    </a:p>
                  </a:txBody>
                  <a:tcPr marL="44723" marR="447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sv-SE"/>
                    </a:p>
                  </a:txBody>
                  <a:tcPr/>
                </a:tc>
                <a:tc hMerge="1">
                  <a:txBody>
                    <a:bodyPr/>
                    <a:lstStyle/>
                    <a:p>
                      <a:endParaRPr lang="sv-SE"/>
                    </a:p>
                  </a:txBody>
                  <a:tcPr/>
                </a:tc>
                <a:tc>
                  <a:txBody>
                    <a:bodyPr/>
                    <a:lstStyle/>
                    <a:p>
                      <a:pPr>
                        <a:lnSpc>
                          <a:spcPct val="115000"/>
                        </a:lnSpc>
                        <a:spcAft>
                          <a:spcPts val="0"/>
                        </a:spcAft>
                      </a:pPr>
                      <a:r>
                        <a:rPr lang="sv-SE" sz="1000">
                          <a:effectLst/>
                          <a:latin typeface="Calibri"/>
                          <a:ea typeface="Times New Roman"/>
                          <a:cs typeface="Arial"/>
                        </a:rPr>
                        <a:t> </a:t>
                      </a:r>
                    </a:p>
                  </a:txBody>
                  <a:tcPr marL="44723" marR="447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nSpc>
                          <a:spcPct val="115000"/>
                        </a:lnSpc>
                        <a:spcAft>
                          <a:spcPts val="0"/>
                        </a:spcAft>
                      </a:pPr>
                      <a:r>
                        <a:rPr lang="sv-SE" sz="1000">
                          <a:effectLst/>
                          <a:latin typeface="Calibri"/>
                          <a:ea typeface="Times New Roman"/>
                          <a:cs typeface="Arial"/>
                        </a:rPr>
                        <a:t> </a:t>
                      </a:r>
                    </a:p>
                  </a:txBody>
                  <a:tcPr marL="44723" marR="447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sv-SE"/>
                    </a:p>
                  </a:txBody>
                  <a:tcPr/>
                </a:tc>
                <a:tc gridSpan="3">
                  <a:txBody>
                    <a:bodyPr/>
                    <a:lstStyle/>
                    <a:p>
                      <a:pPr>
                        <a:lnSpc>
                          <a:spcPct val="115000"/>
                        </a:lnSpc>
                        <a:spcAft>
                          <a:spcPts val="0"/>
                        </a:spcAft>
                      </a:pPr>
                      <a:r>
                        <a:rPr lang="sv-SE" sz="1000">
                          <a:effectLst/>
                          <a:latin typeface="Calibri"/>
                          <a:ea typeface="Times New Roman"/>
                          <a:cs typeface="Arial"/>
                        </a:rPr>
                        <a:t> </a:t>
                      </a:r>
                    </a:p>
                  </a:txBody>
                  <a:tcPr marL="44723" marR="447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sv-SE"/>
                    </a:p>
                  </a:txBody>
                  <a:tcPr/>
                </a:tc>
                <a:tc hMerge="1">
                  <a:txBody>
                    <a:bodyPr/>
                    <a:lstStyle/>
                    <a:p>
                      <a:endParaRPr lang="sv-SE"/>
                    </a:p>
                  </a:txBody>
                  <a:tcPr/>
                </a:tc>
                <a:tc gridSpan="2">
                  <a:txBody>
                    <a:bodyPr/>
                    <a:lstStyle/>
                    <a:p>
                      <a:pPr>
                        <a:lnSpc>
                          <a:spcPct val="115000"/>
                        </a:lnSpc>
                        <a:spcAft>
                          <a:spcPts val="0"/>
                        </a:spcAft>
                      </a:pPr>
                      <a:r>
                        <a:rPr lang="sv-SE" sz="1000">
                          <a:effectLst/>
                          <a:latin typeface="Calibri"/>
                          <a:ea typeface="Times New Roman"/>
                          <a:cs typeface="Arial"/>
                        </a:rPr>
                        <a:t> </a:t>
                      </a:r>
                    </a:p>
                  </a:txBody>
                  <a:tcPr marL="44723" marR="447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sv-SE"/>
                    </a:p>
                  </a:txBody>
                  <a:tcPr/>
                </a:tc>
                <a:tc gridSpan="3">
                  <a:txBody>
                    <a:bodyPr/>
                    <a:lstStyle/>
                    <a:p>
                      <a:pPr>
                        <a:lnSpc>
                          <a:spcPct val="115000"/>
                        </a:lnSpc>
                        <a:spcAft>
                          <a:spcPts val="0"/>
                        </a:spcAft>
                      </a:pPr>
                      <a:r>
                        <a:rPr lang="sv-SE" sz="1000">
                          <a:effectLst/>
                          <a:latin typeface="Calibri"/>
                          <a:ea typeface="Times New Roman"/>
                          <a:cs typeface="Arial"/>
                        </a:rPr>
                        <a:t> </a:t>
                      </a:r>
                    </a:p>
                  </a:txBody>
                  <a:tcPr marL="44723" marR="447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sv-SE"/>
                    </a:p>
                  </a:txBody>
                  <a:tcPr/>
                </a:tc>
                <a:tc hMerge="1">
                  <a:txBody>
                    <a:bodyPr/>
                    <a:lstStyle/>
                    <a:p>
                      <a:endParaRPr lang="sv-SE"/>
                    </a:p>
                  </a:txBody>
                  <a:tcPr/>
                </a:tc>
                <a:tc>
                  <a:txBody>
                    <a:bodyPr/>
                    <a:lstStyle/>
                    <a:p>
                      <a:pPr>
                        <a:lnSpc>
                          <a:spcPct val="115000"/>
                        </a:lnSpc>
                        <a:spcAft>
                          <a:spcPts val="0"/>
                        </a:spcAft>
                      </a:pPr>
                      <a:r>
                        <a:rPr lang="sv-SE" sz="1000">
                          <a:effectLst/>
                          <a:latin typeface="Calibri"/>
                          <a:ea typeface="Times New Roman"/>
                          <a:cs typeface="Arial"/>
                        </a:rPr>
                        <a:t> </a:t>
                      </a:r>
                    </a:p>
                  </a:txBody>
                  <a:tcPr marL="44723" marR="447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3">
                  <a:txBody>
                    <a:bodyPr/>
                    <a:lstStyle/>
                    <a:p>
                      <a:pPr>
                        <a:lnSpc>
                          <a:spcPct val="115000"/>
                        </a:lnSpc>
                        <a:spcAft>
                          <a:spcPts val="0"/>
                        </a:spcAft>
                      </a:pPr>
                      <a:r>
                        <a:rPr lang="sv-SE" sz="1000">
                          <a:effectLst/>
                          <a:latin typeface="Calibri"/>
                          <a:ea typeface="Times New Roman"/>
                          <a:cs typeface="Arial"/>
                        </a:rPr>
                        <a:t> </a:t>
                      </a:r>
                    </a:p>
                  </a:txBody>
                  <a:tcPr marL="44723" marR="447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sv-SE"/>
                    </a:p>
                  </a:txBody>
                  <a:tcPr/>
                </a:tc>
                <a:tc hMerge="1">
                  <a:txBody>
                    <a:bodyPr/>
                    <a:lstStyle/>
                    <a:p>
                      <a:endParaRPr lang="sv-SE"/>
                    </a:p>
                  </a:txBody>
                  <a:tcPr/>
                </a:tc>
                <a:tc>
                  <a:txBody>
                    <a:bodyPr/>
                    <a:lstStyle/>
                    <a:p>
                      <a:pPr>
                        <a:lnSpc>
                          <a:spcPct val="115000"/>
                        </a:lnSpc>
                        <a:spcAft>
                          <a:spcPts val="0"/>
                        </a:spcAft>
                      </a:pPr>
                      <a:r>
                        <a:rPr lang="sv-SE" sz="1000">
                          <a:effectLst/>
                          <a:latin typeface="Calibri"/>
                          <a:ea typeface="Times New Roman"/>
                          <a:cs typeface="Arial"/>
                        </a:rPr>
                        <a:t> </a:t>
                      </a:r>
                    </a:p>
                  </a:txBody>
                  <a:tcPr marL="44723" marR="447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4">
                  <a:txBody>
                    <a:bodyPr/>
                    <a:lstStyle/>
                    <a:p>
                      <a:pPr>
                        <a:lnSpc>
                          <a:spcPct val="115000"/>
                        </a:lnSpc>
                        <a:spcAft>
                          <a:spcPts val="0"/>
                        </a:spcAft>
                      </a:pPr>
                      <a:r>
                        <a:rPr lang="sv-SE" sz="1000">
                          <a:effectLst/>
                          <a:latin typeface="Calibri"/>
                          <a:ea typeface="Times New Roman"/>
                          <a:cs typeface="Arial"/>
                        </a:rPr>
                        <a:t> </a:t>
                      </a:r>
                    </a:p>
                  </a:txBody>
                  <a:tcPr marL="44723" marR="447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sv-SE"/>
                    </a:p>
                  </a:txBody>
                  <a:tcPr/>
                </a:tc>
                <a:tc hMerge="1">
                  <a:txBody>
                    <a:bodyPr/>
                    <a:lstStyle/>
                    <a:p>
                      <a:endParaRPr lang="sv-SE"/>
                    </a:p>
                  </a:txBody>
                  <a:tcPr/>
                </a:tc>
                <a:tc hMerge="1">
                  <a:txBody>
                    <a:bodyPr/>
                    <a:lstStyle/>
                    <a:p>
                      <a:endParaRPr lang="sv-SE"/>
                    </a:p>
                  </a:txBody>
                  <a:tcPr/>
                </a:tc>
              </a:tr>
              <a:tr h="125721">
                <a:tc>
                  <a:txBody>
                    <a:bodyPr/>
                    <a:lstStyle/>
                    <a:p>
                      <a:pPr>
                        <a:lnSpc>
                          <a:spcPct val="115000"/>
                        </a:lnSpc>
                        <a:spcAft>
                          <a:spcPts val="0"/>
                        </a:spcAft>
                      </a:pPr>
                      <a:r>
                        <a:rPr lang="sv-SE" sz="1000">
                          <a:effectLst/>
                          <a:latin typeface="Calibri"/>
                          <a:ea typeface="Times New Roman"/>
                          <a:cs typeface="Arial"/>
                        </a:rPr>
                        <a:t>Mottag utsida</a:t>
                      </a:r>
                    </a:p>
                  </a:txBody>
                  <a:tcPr marL="44723" marR="447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3">
                  <a:txBody>
                    <a:bodyPr/>
                    <a:lstStyle/>
                    <a:p>
                      <a:pPr>
                        <a:lnSpc>
                          <a:spcPct val="115000"/>
                        </a:lnSpc>
                        <a:spcAft>
                          <a:spcPts val="0"/>
                        </a:spcAft>
                      </a:pPr>
                      <a:r>
                        <a:rPr lang="sv-SE" sz="1000">
                          <a:effectLst/>
                          <a:latin typeface="Calibri"/>
                          <a:ea typeface="Times New Roman"/>
                          <a:cs typeface="Arial"/>
                        </a:rPr>
                        <a:t> </a:t>
                      </a:r>
                    </a:p>
                  </a:txBody>
                  <a:tcPr marL="44723" marR="447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sv-SE"/>
                    </a:p>
                  </a:txBody>
                  <a:tcPr/>
                </a:tc>
                <a:tc hMerge="1">
                  <a:txBody>
                    <a:bodyPr/>
                    <a:lstStyle/>
                    <a:p>
                      <a:endParaRPr lang="sv-SE"/>
                    </a:p>
                  </a:txBody>
                  <a:tcPr/>
                </a:tc>
                <a:tc>
                  <a:txBody>
                    <a:bodyPr/>
                    <a:lstStyle/>
                    <a:p>
                      <a:pPr>
                        <a:lnSpc>
                          <a:spcPct val="115000"/>
                        </a:lnSpc>
                        <a:spcAft>
                          <a:spcPts val="0"/>
                        </a:spcAft>
                      </a:pPr>
                      <a:r>
                        <a:rPr lang="sv-SE" sz="1000">
                          <a:effectLst/>
                          <a:latin typeface="Calibri"/>
                          <a:ea typeface="Times New Roman"/>
                          <a:cs typeface="Arial"/>
                        </a:rPr>
                        <a:t> </a:t>
                      </a:r>
                    </a:p>
                  </a:txBody>
                  <a:tcPr marL="44723" marR="447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nSpc>
                          <a:spcPct val="115000"/>
                        </a:lnSpc>
                        <a:spcAft>
                          <a:spcPts val="0"/>
                        </a:spcAft>
                      </a:pPr>
                      <a:r>
                        <a:rPr lang="sv-SE" sz="1000">
                          <a:effectLst/>
                          <a:latin typeface="Calibri"/>
                          <a:ea typeface="Times New Roman"/>
                          <a:cs typeface="Arial"/>
                        </a:rPr>
                        <a:t> </a:t>
                      </a:r>
                    </a:p>
                  </a:txBody>
                  <a:tcPr marL="44723" marR="447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sv-SE"/>
                    </a:p>
                  </a:txBody>
                  <a:tcPr/>
                </a:tc>
                <a:tc gridSpan="3">
                  <a:txBody>
                    <a:bodyPr/>
                    <a:lstStyle/>
                    <a:p>
                      <a:pPr>
                        <a:lnSpc>
                          <a:spcPct val="115000"/>
                        </a:lnSpc>
                        <a:spcAft>
                          <a:spcPts val="0"/>
                        </a:spcAft>
                      </a:pPr>
                      <a:r>
                        <a:rPr lang="sv-SE" sz="1000">
                          <a:effectLst/>
                          <a:latin typeface="Calibri"/>
                          <a:ea typeface="Times New Roman"/>
                          <a:cs typeface="Arial"/>
                        </a:rPr>
                        <a:t> </a:t>
                      </a:r>
                    </a:p>
                  </a:txBody>
                  <a:tcPr marL="44723" marR="447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sv-SE"/>
                    </a:p>
                  </a:txBody>
                  <a:tcPr/>
                </a:tc>
                <a:tc hMerge="1">
                  <a:txBody>
                    <a:bodyPr/>
                    <a:lstStyle/>
                    <a:p>
                      <a:endParaRPr lang="sv-SE"/>
                    </a:p>
                  </a:txBody>
                  <a:tcPr/>
                </a:tc>
                <a:tc gridSpan="2">
                  <a:txBody>
                    <a:bodyPr/>
                    <a:lstStyle/>
                    <a:p>
                      <a:pPr>
                        <a:lnSpc>
                          <a:spcPct val="115000"/>
                        </a:lnSpc>
                        <a:spcAft>
                          <a:spcPts val="0"/>
                        </a:spcAft>
                      </a:pPr>
                      <a:r>
                        <a:rPr lang="sv-SE" sz="1000">
                          <a:effectLst/>
                          <a:latin typeface="Calibri"/>
                          <a:ea typeface="Times New Roman"/>
                          <a:cs typeface="Arial"/>
                        </a:rPr>
                        <a:t> </a:t>
                      </a:r>
                    </a:p>
                  </a:txBody>
                  <a:tcPr marL="44723" marR="447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sv-SE"/>
                    </a:p>
                  </a:txBody>
                  <a:tcPr/>
                </a:tc>
                <a:tc gridSpan="3">
                  <a:txBody>
                    <a:bodyPr/>
                    <a:lstStyle/>
                    <a:p>
                      <a:pPr>
                        <a:lnSpc>
                          <a:spcPct val="115000"/>
                        </a:lnSpc>
                        <a:spcAft>
                          <a:spcPts val="0"/>
                        </a:spcAft>
                      </a:pPr>
                      <a:r>
                        <a:rPr lang="sv-SE" sz="1000">
                          <a:effectLst/>
                          <a:latin typeface="Calibri"/>
                          <a:ea typeface="Times New Roman"/>
                          <a:cs typeface="Arial"/>
                        </a:rPr>
                        <a:t> </a:t>
                      </a:r>
                    </a:p>
                  </a:txBody>
                  <a:tcPr marL="44723" marR="447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sv-SE"/>
                    </a:p>
                  </a:txBody>
                  <a:tcPr/>
                </a:tc>
                <a:tc hMerge="1">
                  <a:txBody>
                    <a:bodyPr/>
                    <a:lstStyle/>
                    <a:p>
                      <a:endParaRPr lang="sv-SE"/>
                    </a:p>
                  </a:txBody>
                  <a:tcPr/>
                </a:tc>
                <a:tc>
                  <a:txBody>
                    <a:bodyPr/>
                    <a:lstStyle/>
                    <a:p>
                      <a:pPr>
                        <a:lnSpc>
                          <a:spcPct val="115000"/>
                        </a:lnSpc>
                        <a:spcAft>
                          <a:spcPts val="0"/>
                        </a:spcAft>
                      </a:pPr>
                      <a:r>
                        <a:rPr lang="sv-SE" sz="1000">
                          <a:effectLst/>
                          <a:latin typeface="Calibri"/>
                          <a:ea typeface="Times New Roman"/>
                          <a:cs typeface="Arial"/>
                        </a:rPr>
                        <a:t> </a:t>
                      </a:r>
                    </a:p>
                  </a:txBody>
                  <a:tcPr marL="44723" marR="447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3">
                  <a:txBody>
                    <a:bodyPr/>
                    <a:lstStyle/>
                    <a:p>
                      <a:pPr>
                        <a:lnSpc>
                          <a:spcPct val="115000"/>
                        </a:lnSpc>
                        <a:spcAft>
                          <a:spcPts val="0"/>
                        </a:spcAft>
                      </a:pPr>
                      <a:r>
                        <a:rPr lang="sv-SE" sz="1000">
                          <a:effectLst/>
                          <a:latin typeface="Calibri"/>
                          <a:ea typeface="Times New Roman"/>
                          <a:cs typeface="Arial"/>
                        </a:rPr>
                        <a:t> </a:t>
                      </a:r>
                    </a:p>
                  </a:txBody>
                  <a:tcPr marL="44723" marR="447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sv-SE"/>
                    </a:p>
                  </a:txBody>
                  <a:tcPr/>
                </a:tc>
                <a:tc hMerge="1">
                  <a:txBody>
                    <a:bodyPr/>
                    <a:lstStyle/>
                    <a:p>
                      <a:endParaRPr lang="sv-SE"/>
                    </a:p>
                  </a:txBody>
                  <a:tcPr/>
                </a:tc>
                <a:tc>
                  <a:txBody>
                    <a:bodyPr/>
                    <a:lstStyle/>
                    <a:p>
                      <a:pPr>
                        <a:lnSpc>
                          <a:spcPct val="115000"/>
                        </a:lnSpc>
                        <a:spcAft>
                          <a:spcPts val="0"/>
                        </a:spcAft>
                      </a:pPr>
                      <a:r>
                        <a:rPr lang="sv-SE" sz="1000">
                          <a:effectLst/>
                          <a:latin typeface="Calibri"/>
                          <a:ea typeface="Times New Roman"/>
                          <a:cs typeface="Arial"/>
                        </a:rPr>
                        <a:t> </a:t>
                      </a:r>
                    </a:p>
                  </a:txBody>
                  <a:tcPr marL="44723" marR="447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4">
                  <a:txBody>
                    <a:bodyPr/>
                    <a:lstStyle/>
                    <a:p>
                      <a:pPr>
                        <a:lnSpc>
                          <a:spcPct val="115000"/>
                        </a:lnSpc>
                        <a:spcAft>
                          <a:spcPts val="0"/>
                        </a:spcAft>
                      </a:pPr>
                      <a:r>
                        <a:rPr lang="sv-SE" sz="1000">
                          <a:effectLst/>
                          <a:latin typeface="Calibri"/>
                          <a:ea typeface="Times New Roman"/>
                          <a:cs typeface="Arial"/>
                        </a:rPr>
                        <a:t> </a:t>
                      </a:r>
                    </a:p>
                  </a:txBody>
                  <a:tcPr marL="44723" marR="447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sv-SE"/>
                    </a:p>
                  </a:txBody>
                  <a:tcPr/>
                </a:tc>
                <a:tc hMerge="1">
                  <a:txBody>
                    <a:bodyPr/>
                    <a:lstStyle/>
                    <a:p>
                      <a:endParaRPr lang="sv-SE"/>
                    </a:p>
                  </a:txBody>
                  <a:tcPr/>
                </a:tc>
                <a:tc hMerge="1">
                  <a:txBody>
                    <a:bodyPr/>
                    <a:lstStyle/>
                    <a:p>
                      <a:endParaRPr lang="sv-SE"/>
                    </a:p>
                  </a:txBody>
                  <a:tcPr/>
                </a:tc>
              </a:tr>
              <a:tr h="125721">
                <a:tc>
                  <a:txBody>
                    <a:bodyPr/>
                    <a:lstStyle/>
                    <a:p>
                      <a:pPr>
                        <a:lnSpc>
                          <a:spcPct val="115000"/>
                        </a:lnSpc>
                        <a:spcAft>
                          <a:spcPts val="0"/>
                        </a:spcAft>
                      </a:pPr>
                      <a:r>
                        <a:rPr lang="sv-SE" sz="1000">
                          <a:effectLst/>
                          <a:latin typeface="Calibri"/>
                          <a:ea typeface="Times New Roman"/>
                          <a:cs typeface="Arial"/>
                        </a:rPr>
                        <a:t>Mottag övrigt</a:t>
                      </a:r>
                    </a:p>
                  </a:txBody>
                  <a:tcPr marL="44723" marR="447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4">
                  <a:txBody>
                    <a:bodyPr/>
                    <a:lstStyle/>
                    <a:p>
                      <a:pPr>
                        <a:lnSpc>
                          <a:spcPct val="115000"/>
                        </a:lnSpc>
                        <a:spcAft>
                          <a:spcPts val="0"/>
                        </a:spcAft>
                      </a:pPr>
                      <a:r>
                        <a:rPr lang="sv-SE" sz="1000">
                          <a:effectLst/>
                          <a:latin typeface="Calibri"/>
                          <a:ea typeface="Times New Roman"/>
                          <a:cs typeface="Arial"/>
                        </a:rPr>
                        <a:t> </a:t>
                      </a:r>
                    </a:p>
                  </a:txBody>
                  <a:tcPr marL="44723" marR="447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sv-SE"/>
                    </a:p>
                  </a:txBody>
                  <a:tcPr/>
                </a:tc>
                <a:tc hMerge="1">
                  <a:txBody>
                    <a:bodyPr/>
                    <a:lstStyle/>
                    <a:p>
                      <a:endParaRPr lang="sv-SE"/>
                    </a:p>
                  </a:txBody>
                  <a:tcPr/>
                </a:tc>
                <a:tc hMerge="1">
                  <a:txBody>
                    <a:bodyPr/>
                    <a:lstStyle/>
                    <a:p>
                      <a:endParaRPr lang="sv-SE"/>
                    </a:p>
                  </a:txBody>
                  <a:tcPr/>
                </a:tc>
                <a:tc gridSpan="5">
                  <a:txBody>
                    <a:bodyPr/>
                    <a:lstStyle/>
                    <a:p>
                      <a:pPr>
                        <a:lnSpc>
                          <a:spcPct val="115000"/>
                        </a:lnSpc>
                        <a:spcAft>
                          <a:spcPts val="0"/>
                        </a:spcAft>
                      </a:pPr>
                      <a:r>
                        <a:rPr lang="sv-SE" sz="1000">
                          <a:effectLst/>
                          <a:latin typeface="Calibri"/>
                          <a:ea typeface="Times New Roman"/>
                          <a:cs typeface="Arial"/>
                        </a:rPr>
                        <a:t> </a:t>
                      </a:r>
                    </a:p>
                  </a:txBody>
                  <a:tcPr marL="44723" marR="447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sv-SE"/>
                    </a:p>
                  </a:txBody>
                  <a:tcPr/>
                </a:tc>
                <a:tc hMerge="1">
                  <a:txBody>
                    <a:bodyPr/>
                    <a:lstStyle/>
                    <a:p>
                      <a:endParaRPr lang="sv-SE"/>
                    </a:p>
                  </a:txBody>
                  <a:tcPr/>
                </a:tc>
                <a:tc hMerge="1">
                  <a:txBody>
                    <a:bodyPr/>
                    <a:lstStyle/>
                    <a:p>
                      <a:endParaRPr lang="sv-SE"/>
                    </a:p>
                  </a:txBody>
                  <a:tcPr/>
                </a:tc>
                <a:tc hMerge="1">
                  <a:txBody>
                    <a:bodyPr/>
                    <a:lstStyle/>
                    <a:p>
                      <a:endParaRPr lang="sv-SE"/>
                    </a:p>
                  </a:txBody>
                  <a:tcPr/>
                </a:tc>
                <a:tc gridSpan="5">
                  <a:txBody>
                    <a:bodyPr/>
                    <a:lstStyle/>
                    <a:p>
                      <a:pPr>
                        <a:lnSpc>
                          <a:spcPct val="115000"/>
                        </a:lnSpc>
                        <a:spcAft>
                          <a:spcPts val="0"/>
                        </a:spcAft>
                      </a:pPr>
                      <a:r>
                        <a:rPr lang="sv-SE" sz="1000">
                          <a:effectLst/>
                          <a:latin typeface="Calibri"/>
                          <a:ea typeface="Times New Roman"/>
                          <a:cs typeface="Arial"/>
                        </a:rPr>
                        <a:t> </a:t>
                      </a:r>
                    </a:p>
                  </a:txBody>
                  <a:tcPr marL="44723" marR="447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sv-SE"/>
                    </a:p>
                  </a:txBody>
                  <a:tcPr/>
                </a:tc>
                <a:tc hMerge="1">
                  <a:txBody>
                    <a:bodyPr/>
                    <a:lstStyle/>
                    <a:p>
                      <a:endParaRPr lang="sv-SE"/>
                    </a:p>
                  </a:txBody>
                  <a:tcPr/>
                </a:tc>
                <a:tc hMerge="1">
                  <a:txBody>
                    <a:bodyPr/>
                    <a:lstStyle/>
                    <a:p>
                      <a:endParaRPr lang="sv-SE"/>
                    </a:p>
                  </a:txBody>
                  <a:tcPr/>
                </a:tc>
                <a:tc hMerge="1">
                  <a:txBody>
                    <a:bodyPr/>
                    <a:lstStyle/>
                    <a:p>
                      <a:endParaRPr lang="sv-SE"/>
                    </a:p>
                  </a:txBody>
                  <a:tcPr/>
                </a:tc>
                <a:tc gridSpan="4">
                  <a:txBody>
                    <a:bodyPr/>
                    <a:lstStyle/>
                    <a:p>
                      <a:pPr>
                        <a:lnSpc>
                          <a:spcPct val="115000"/>
                        </a:lnSpc>
                        <a:spcAft>
                          <a:spcPts val="0"/>
                        </a:spcAft>
                      </a:pPr>
                      <a:r>
                        <a:rPr lang="sv-SE" sz="1000">
                          <a:effectLst/>
                          <a:latin typeface="Calibri"/>
                          <a:ea typeface="Times New Roman"/>
                          <a:cs typeface="Arial"/>
                        </a:rPr>
                        <a:t> </a:t>
                      </a:r>
                    </a:p>
                  </a:txBody>
                  <a:tcPr marL="44723" marR="447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sv-SE"/>
                    </a:p>
                  </a:txBody>
                  <a:tcPr/>
                </a:tc>
                <a:tc hMerge="1">
                  <a:txBody>
                    <a:bodyPr/>
                    <a:lstStyle/>
                    <a:p>
                      <a:endParaRPr lang="sv-SE"/>
                    </a:p>
                  </a:txBody>
                  <a:tcPr/>
                </a:tc>
                <a:tc hMerge="1">
                  <a:txBody>
                    <a:bodyPr/>
                    <a:lstStyle/>
                    <a:p>
                      <a:endParaRPr lang="sv-SE"/>
                    </a:p>
                  </a:txBody>
                  <a:tcPr/>
                </a:tc>
                <a:tc gridSpan="5">
                  <a:txBody>
                    <a:bodyPr/>
                    <a:lstStyle/>
                    <a:p>
                      <a:pPr>
                        <a:lnSpc>
                          <a:spcPct val="115000"/>
                        </a:lnSpc>
                        <a:spcAft>
                          <a:spcPts val="0"/>
                        </a:spcAft>
                      </a:pPr>
                      <a:r>
                        <a:rPr lang="sv-SE" sz="1000">
                          <a:effectLst/>
                          <a:latin typeface="Calibri"/>
                          <a:ea typeface="Times New Roman"/>
                          <a:cs typeface="Arial"/>
                        </a:rPr>
                        <a:t> </a:t>
                      </a:r>
                    </a:p>
                  </a:txBody>
                  <a:tcPr marL="44723" marR="447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sv-SE"/>
                    </a:p>
                  </a:txBody>
                  <a:tcPr/>
                </a:tc>
                <a:tc hMerge="1">
                  <a:txBody>
                    <a:bodyPr/>
                    <a:lstStyle/>
                    <a:p>
                      <a:endParaRPr lang="sv-SE"/>
                    </a:p>
                  </a:txBody>
                  <a:tcPr/>
                </a:tc>
                <a:tc hMerge="1">
                  <a:txBody>
                    <a:bodyPr/>
                    <a:lstStyle/>
                    <a:p>
                      <a:endParaRPr lang="sv-SE"/>
                    </a:p>
                  </a:txBody>
                  <a:tcPr/>
                </a:tc>
                <a:tc hMerge="1">
                  <a:txBody>
                    <a:bodyPr/>
                    <a:lstStyle/>
                    <a:p>
                      <a:endParaRPr lang="sv-SE"/>
                    </a:p>
                  </a:txBody>
                  <a:tcPr/>
                </a:tc>
              </a:tr>
              <a:tr h="125721">
                <a:tc>
                  <a:txBody>
                    <a:bodyPr/>
                    <a:lstStyle/>
                    <a:p>
                      <a:pPr>
                        <a:lnSpc>
                          <a:spcPct val="115000"/>
                        </a:lnSpc>
                        <a:spcAft>
                          <a:spcPts val="0"/>
                        </a:spcAft>
                      </a:pPr>
                      <a:r>
                        <a:rPr lang="sv-SE" sz="1000">
                          <a:effectLst/>
                          <a:latin typeface="Calibri"/>
                          <a:ea typeface="Times New Roman"/>
                          <a:cs typeface="Arial"/>
                        </a:rPr>
                        <a:t>Medtag insida</a:t>
                      </a:r>
                    </a:p>
                  </a:txBody>
                  <a:tcPr marL="44723" marR="447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nSpc>
                          <a:spcPct val="115000"/>
                        </a:lnSpc>
                        <a:spcAft>
                          <a:spcPts val="0"/>
                        </a:spcAft>
                      </a:pPr>
                      <a:r>
                        <a:rPr lang="sv-SE" sz="1000">
                          <a:effectLst/>
                          <a:latin typeface="Calibri"/>
                          <a:ea typeface="Times New Roman"/>
                          <a:cs typeface="Arial"/>
                        </a:rPr>
                        <a:t> </a:t>
                      </a:r>
                    </a:p>
                  </a:txBody>
                  <a:tcPr marL="44723" marR="447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sv-SE"/>
                    </a:p>
                  </a:txBody>
                  <a:tcPr/>
                </a:tc>
                <a:tc gridSpan="2">
                  <a:txBody>
                    <a:bodyPr/>
                    <a:lstStyle/>
                    <a:p>
                      <a:pPr>
                        <a:lnSpc>
                          <a:spcPct val="115000"/>
                        </a:lnSpc>
                        <a:spcAft>
                          <a:spcPts val="0"/>
                        </a:spcAft>
                      </a:pPr>
                      <a:r>
                        <a:rPr lang="sv-SE" sz="1000">
                          <a:effectLst/>
                          <a:latin typeface="Calibri"/>
                          <a:ea typeface="Times New Roman"/>
                          <a:cs typeface="Arial"/>
                        </a:rPr>
                        <a:t> </a:t>
                      </a:r>
                    </a:p>
                  </a:txBody>
                  <a:tcPr marL="44723" marR="447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sv-SE"/>
                    </a:p>
                  </a:txBody>
                  <a:tcPr/>
                </a:tc>
                <a:tc>
                  <a:txBody>
                    <a:bodyPr/>
                    <a:lstStyle/>
                    <a:p>
                      <a:pPr>
                        <a:lnSpc>
                          <a:spcPct val="115000"/>
                        </a:lnSpc>
                        <a:spcAft>
                          <a:spcPts val="0"/>
                        </a:spcAft>
                      </a:pPr>
                      <a:r>
                        <a:rPr lang="sv-SE" sz="1000">
                          <a:effectLst/>
                          <a:latin typeface="Calibri"/>
                          <a:ea typeface="Times New Roman"/>
                          <a:cs typeface="Arial"/>
                        </a:rPr>
                        <a:t> </a:t>
                      </a:r>
                    </a:p>
                  </a:txBody>
                  <a:tcPr marL="44723" marR="447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4">
                  <a:txBody>
                    <a:bodyPr/>
                    <a:lstStyle/>
                    <a:p>
                      <a:pPr>
                        <a:lnSpc>
                          <a:spcPct val="115000"/>
                        </a:lnSpc>
                        <a:spcAft>
                          <a:spcPts val="0"/>
                        </a:spcAft>
                      </a:pPr>
                      <a:r>
                        <a:rPr lang="sv-SE" sz="1000">
                          <a:effectLst/>
                          <a:latin typeface="Calibri"/>
                          <a:ea typeface="Times New Roman"/>
                          <a:cs typeface="Arial"/>
                        </a:rPr>
                        <a:t> </a:t>
                      </a:r>
                    </a:p>
                  </a:txBody>
                  <a:tcPr marL="44723" marR="447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sv-SE"/>
                    </a:p>
                  </a:txBody>
                  <a:tcPr/>
                </a:tc>
                <a:tc hMerge="1">
                  <a:txBody>
                    <a:bodyPr/>
                    <a:lstStyle/>
                    <a:p>
                      <a:endParaRPr lang="sv-SE"/>
                    </a:p>
                  </a:txBody>
                  <a:tcPr/>
                </a:tc>
                <a:tc hMerge="1">
                  <a:txBody>
                    <a:bodyPr/>
                    <a:lstStyle/>
                    <a:p>
                      <a:endParaRPr lang="sv-SE"/>
                    </a:p>
                  </a:txBody>
                  <a:tcPr/>
                </a:tc>
                <a:tc gridSpan="3">
                  <a:txBody>
                    <a:bodyPr/>
                    <a:lstStyle/>
                    <a:p>
                      <a:pPr>
                        <a:lnSpc>
                          <a:spcPct val="115000"/>
                        </a:lnSpc>
                        <a:spcAft>
                          <a:spcPts val="0"/>
                        </a:spcAft>
                      </a:pPr>
                      <a:r>
                        <a:rPr lang="sv-SE" sz="1000">
                          <a:effectLst/>
                          <a:latin typeface="Calibri"/>
                          <a:ea typeface="Times New Roman"/>
                          <a:cs typeface="Arial"/>
                        </a:rPr>
                        <a:t> </a:t>
                      </a:r>
                    </a:p>
                  </a:txBody>
                  <a:tcPr marL="44723" marR="447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sv-SE"/>
                    </a:p>
                  </a:txBody>
                  <a:tcPr/>
                </a:tc>
                <a:tc hMerge="1">
                  <a:txBody>
                    <a:bodyPr/>
                    <a:lstStyle/>
                    <a:p>
                      <a:endParaRPr lang="sv-SE"/>
                    </a:p>
                  </a:txBody>
                  <a:tcPr/>
                </a:tc>
                <a:tc gridSpan="2">
                  <a:txBody>
                    <a:bodyPr/>
                    <a:lstStyle/>
                    <a:p>
                      <a:pPr>
                        <a:lnSpc>
                          <a:spcPct val="115000"/>
                        </a:lnSpc>
                        <a:spcAft>
                          <a:spcPts val="0"/>
                        </a:spcAft>
                      </a:pPr>
                      <a:r>
                        <a:rPr lang="sv-SE" sz="1000">
                          <a:effectLst/>
                          <a:latin typeface="Calibri"/>
                          <a:ea typeface="Times New Roman"/>
                          <a:cs typeface="Arial"/>
                        </a:rPr>
                        <a:t> </a:t>
                      </a:r>
                    </a:p>
                  </a:txBody>
                  <a:tcPr marL="44723" marR="447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sv-SE"/>
                    </a:p>
                  </a:txBody>
                  <a:tcPr/>
                </a:tc>
                <a:tc>
                  <a:txBody>
                    <a:bodyPr/>
                    <a:lstStyle/>
                    <a:p>
                      <a:pPr>
                        <a:lnSpc>
                          <a:spcPct val="115000"/>
                        </a:lnSpc>
                        <a:spcAft>
                          <a:spcPts val="0"/>
                        </a:spcAft>
                      </a:pPr>
                      <a:r>
                        <a:rPr lang="sv-SE" sz="1000">
                          <a:effectLst/>
                          <a:latin typeface="Calibri"/>
                          <a:ea typeface="Times New Roman"/>
                          <a:cs typeface="Arial"/>
                        </a:rPr>
                        <a:t> </a:t>
                      </a:r>
                    </a:p>
                  </a:txBody>
                  <a:tcPr marL="44723" marR="447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3">
                  <a:txBody>
                    <a:bodyPr/>
                    <a:lstStyle/>
                    <a:p>
                      <a:pPr>
                        <a:lnSpc>
                          <a:spcPct val="115000"/>
                        </a:lnSpc>
                        <a:spcAft>
                          <a:spcPts val="0"/>
                        </a:spcAft>
                      </a:pPr>
                      <a:r>
                        <a:rPr lang="sv-SE" sz="1000">
                          <a:effectLst/>
                          <a:latin typeface="Calibri"/>
                          <a:ea typeface="Times New Roman"/>
                          <a:cs typeface="Arial"/>
                        </a:rPr>
                        <a:t> </a:t>
                      </a:r>
                    </a:p>
                  </a:txBody>
                  <a:tcPr marL="44723" marR="447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sv-SE"/>
                    </a:p>
                  </a:txBody>
                  <a:tcPr/>
                </a:tc>
                <a:tc hMerge="1">
                  <a:txBody>
                    <a:bodyPr/>
                    <a:lstStyle/>
                    <a:p>
                      <a:endParaRPr lang="sv-SE"/>
                    </a:p>
                  </a:txBody>
                  <a:tcPr/>
                </a:tc>
                <a:tc gridSpan="2">
                  <a:txBody>
                    <a:bodyPr/>
                    <a:lstStyle/>
                    <a:p>
                      <a:pPr>
                        <a:lnSpc>
                          <a:spcPct val="115000"/>
                        </a:lnSpc>
                        <a:spcAft>
                          <a:spcPts val="0"/>
                        </a:spcAft>
                      </a:pPr>
                      <a:r>
                        <a:rPr lang="sv-SE" sz="1000">
                          <a:effectLst/>
                          <a:latin typeface="Calibri"/>
                          <a:ea typeface="Times New Roman"/>
                          <a:cs typeface="Arial"/>
                        </a:rPr>
                        <a:t> </a:t>
                      </a:r>
                    </a:p>
                  </a:txBody>
                  <a:tcPr marL="44723" marR="447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sv-SE"/>
                    </a:p>
                  </a:txBody>
                  <a:tcPr/>
                </a:tc>
                <a:tc gridSpan="3">
                  <a:txBody>
                    <a:bodyPr/>
                    <a:lstStyle/>
                    <a:p>
                      <a:pPr>
                        <a:lnSpc>
                          <a:spcPct val="115000"/>
                        </a:lnSpc>
                        <a:spcAft>
                          <a:spcPts val="0"/>
                        </a:spcAft>
                      </a:pPr>
                      <a:r>
                        <a:rPr lang="sv-SE" sz="1000">
                          <a:effectLst/>
                          <a:latin typeface="Calibri"/>
                          <a:ea typeface="Times New Roman"/>
                          <a:cs typeface="Arial"/>
                        </a:rPr>
                        <a:t> </a:t>
                      </a:r>
                    </a:p>
                  </a:txBody>
                  <a:tcPr marL="44723" marR="447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sv-SE"/>
                    </a:p>
                  </a:txBody>
                  <a:tcPr/>
                </a:tc>
                <a:tc hMerge="1">
                  <a:txBody>
                    <a:bodyPr/>
                    <a:lstStyle/>
                    <a:p>
                      <a:endParaRPr lang="sv-SE"/>
                    </a:p>
                  </a:txBody>
                  <a:tcPr/>
                </a:tc>
              </a:tr>
              <a:tr h="125721">
                <a:tc>
                  <a:txBody>
                    <a:bodyPr/>
                    <a:lstStyle/>
                    <a:p>
                      <a:pPr>
                        <a:lnSpc>
                          <a:spcPct val="115000"/>
                        </a:lnSpc>
                        <a:spcAft>
                          <a:spcPts val="0"/>
                        </a:spcAft>
                      </a:pPr>
                      <a:r>
                        <a:rPr lang="sv-SE" sz="1000">
                          <a:effectLst/>
                          <a:latin typeface="Calibri"/>
                          <a:ea typeface="Times New Roman"/>
                          <a:cs typeface="Arial"/>
                        </a:rPr>
                        <a:t>Medtag utsida</a:t>
                      </a:r>
                    </a:p>
                  </a:txBody>
                  <a:tcPr marL="44723" marR="447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nSpc>
                          <a:spcPct val="115000"/>
                        </a:lnSpc>
                        <a:spcAft>
                          <a:spcPts val="0"/>
                        </a:spcAft>
                      </a:pPr>
                      <a:r>
                        <a:rPr lang="sv-SE" sz="1000">
                          <a:effectLst/>
                          <a:latin typeface="Calibri"/>
                          <a:ea typeface="Times New Roman"/>
                          <a:cs typeface="Arial"/>
                        </a:rPr>
                        <a:t> </a:t>
                      </a:r>
                    </a:p>
                  </a:txBody>
                  <a:tcPr marL="44723" marR="447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sv-SE"/>
                    </a:p>
                  </a:txBody>
                  <a:tcPr/>
                </a:tc>
                <a:tc gridSpan="2">
                  <a:txBody>
                    <a:bodyPr/>
                    <a:lstStyle/>
                    <a:p>
                      <a:pPr>
                        <a:lnSpc>
                          <a:spcPct val="115000"/>
                        </a:lnSpc>
                        <a:spcAft>
                          <a:spcPts val="0"/>
                        </a:spcAft>
                      </a:pPr>
                      <a:r>
                        <a:rPr lang="sv-SE" sz="1000">
                          <a:effectLst/>
                          <a:latin typeface="Calibri"/>
                          <a:ea typeface="Times New Roman"/>
                          <a:cs typeface="Arial"/>
                        </a:rPr>
                        <a:t> </a:t>
                      </a:r>
                    </a:p>
                  </a:txBody>
                  <a:tcPr marL="44723" marR="447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sv-SE"/>
                    </a:p>
                  </a:txBody>
                  <a:tcPr/>
                </a:tc>
                <a:tc>
                  <a:txBody>
                    <a:bodyPr/>
                    <a:lstStyle/>
                    <a:p>
                      <a:pPr>
                        <a:lnSpc>
                          <a:spcPct val="115000"/>
                        </a:lnSpc>
                        <a:spcAft>
                          <a:spcPts val="0"/>
                        </a:spcAft>
                      </a:pPr>
                      <a:r>
                        <a:rPr lang="sv-SE" sz="1000">
                          <a:effectLst/>
                          <a:latin typeface="Calibri"/>
                          <a:ea typeface="Times New Roman"/>
                          <a:cs typeface="Arial"/>
                        </a:rPr>
                        <a:t> </a:t>
                      </a:r>
                    </a:p>
                  </a:txBody>
                  <a:tcPr marL="44723" marR="447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4">
                  <a:txBody>
                    <a:bodyPr/>
                    <a:lstStyle/>
                    <a:p>
                      <a:pPr>
                        <a:lnSpc>
                          <a:spcPct val="115000"/>
                        </a:lnSpc>
                        <a:spcAft>
                          <a:spcPts val="0"/>
                        </a:spcAft>
                      </a:pPr>
                      <a:r>
                        <a:rPr lang="sv-SE" sz="1000">
                          <a:effectLst/>
                          <a:latin typeface="Calibri"/>
                          <a:ea typeface="Times New Roman"/>
                          <a:cs typeface="Arial"/>
                        </a:rPr>
                        <a:t> </a:t>
                      </a:r>
                    </a:p>
                  </a:txBody>
                  <a:tcPr marL="44723" marR="447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sv-SE"/>
                    </a:p>
                  </a:txBody>
                  <a:tcPr/>
                </a:tc>
                <a:tc hMerge="1">
                  <a:txBody>
                    <a:bodyPr/>
                    <a:lstStyle/>
                    <a:p>
                      <a:endParaRPr lang="sv-SE"/>
                    </a:p>
                  </a:txBody>
                  <a:tcPr/>
                </a:tc>
                <a:tc hMerge="1">
                  <a:txBody>
                    <a:bodyPr/>
                    <a:lstStyle/>
                    <a:p>
                      <a:endParaRPr lang="sv-SE"/>
                    </a:p>
                  </a:txBody>
                  <a:tcPr/>
                </a:tc>
                <a:tc gridSpan="3">
                  <a:txBody>
                    <a:bodyPr/>
                    <a:lstStyle/>
                    <a:p>
                      <a:pPr>
                        <a:lnSpc>
                          <a:spcPct val="115000"/>
                        </a:lnSpc>
                        <a:spcAft>
                          <a:spcPts val="0"/>
                        </a:spcAft>
                      </a:pPr>
                      <a:r>
                        <a:rPr lang="sv-SE" sz="1000">
                          <a:effectLst/>
                          <a:latin typeface="Calibri"/>
                          <a:ea typeface="Times New Roman"/>
                          <a:cs typeface="Arial"/>
                        </a:rPr>
                        <a:t> </a:t>
                      </a:r>
                    </a:p>
                  </a:txBody>
                  <a:tcPr marL="44723" marR="447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sv-SE"/>
                    </a:p>
                  </a:txBody>
                  <a:tcPr/>
                </a:tc>
                <a:tc hMerge="1">
                  <a:txBody>
                    <a:bodyPr/>
                    <a:lstStyle/>
                    <a:p>
                      <a:endParaRPr lang="sv-SE"/>
                    </a:p>
                  </a:txBody>
                  <a:tcPr/>
                </a:tc>
                <a:tc gridSpan="2">
                  <a:txBody>
                    <a:bodyPr/>
                    <a:lstStyle/>
                    <a:p>
                      <a:pPr>
                        <a:lnSpc>
                          <a:spcPct val="115000"/>
                        </a:lnSpc>
                        <a:spcAft>
                          <a:spcPts val="0"/>
                        </a:spcAft>
                      </a:pPr>
                      <a:r>
                        <a:rPr lang="sv-SE" sz="1000">
                          <a:effectLst/>
                          <a:latin typeface="Calibri"/>
                          <a:ea typeface="Times New Roman"/>
                          <a:cs typeface="Arial"/>
                        </a:rPr>
                        <a:t> </a:t>
                      </a:r>
                    </a:p>
                  </a:txBody>
                  <a:tcPr marL="44723" marR="447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sv-SE"/>
                    </a:p>
                  </a:txBody>
                  <a:tcPr/>
                </a:tc>
                <a:tc>
                  <a:txBody>
                    <a:bodyPr/>
                    <a:lstStyle/>
                    <a:p>
                      <a:pPr>
                        <a:lnSpc>
                          <a:spcPct val="115000"/>
                        </a:lnSpc>
                        <a:spcAft>
                          <a:spcPts val="0"/>
                        </a:spcAft>
                      </a:pPr>
                      <a:r>
                        <a:rPr lang="sv-SE" sz="1000">
                          <a:effectLst/>
                          <a:latin typeface="Calibri"/>
                          <a:ea typeface="Times New Roman"/>
                          <a:cs typeface="Arial"/>
                        </a:rPr>
                        <a:t> </a:t>
                      </a:r>
                    </a:p>
                  </a:txBody>
                  <a:tcPr marL="44723" marR="447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3">
                  <a:txBody>
                    <a:bodyPr/>
                    <a:lstStyle/>
                    <a:p>
                      <a:pPr>
                        <a:lnSpc>
                          <a:spcPct val="115000"/>
                        </a:lnSpc>
                        <a:spcAft>
                          <a:spcPts val="0"/>
                        </a:spcAft>
                      </a:pPr>
                      <a:r>
                        <a:rPr lang="sv-SE" sz="1000">
                          <a:effectLst/>
                          <a:latin typeface="Calibri"/>
                          <a:ea typeface="Times New Roman"/>
                          <a:cs typeface="Arial"/>
                        </a:rPr>
                        <a:t> </a:t>
                      </a:r>
                    </a:p>
                  </a:txBody>
                  <a:tcPr marL="44723" marR="447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sv-SE"/>
                    </a:p>
                  </a:txBody>
                  <a:tcPr/>
                </a:tc>
                <a:tc hMerge="1">
                  <a:txBody>
                    <a:bodyPr/>
                    <a:lstStyle/>
                    <a:p>
                      <a:endParaRPr lang="sv-SE"/>
                    </a:p>
                  </a:txBody>
                  <a:tcPr/>
                </a:tc>
                <a:tc gridSpan="2">
                  <a:txBody>
                    <a:bodyPr/>
                    <a:lstStyle/>
                    <a:p>
                      <a:pPr>
                        <a:lnSpc>
                          <a:spcPct val="115000"/>
                        </a:lnSpc>
                        <a:spcAft>
                          <a:spcPts val="0"/>
                        </a:spcAft>
                      </a:pPr>
                      <a:r>
                        <a:rPr lang="sv-SE" sz="1000">
                          <a:effectLst/>
                          <a:latin typeface="Calibri"/>
                          <a:ea typeface="Times New Roman"/>
                          <a:cs typeface="Arial"/>
                        </a:rPr>
                        <a:t> </a:t>
                      </a:r>
                    </a:p>
                  </a:txBody>
                  <a:tcPr marL="44723" marR="447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sv-SE"/>
                    </a:p>
                  </a:txBody>
                  <a:tcPr/>
                </a:tc>
                <a:tc gridSpan="3">
                  <a:txBody>
                    <a:bodyPr/>
                    <a:lstStyle/>
                    <a:p>
                      <a:pPr>
                        <a:lnSpc>
                          <a:spcPct val="115000"/>
                        </a:lnSpc>
                        <a:spcAft>
                          <a:spcPts val="0"/>
                        </a:spcAft>
                      </a:pPr>
                      <a:r>
                        <a:rPr lang="sv-SE" sz="1000">
                          <a:effectLst/>
                          <a:latin typeface="Calibri"/>
                          <a:ea typeface="Times New Roman"/>
                          <a:cs typeface="Arial"/>
                        </a:rPr>
                        <a:t> </a:t>
                      </a:r>
                    </a:p>
                  </a:txBody>
                  <a:tcPr marL="44723" marR="447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sv-SE"/>
                    </a:p>
                  </a:txBody>
                  <a:tcPr/>
                </a:tc>
                <a:tc hMerge="1">
                  <a:txBody>
                    <a:bodyPr/>
                    <a:lstStyle/>
                    <a:p>
                      <a:endParaRPr lang="sv-SE"/>
                    </a:p>
                  </a:txBody>
                  <a:tcPr/>
                </a:tc>
              </a:tr>
              <a:tr h="125721">
                <a:tc>
                  <a:txBody>
                    <a:bodyPr/>
                    <a:lstStyle/>
                    <a:p>
                      <a:pPr>
                        <a:lnSpc>
                          <a:spcPct val="115000"/>
                        </a:lnSpc>
                        <a:spcAft>
                          <a:spcPts val="0"/>
                        </a:spcAft>
                      </a:pPr>
                      <a:r>
                        <a:rPr lang="sv-SE" sz="1000">
                          <a:effectLst/>
                          <a:latin typeface="Calibri"/>
                          <a:ea typeface="Times New Roman"/>
                          <a:cs typeface="Arial"/>
                        </a:rPr>
                        <a:t>Medtag övrigt</a:t>
                      </a:r>
                    </a:p>
                  </a:txBody>
                  <a:tcPr marL="44723" marR="447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4">
                  <a:txBody>
                    <a:bodyPr/>
                    <a:lstStyle/>
                    <a:p>
                      <a:pPr>
                        <a:lnSpc>
                          <a:spcPct val="115000"/>
                        </a:lnSpc>
                        <a:spcAft>
                          <a:spcPts val="0"/>
                        </a:spcAft>
                      </a:pPr>
                      <a:r>
                        <a:rPr lang="sv-SE" sz="1000">
                          <a:effectLst/>
                          <a:latin typeface="Calibri"/>
                          <a:ea typeface="Times New Roman"/>
                          <a:cs typeface="Arial"/>
                        </a:rPr>
                        <a:t> </a:t>
                      </a:r>
                    </a:p>
                  </a:txBody>
                  <a:tcPr marL="44723" marR="447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sv-SE"/>
                    </a:p>
                  </a:txBody>
                  <a:tcPr/>
                </a:tc>
                <a:tc hMerge="1">
                  <a:txBody>
                    <a:bodyPr/>
                    <a:lstStyle/>
                    <a:p>
                      <a:endParaRPr lang="sv-SE"/>
                    </a:p>
                  </a:txBody>
                  <a:tcPr/>
                </a:tc>
                <a:tc hMerge="1">
                  <a:txBody>
                    <a:bodyPr/>
                    <a:lstStyle/>
                    <a:p>
                      <a:endParaRPr lang="sv-SE"/>
                    </a:p>
                  </a:txBody>
                  <a:tcPr/>
                </a:tc>
                <a:tc gridSpan="5">
                  <a:txBody>
                    <a:bodyPr/>
                    <a:lstStyle/>
                    <a:p>
                      <a:pPr>
                        <a:lnSpc>
                          <a:spcPct val="115000"/>
                        </a:lnSpc>
                        <a:spcAft>
                          <a:spcPts val="0"/>
                        </a:spcAft>
                      </a:pPr>
                      <a:r>
                        <a:rPr lang="sv-SE" sz="1000">
                          <a:effectLst/>
                          <a:latin typeface="Calibri"/>
                          <a:ea typeface="Times New Roman"/>
                          <a:cs typeface="Arial"/>
                        </a:rPr>
                        <a:t> </a:t>
                      </a:r>
                    </a:p>
                  </a:txBody>
                  <a:tcPr marL="44723" marR="447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sv-SE"/>
                    </a:p>
                  </a:txBody>
                  <a:tcPr/>
                </a:tc>
                <a:tc hMerge="1">
                  <a:txBody>
                    <a:bodyPr/>
                    <a:lstStyle/>
                    <a:p>
                      <a:endParaRPr lang="sv-SE"/>
                    </a:p>
                  </a:txBody>
                  <a:tcPr/>
                </a:tc>
                <a:tc hMerge="1">
                  <a:txBody>
                    <a:bodyPr/>
                    <a:lstStyle/>
                    <a:p>
                      <a:endParaRPr lang="sv-SE"/>
                    </a:p>
                  </a:txBody>
                  <a:tcPr/>
                </a:tc>
                <a:tc hMerge="1">
                  <a:txBody>
                    <a:bodyPr/>
                    <a:lstStyle/>
                    <a:p>
                      <a:endParaRPr lang="sv-SE"/>
                    </a:p>
                  </a:txBody>
                  <a:tcPr/>
                </a:tc>
                <a:tc gridSpan="5">
                  <a:txBody>
                    <a:bodyPr/>
                    <a:lstStyle/>
                    <a:p>
                      <a:pPr>
                        <a:lnSpc>
                          <a:spcPct val="115000"/>
                        </a:lnSpc>
                        <a:spcAft>
                          <a:spcPts val="0"/>
                        </a:spcAft>
                      </a:pPr>
                      <a:r>
                        <a:rPr lang="sv-SE" sz="1000">
                          <a:effectLst/>
                          <a:latin typeface="Calibri"/>
                          <a:ea typeface="Times New Roman"/>
                          <a:cs typeface="Arial"/>
                        </a:rPr>
                        <a:t> </a:t>
                      </a:r>
                    </a:p>
                  </a:txBody>
                  <a:tcPr marL="44723" marR="447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sv-SE"/>
                    </a:p>
                  </a:txBody>
                  <a:tcPr/>
                </a:tc>
                <a:tc hMerge="1">
                  <a:txBody>
                    <a:bodyPr/>
                    <a:lstStyle/>
                    <a:p>
                      <a:endParaRPr lang="sv-SE"/>
                    </a:p>
                  </a:txBody>
                  <a:tcPr/>
                </a:tc>
                <a:tc hMerge="1">
                  <a:txBody>
                    <a:bodyPr/>
                    <a:lstStyle/>
                    <a:p>
                      <a:endParaRPr lang="sv-SE"/>
                    </a:p>
                  </a:txBody>
                  <a:tcPr/>
                </a:tc>
                <a:tc hMerge="1">
                  <a:txBody>
                    <a:bodyPr/>
                    <a:lstStyle/>
                    <a:p>
                      <a:endParaRPr lang="sv-SE"/>
                    </a:p>
                  </a:txBody>
                  <a:tcPr/>
                </a:tc>
                <a:tc gridSpan="4">
                  <a:txBody>
                    <a:bodyPr/>
                    <a:lstStyle/>
                    <a:p>
                      <a:pPr>
                        <a:lnSpc>
                          <a:spcPct val="115000"/>
                        </a:lnSpc>
                        <a:spcAft>
                          <a:spcPts val="0"/>
                        </a:spcAft>
                      </a:pPr>
                      <a:r>
                        <a:rPr lang="sv-SE" sz="1000">
                          <a:effectLst/>
                          <a:latin typeface="Calibri"/>
                          <a:ea typeface="Times New Roman"/>
                          <a:cs typeface="Arial"/>
                        </a:rPr>
                        <a:t> </a:t>
                      </a:r>
                    </a:p>
                  </a:txBody>
                  <a:tcPr marL="44723" marR="447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sv-SE"/>
                    </a:p>
                  </a:txBody>
                  <a:tcPr/>
                </a:tc>
                <a:tc hMerge="1">
                  <a:txBody>
                    <a:bodyPr/>
                    <a:lstStyle/>
                    <a:p>
                      <a:endParaRPr lang="sv-SE"/>
                    </a:p>
                  </a:txBody>
                  <a:tcPr/>
                </a:tc>
                <a:tc hMerge="1">
                  <a:txBody>
                    <a:bodyPr/>
                    <a:lstStyle/>
                    <a:p>
                      <a:endParaRPr lang="sv-SE"/>
                    </a:p>
                  </a:txBody>
                  <a:tcPr/>
                </a:tc>
                <a:tc gridSpan="5">
                  <a:txBody>
                    <a:bodyPr/>
                    <a:lstStyle/>
                    <a:p>
                      <a:pPr>
                        <a:lnSpc>
                          <a:spcPct val="115000"/>
                        </a:lnSpc>
                        <a:spcAft>
                          <a:spcPts val="0"/>
                        </a:spcAft>
                      </a:pPr>
                      <a:r>
                        <a:rPr lang="sv-SE" sz="1000">
                          <a:effectLst/>
                          <a:latin typeface="Calibri"/>
                          <a:ea typeface="Times New Roman"/>
                          <a:cs typeface="Arial"/>
                        </a:rPr>
                        <a:t> </a:t>
                      </a:r>
                    </a:p>
                  </a:txBody>
                  <a:tcPr marL="44723" marR="447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sv-SE"/>
                    </a:p>
                  </a:txBody>
                  <a:tcPr/>
                </a:tc>
                <a:tc hMerge="1">
                  <a:txBody>
                    <a:bodyPr/>
                    <a:lstStyle/>
                    <a:p>
                      <a:endParaRPr lang="sv-SE"/>
                    </a:p>
                  </a:txBody>
                  <a:tcPr/>
                </a:tc>
                <a:tc hMerge="1">
                  <a:txBody>
                    <a:bodyPr/>
                    <a:lstStyle/>
                    <a:p>
                      <a:endParaRPr lang="sv-SE"/>
                    </a:p>
                  </a:txBody>
                  <a:tcPr/>
                </a:tc>
                <a:tc hMerge="1">
                  <a:txBody>
                    <a:bodyPr/>
                    <a:lstStyle/>
                    <a:p>
                      <a:endParaRPr lang="sv-SE"/>
                    </a:p>
                  </a:txBody>
                  <a:tcPr/>
                </a:tc>
              </a:tr>
              <a:tr h="125721">
                <a:tc>
                  <a:txBody>
                    <a:bodyPr/>
                    <a:lstStyle/>
                    <a:p>
                      <a:pPr>
                        <a:lnSpc>
                          <a:spcPct val="115000"/>
                        </a:lnSpc>
                        <a:spcAft>
                          <a:spcPts val="0"/>
                        </a:spcAft>
                      </a:pPr>
                      <a:r>
                        <a:rPr lang="sv-SE" sz="1000">
                          <a:effectLst/>
                          <a:latin typeface="Calibri"/>
                          <a:ea typeface="Times New Roman"/>
                          <a:cs typeface="Arial"/>
                        </a:rPr>
                        <a:t>Nickteknik</a:t>
                      </a:r>
                    </a:p>
                  </a:txBody>
                  <a:tcPr marL="44723" marR="447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4">
                  <a:txBody>
                    <a:bodyPr/>
                    <a:lstStyle/>
                    <a:p>
                      <a:pPr>
                        <a:lnSpc>
                          <a:spcPct val="115000"/>
                        </a:lnSpc>
                        <a:spcAft>
                          <a:spcPts val="0"/>
                        </a:spcAft>
                      </a:pPr>
                      <a:r>
                        <a:rPr lang="sv-SE" sz="1000">
                          <a:effectLst/>
                          <a:latin typeface="Calibri"/>
                          <a:ea typeface="Times New Roman"/>
                          <a:cs typeface="Arial"/>
                        </a:rPr>
                        <a:t> </a:t>
                      </a:r>
                    </a:p>
                  </a:txBody>
                  <a:tcPr marL="44723" marR="447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sv-SE"/>
                    </a:p>
                  </a:txBody>
                  <a:tcPr/>
                </a:tc>
                <a:tc hMerge="1">
                  <a:txBody>
                    <a:bodyPr/>
                    <a:lstStyle/>
                    <a:p>
                      <a:endParaRPr lang="sv-SE"/>
                    </a:p>
                  </a:txBody>
                  <a:tcPr/>
                </a:tc>
                <a:tc hMerge="1">
                  <a:txBody>
                    <a:bodyPr/>
                    <a:lstStyle/>
                    <a:p>
                      <a:endParaRPr lang="sv-SE"/>
                    </a:p>
                  </a:txBody>
                  <a:tcPr/>
                </a:tc>
                <a:tc gridSpan="5">
                  <a:txBody>
                    <a:bodyPr/>
                    <a:lstStyle/>
                    <a:p>
                      <a:pPr>
                        <a:lnSpc>
                          <a:spcPct val="115000"/>
                        </a:lnSpc>
                        <a:spcAft>
                          <a:spcPts val="0"/>
                        </a:spcAft>
                      </a:pPr>
                      <a:r>
                        <a:rPr lang="sv-SE" sz="1000">
                          <a:effectLst/>
                          <a:latin typeface="Calibri"/>
                          <a:ea typeface="Times New Roman"/>
                          <a:cs typeface="Arial"/>
                        </a:rPr>
                        <a:t> </a:t>
                      </a:r>
                    </a:p>
                  </a:txBody>
                  <a:tcPr marL="44723" marR="447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sv-SE"/>
                    </a:p>
                  </a:txBody>
                  <a:tcPr/>
                </a:tc>
                <a:tc hMerge="1">
                  <a:txBody>
                    <a:bodyPr/>
                    <a:lstStyle/>
                    <a:p>
                      <a:endParaRPr lang="sv-SE"/>
                    </a:p>
                  </a:txBody>
                  <a:tcPr/>
                </a:tc>
                <a:tc hMerge="1">
                  <a:txBody>
                    <a:bodyPr/>
                    <a:lstStyle/>
                    <a:p>
                      <a:endParaRPr lang="sv-SE"/>
                    </a:p>
                  </a:txBody>
                  <a:tcPr/>
                </a:tc>
                <a:tc hMerge="1">
                  <a:txBody>
                    <a:bodyPr/>
                    <a:lstStyle/>
                    <a:p>
                      <a:endParaRPr lang="sv-SE"/>
                    </a:p>
                  </a:txBody>
                  <a:tcPr/>
                </a:tc>
                <a:tc gridSpan="5">
                  <a:txBody>
                    <a:bodyPr/>
                    <a:lstStyle/>
                    <a:p>
                      <a:pPr>
                        <a:lnSpc>
                          <a:spcPct val="115000"/>
                        </a:lnSpc>
                        <a:spcAft>
                          <a:spcPts val="0"/>
                        </a:spcAft>
                      </a:pPr>
                      <a:r>
                        <a:rPr lang="sv-SE" sz="1000">
                          <a:effectLst/>
                          <a:latin typeface="Calibri"/>
                          <a:ea typeface="Times New Roman"/>
                          <a:cs typeface="Arial"/>
                        </a:rPr>
                        <a:t> </a:t>
                      </a:r>
                    </a:p>
                  </a:txBody>
                  <a:tcPr marL="44723" marR="447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sv-SE"/>
                    </a:p>
                  </a:txBody>
                  <a:tcPr/>
                </a:tc>
                <a:tc hMerge="1">
                  <a:txBody>
                    <a:bodyPr/>
                    <a:lstStyle/>
                    <a:p>
                      <a:endParaRPr lang="sv-SE"/>
                    </a:p>
                  </a:txBody>
                  <a:tcPr/>
                </a:tc>
                <a:tc hMerge="1">
                  <a:txBody>
                    <a:bodyPr/>
                    <a:lstStyle/>
                    <a:p>
                      <a:endParaRPr lang="sv-SE"/>
                    </a:p>
                  </a:txBody>
                  <a:tcPr/>
                </a:tc>
                <a:tc hMerge="1">
                  <a:txBody>
                    <a:bodyPr/>
                    <a:lstStyle/>
                    <a:p>
                      <a:endParaRPr lang="sv-SE"/>
                    </a:p>
                  </a:txBody>
                  <a:tcPr/>
                </a:tc>
                <a:tc gridSpan="4">
                  <a:txBody>
                    <a:bodyPr/>
                    <a:lstStyle/>
                    <a:p>
                      <a:pPr>
                        <a:lnSpc>
                          <a:spcPct val="115000"/>
                        </a:lnSpc>
                        <a:spcAft>
                          <a:spcPts val="0"/>
                        </a:spcAft>
                      </a:pPr>
                      <a:r>
                        <a:rPr lang="sv-SE" sz="1000">
                          <a:effectLst/>
                          <a:latin typeface="Calibri"/>
                          <a:ea typeface="Times New Roman"/>
                          <a:cs typeface="Arial"/>
                        </a:rPr>
                        <a:t> </a:t>
                      </a:r>
                    </a:p>
                  </a:txBody>
                  <a:tcPr marL="44723" marR="447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sv-SE"/>
                    </a:p>
                  </a:txBody>
                  <a:tcPr/>
                </a:tc>
                <a:tc hMerge="1">
                  <a:txBody>
                    <a:bodyPr/>
                    <a:lstStyle/>
                    <a:p>
                      <a:endParaRPr lang="sv-SE"/>
                    </a:p>
                  </a:txBody>
                  <a:tcPr/>
                </a:tc>
                <a:tc hMerge="1">
                  <a:txBody>
                    <a:bodyPr/>
                    <a:lstStyle/>
                    <a:p>
                      <a:endParaRPr lang="sv-SE"/>
                    </a:p>
                  </a:txBody>
                  <a:tcPr/>
                </a:tc>
                <a:tc gridSpan="5">
                  <a:txBody>
                    <a:bodyPr/>
                    <a:lstStyle/>
                    <a:p>
                      <a:pPr>
                        <a:lnSpc>
                          <a:spcPct val="115000"/>
                        </a:lnSpc>
                        <a:spcAft>
                          <a:spcPts val="0"/>
                        </a:spcAft>
                      </a:pPr>
                      <a:r>
                        <a:rPr lang="sv-SE" sz="1000">
                          <a:effectLst/>
                          <a:latin typeface="Calibri"/>
                          <a:ea typeface="Times New Roman"/>
                          <a:cs typeface="Arial"/>
                        </a:rPr>
                        <a:t> </a:t>
                      </a:r>
                    </a:p>
                  </a:txBody>
                  <a:tcPr marL="44723" marR="447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sv-SE"/>
                    </a:p>
                  </a:txBody>
                  <a:tcPr/>
                </a:tc>
                <a:tc hMerge="1">
                  <a:txBody>
                    <a:bodyPr/>
                    <a:lstStyle/>
                    <a:p>
                      <a:endParaRPr lang="sv-SE"/>
                    </a:p>
                  </a:txBody>
                  <a:tcPr/>
                </a:tc>
                <a:tc hMerge="1">
                  <a:txBody>
                    <a:bodyPr/>
                    <a:lstStyle/>
                    <a:p>
                      <a:endParaRPr lang="sv-SE"/>
                    </a:p>
                  </a:txBody>
                  <a:tcPr/>
                </a:tc>
                <a:tc hMerge="1">
                  <a:txBody>
                    <a:bodyPr/>
                    <a:lstStyle/>
                    <a:p>
                      <a:endParaRPr lang="sv-SE"/>
                    </a:p>
                  </a:txBody>
                  <a:tcPr/>
                </a:tc>
              </a:tr>
              <a:tr h="125721">
                <a:tc>
                  <a:txBody>
                    <a:bodyPr/>
                    <a:lstStyle/>
                    <a:p>
                      <a:pPr>
                        <a:lnSpc>
                          <a:spcPct val="115000"/>
                        </a:lnSpc>
                        <a:spcAft>
                          <a:spcPts val="0"/>
                        </a:spcAft>
                      </a:pPr>
                      <a:r>
                        <a:rPr lang="sv-SE" sz="1000">
                          <a:effectLst/>
                          <a:latin typeface="Calibri"/>
                          <a:ea typeface="Times New Roman"/>
                          <a:cs typeface="Arial"/>
                        </a:rPr>
                        <a:t>Nickpassning</a:t>
                      </a:r>
                    </a:p>
                  </a:txBody>
                  <a:tcPr marL="44723" marR="447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4">
                  <a:txBody>
                    <a:bodyPr/>
                    <a:lstStyle/>
                    <a:p>
                      <a:pPr>
                        <a:lnSpc>
                          <a:spcPct val="115000"/>
                        </a:lnSpc>
                        <a:spcAft>
                          <a:spcPts val="0"/>
                        </a:spcAft>
                      </a:pPr>
                      <a:r>
                        <a:rPr lang="sv-SE" sz="1000">
                          <a:effectLst/>
                          <a:latin typeface="Calibri"/>
                          <a:ea typeface="Times New Roman"/>
                          <a:cs typeface="Arial"/>
                        </a:rPr>
                        <a:t> </a:t>
                      </a:r>
                    </a:p>
                  </a:txBody>
                  <a:tcPr marL="44723" marR="447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sv-SE"/>
                    </a:p>
                  </a:txBody>
                  <a:tcPr/>
                </a:tc>
                <a:tc hMerge="1">
                  <a:txBody>
                    <a:bodyPr/>
                    <a:lstStyle/>
                    <a:p>
                      <a:endParaRPr lang="sv-SE"/>
                    </a:p>
                  </a:txBody>
                  <a:tcPr/>
                </a:tc>
                <a:tc hMerge="1">
                  <a:txBody>
                    <a:bodyPr/>
                    <a:lstStyle/>
                    <a:p>
                      <a:endParaRPr lang="sv-SE"/>
                    </a:p>
                  </a:txBody>
                  <a:tcPr/>
                </a:tc>
                <a:tc gridSpan="5">
                  <a:txBody>
                    <a:bodyPr/>
                    <a:lstStyle/>
                    <a:p>
                      <a:pPr>
                        <a:lnSpc>
                          <a:spcPct val="115000"/>
                        </a:lnSpc>
                        <a:spcAft>
                          <a:spcPts val="0"/>
                        </a:spcAft>
                      </a:pPr>
                      <a:r>
                        <a:rPr lang="sv-SE" sz="1000">
                          <a:effectLst/>
                          <a:latin typeface="Calibri"/>
                          <a:ea typeface="Times New Roman"/>
                          <a:cs typeface="Arial"/>
                        </a:rPr>
                        <a:t> </a:t>
                      </a:r>
                    </a:p>
                  </a:txBody>
                  <a:tcPr marL="44723" marR="447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sv-SE"/>
                    </a:p>
                  </a:txBody>
                  <a:tcPr/>
                </a:tc>
                <a:tc hMerge="1">
                  <a:txBody>
                    <a:bodyPr/>
                    <a:lstStyle/>
                    <a:p>
                      <a:endParaRPr lang="sv-SE"/>
                    </a:p>
                  </a:txBody>
                  <a:tcPr/>
                </a:tc>
                <a:tc hMerge="1">
                  <a:txBody>
                    <a:bodyPr/>
                    <a:lstStyle/>
                    <a:p>
                      <a:endParaRPr lang="sv-SE"/>
                    </a:p>
                  </a:txBody>
                  <a:tcPr/>
                </a:tc>
                <a:tc hMerge="1">
                  <a:txBody>
                    <a:bodyPr/>
                    <a:lstStyle/>
                    <a:p>
                      <a:endParaRPr lang="sv-SE"/>
                    </a:p>
                  </a:txBody>
                  <a:tcPr/>
                </a:tc>
                <a:tc gridSpan="5">
                  <a:txBody>
                    <a:bodyPr/>
                    <a:lstStyle/>
                    <a:p>
                      <a:pPr>
                        <a:lnSpc>
                          <a:spcPct val="115000"/>
                        </a:lnSpc>
                        <a:spcAft>
                          <a:spcPts val="0"/>
                        </a:spcAft>
                      </a:pPr>
                      <a:r>
                        <a:rPr lang="sv-SE" sz="1000">
                          <a:effectLst/>
                          <a:latin typeface="Calibri"/>
                          <a:ea typeface="Times New Roman"/>
                          <a:cs typeface="Arial"/>
                        </a:rPr>
                        <a:t> </a:t>
                      </a:r>
                    </a:p>
                  </a:txBody>
                  <a:tcPr marL="44723" marR="447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sv-SE"/>
                    </a:p>
                  </a:txBody>
                  <a:tcPr/>
                </a:tc>
                <a:tc hMerge="1">
                  <a:txBody>
                    <a:bodyPr/>
                    <a:lstStyle/>
                    <a:p>
                      <a:endParaRPr lang="sv-SE"/>
                    </a:p>
                  </a:txBody>
                  <a:tcPr/>
                </a:tc>
                <a:tc hMerge="1">
                  <a:txBody>
                    <a:bodyPr/>
                    <a:lstStyle/>
                    <a:p>
                      <a:endParaRPr lang="sv-SE"/>
                    </a:p>
                  </a:txBody>
                  <a:tcPr/>
                </a:tc>
                <a:tc hMerge="1">
                  <a:txBody>
                    <a:bodyPr/>
                    <a:lstStyle/>
                    <a:p>
                      <a:endParaRPr lang="sv-SE"/>
                    </a:p>
                  </a:txBody>
                  <a:tcPr/>
                </a:tc>
                <a:tc gridSpan="4">
                  <a:txBody>
                    <a:bodyPr/>
                    <a:lstStyle/>
                    <a:p>
                      <a:pPr>
                        <a:lnSpc>
                          <a:spcPct val="115000"/>
                        </a:lnSpc>
                        <a:spcAft>
                          <a:spcPts val="0"/>
                        </a:spcAft>
                      </a:pPr>
                      <a:r>
                        <a:rPr lang="sv-SE" sz="1000">
                          <a:effectLst/>
                          <a:latin typeface="Calibri"/>
                          <a:ea typeface="Times New Roman"/>
                          <a:cs typeface="Arial"/>
                        </a:rPr>
                        <a:t> </a:t>
                      </a:r>
                    </a:p>
                  </a:txBody>
                  <a:tcPr marL="44723" marR="447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sv-SE"/>
                    </a:p>
                  </a:txBody>
                  <a:tcPr/>
                </a:tc>
                <a:tc hMerge="1">
                  <a:txBody>
                    <a:bodyPr/>
                    <a:lstStyle/>
                    <a:p>
                      <a:endParaRPr lang="sv-SE"/>
                    </a:p>
                  </a:txBody>
                  <a:tcPr/>
                </a:tc>
                <a:tc hMerge="1">
                  <a:txBody>
                    <a:bodyPr/>
                    <a:lstStyle/>
                    <a:p>
                      <a:endParaRPr lang="sv-SE"/>
                    </a:p>
                  </a:txBody>
                  <a:tcPr/>
                </a:tc>
                <a:tc gridSpan="5">
                  <a:txBody>
                    <a:bodyPr/>
                    <a:lstStyle/>
                    <a:p>
                      <a:pPr>
                        <a:lnSpc>
                          <a:spcPct val="115000"/>
                        </a:lnSpc>
                        <a:spcAft>
                          <a:spcPts val="0"/>
                        </a:spcAft>
                      </a:pPr>
                      <a:r>
                        <a:rPr lang="sv-SE" sz="1000">
                          <a:effectLst/>
                          <a:latin typeface="Calibri"/>
                          <a:ea typeface="Times New Roman"/>
                          <a:cs typeface="Arial"/>
                        </a:rPr>
                        <a:t> </a:t>
                      </a:r>
                    </a:p>
                  </a:txBody>
                  <a:tcPr marL="44723" marR="447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sv-SE"/>
                    </a:p>
                  </a:txBody>
                  <a:tcPr/>
                </a:tc>
                <a:tc hMerge="1">
                  <a:txBody>
                    <a:bodyPr/>
                    <a:lstStyle/>
                    <a:p>
                      <a:endParaRPr lang="sv-SE"/>
                    </a:p>
                  </a:txBody>
                  <a:tcPr/>
                </a:tc>
                <a:tc hMerge="1">
                  <a:txBody>
                    <a:bodyPr/>
                    <a:lstStyle/>
                    <a:p>
                      <a:endParaRPr lang="sv-SE"/>
                    </a:p>
                  </a:txBody>
                  <a:tcPr/>
                </a:tc>
                <a:tc hMerge="1">
                  <a:txBody>
                    <a:bodyPr/>
                    <a:lstStyle/>
                    <a:p>
                      <a:endParaRPr lang="sv-SE"/>
                    </a:p>
                  </a:txBody>
                  <a:tcPr/>
                </a:tc>
              </a:tr>
              <a:tr h="125721">
                <a:tc>
                  <a:txBody>
                    <a:bodyPr/>
                    <a:lstStyle/>
                    <a:p>
                      <a:pPr>
                        <a:lnSpc>
                          <a:spcPct val="115000"/>
                        </a:lnSpc>
                        <a:spcAft>
                          <a:spcPts val="0"/>
                        </a:spcAft>
                      </a:pPr>
                      <a:r>
                        <a:rPr lang="sv-SE" sz="1000">
                          <a:effectLst/>
                          <a:latin typeface="Calibri"/>
                          <a:ea typeface="Times New Roman"/>
                          <a:cs typeface="Arial"/>
                        </a:rPr>
                        <a:t>Försvarsnick</a:t>
                      </a:r>
                    </a:p>
                  </a:txBody>
                  <a:tcPr marL="44723" marR="447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4">
                  <a:txBody>
                    <a:bodyPr/>
                    <a:lstStyle/>
                    <a:p>
                      <a:pPr>
                        <a:lnSpc>
                          <a:spcPct val="115000"/>
                        </a:lnSpc>
                        <a:spcAft>
                          <a:spcPts val="0"/>
                        </a:spcAft>
                      </a:pPr>
                      <a:r>
                        <a:rPr lang="sv-SE" sz="1000">
                          <a:effectLst/>
                          <a:latin typeface="Calibri"/>
                          <a:ea typeface="Times New Roman"/>
                          <a:cs typeface="Arial"/>
                        </a:rPr>
                        <a:t> </a:t>
                      </a:r>
                    </a:p>
                  </a:txBody>
                  <a:tcPr marL="44723" marR="447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sv-SE"/>
                    </a:p>
                  </a:txBody>
                  <a:tcPr/>
                </a:tc>
                <a:tc hMerge="1">
                  <a:txBody>
                    <a:bodyPr/>
                    <a:lstStyle/>
                    <a:p>
                      <a:endParaRPr lang="sv-SE"/>
                    </a:p>
                  </a:txBody>
                  <a:tcPr/>
                </a:tc>
                <a:tc hMerge="1">
                  <a:txBody>
                    <a:bodyPr/>
                    <a:lstStyle/>
                    <a:p>
                      <a:endParaRPr lang="sv-SE"/>
                    </a:p>
                  </a:txBody>
                  <a:tcPr/>
                </a:tc>
                <a:tc gridSpan="5">
                  <a:txBody>
                    <a:bodyPr/>
                    <a:lstStyle/>
                    <a:p>
                      <a:pPr>
                        <a:lnSpc>
                          <a:spcPct val="115000"/>
                        </a:lnSpc>
                        <a:spcAft>
                          <a:spcPts val="0"/>
                        </a:spcAft>
                      </a:pPr>
                      <a:r>
                        <a:rPr lang="sv-SE" sz="1000">
                          <a:effectLst/>
                          <a:latin typeface="Calibri"/>
                          <a:ea typeface="Times New Roman"/>
                          <a:cs typeface="Arial"/>
                        </a:rPr>
                        <a:t> </a:t>
                      </a:r>
                    </a:p>
                  </a:txBody>
                  <a:tcPr marL="44723" marR="447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sv-SE"/>
                    </a:p>
                  </a:txBody>
                  <a:tcPr/>
                </a:tc>
                <a:tc hMerge="1">
                  <a:txBody>
                    <a:bodyPr/>
                    <a:lstStyle/>
                    <a:p>
                      <a:endParaRPr lang="sv-SE"/>
                    </a:p>
                  </a:txBody>
                  <a:tcPr/>
                </a:tc>
                <a:tc hMerge="1">
                  <a:txBody>
                    <a:bodyPr/>
                    <a:lstStyle/>
                    <a:p>
                      <a:endParaRPr lang="sv-SE"/>
                    </a:p>
                  </a:txBody>
                  <a:tcPr/>
                </a:tc>
                <a:tc hMerge="1">
                  <a:txBody>
                    <a:bodyPr/>
                    <a:lstStyle/>
                    <a:p>
                      <a:endParaRPr lang="sv-SE"/>
                    </a:p>
                  </a:txBody>
                  <a:tcPr/>
                </a:tc>
                <a:tc gridSpan="5">
                  <a:txBody>
                    <a:bodyPr/>
                    <a:lstStyle/>
                    <a:p>
                      <a:pPr>
                        <a:lnSpc>
                          <a:spcPct val="115000"/>
                        </a:lnSpc>
                        <a:spcAft>
                          <a:spcPts val="0"/>
                        </a:spcAft>
                      </a:pPr>
                      <a:r>
                        <a:rPr lang="sv-SE" sz="1000">
                          <a:effectLst/>
                          <a:latin typeface="Calibri"/>
                          <a:ea typeface="Times New Roman"/>
                          <a:cs typeface="Arial"/>
                        </a:rPr>
                        <a:t> </a:t>
                      </a:r>
                    </a:p>
                  </a:txBody>
                  <a:tcPr marL="44723" marR="447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sv-SE"/>
                    </a:p>
                  </a:txBody>
                  <a:tcPr/>
                </a:tc>
                <a:tc hMerge="1">
                  <a:txBody>
                    <a:bodyPr/>
                    <a:lstStyle/>
                    <a:p>
                      <a:endParaRPr lang="sv-SE"/>
                    </a:p>
                  </a:txBody>
                  <a:tcPr/>
                </a:tc>
                <a:tc hMerge="1">
                  <a:txBody>
                    <a:bodyPr/>
                    <a:lstStyle/>
                    <a:p>
                      <a:endParaRPr lang="sv-SE"/>
                    </a:p>
                  </a:txBody>
                  <a:tcPr/>
                </a:tc>
                <a:tc hMerge="1">
                  <a:txBody>
                    <a:bodyPr/>
                    <a:lstStyle/>
                    <a:p>
                      <a:endParaRPr lang="sv-SE"/>
                    </a:p>
                  </a:txBody>
                  <a:tcPr/>
                </a:tc>
                <a:tc gridSpan="4">
                  <a:txBody>
                    <a:bodyPr/>
                    <a:lstStyle/>
                    <a:p>
                      <a:pPr>
                        <a:lnSpc>
                          <a:spcPct val="115000"/>
                        </a:lnSpc>
                        <a:spcAft>
                          <a:spcPts val="0"/>
                        </a:spcAft>
                      </a:pPr>
                      <a:r>
                        <a:rPr lang="sv-SE" sz="1000">
                          <a:effectLst/>
                          <a:latin typeface="Calibri"/>
                          <a:ea typeface="Times New Roman"/>
                          <a:cs typeface="Arial"/>
                        </a:rPr>
                        <a:t> </a:t>
                      </a:r>
                    </a:p>
                  </a:txBody>
                  <a:tcPr marL="44723" marR="447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sv-SE"/>
                    </a:p>
                  </a:txBody>
                  <a:tcPr/>
                </a:tc>
                <a:tc hMerge="1">
                  <a:txBody>
                    <a:bodyPr/>
                    <a:lstStyle/>
                    <a:p>
                      <a:endParaRPr lang="sv-SE"/>
                    </a:p>
                  </a:txBody>
                  <a:tcPr/>
                </a:tc>
                <a:tc hMerge="1">
                  <a:txBody>
                    <a:bodyPr/>
                    <a:lstStyle/>
                    <a:p>
                      <a:endParaRPr lang="sv-SE"/>
                    </a:p>
                  </a:txBody>
                  <a:tcPr/>
                </a:tc>
                <a:tc gridSpan="5">
                  <a:txBody>
                    <a:bodyPr/>
                    <a:lstStyle/>
                    <a:p>
                      <a:pPr>
                        <a:lnSpc>
                          <a:spcPct val="115000"/>
                        </a:lnSpc>
                        <a:spcAft>
                          <a:spcPts val="0"/>
                        </a:spcAft>
                      </a:pPr>
                      <a:r>
                        <a:rPr lang="sv-SE" sz="1000">
                          <a:effectLst/>
                          <a:latin typeface="Calibri"/>
                          <a:ea typeface="Times New Roman"/>
                          <a:cs typeface="Arial"/>
                        </a:rPr>
                        <a:t> </a:t>
                      </a:r>
                    </a:p>
                  </a:txBody>
                  <a:tcPr marL="44723" marR="447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sv-SE"/>
                    </a:p>
                  </a:txBody>
                  <a:tcPr/>
                </a:tc>
                <a:tc hMerge="1">
                  <a:txBody>
                    <a:bodyPr/>
                    <a:lstStyle/>
                    <a:p>
                      <a:endParaRPr lang="sv-SE"/>
                    </a:p>
                  </a:txBody>
                  <a:tcPr/>
                </a:tc>
                <a:tc hMerge="1">
                  <a:txBody>
                    <a:bodyPr/>
                    <a:lstStyle/>
                    <a:p>
                      <a:endParaRPr lang="sv-SE"/>
                    </a:p>
                  </a:txBody>
                  <a:tcPr/>
                </a:tc>
                <a:tc hMerge="1">
                  <a:txBody>
                    <a:bodyPr/>
                    <a:lstStyle/>
                    <a:p>
                      <a:endParaRPr lang="sv-SE"/>
                    </a:p>
                  </a:txBody>
                  <a:tcPr/>
                </a:tc>
              </a:tr>
              <a:tr h="125721">
                <a:tc>
                  <a:txBody>
                    <a:bodyPr/>
                    <a:lstStyle/>
                    <a:p>
                      <a:pPr>
                        <a:lnSpc>
                          <a:spcPct val="115000"/>
                        </a:lnSpc>
                        <a:spcAft>
                          <a:spcPts val="0"/>
                        </a:spcAft>
                      </a:pPr>
                      <a:r>
                        <a:rPr lang="sv-SE" sz="1000">
                          <a:effectLst/>
                          <a:latin typeface="Calibri"/>
                          <a:ea typeface="Times New Roman"/>
                          <a:cs typeface="Arial"/>
                        </a:rPr>
                        <a:t>Avslutsnick</a:t>
                      </a:r>
                    </a:p>
                  </a:txBody>
                  <a:tcPr marL="44723" marR="447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4">
                  <a:txBody>
                    <a:bodyPr/>
                    <a:lstStyle/>
                    <a:p>
                      <a:pPr>
                        <a:lnSpc>
                          <a:spcPct val="115000"/>
                        </a:lnSpc>
                        <a:spcAft>
                          <a:spcPts val="0"/>
                        </a:spcAft>
                      </a:pPr>
                      <a:r>
                        <a:rPr lang="sv-SE" sz="1000">
                          <a:effectLst/>
                          <a:latin typeface="Calibri"/>
                          <a:ea typeface="Times New Roman"/>
                          <a:cs typeface="Arial"/>
                        </a:rPr>
                        <a:t> </a:t>
                      </a:r>
                    </a:p>
                  </a:txBody>
                  <a:tcPr marL="44723" marR="447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sv-SE"/>
                    </a:p>
                  </a:txBody>
                  <a:tcPr/>
                </a:tc>
                <a:tc hMerge="1">
                  <a:txBody>
                    <a:bodyPr/>
                    <a:lstStyle/>
                    <a:p>
                      <a:endParaRPr lang="sv-SE"/>
                    </a:p>
                  </a:txBody>
                  <a:tcPr/>
                </a:tc>
                <a:tc hMerge="1">
                  <a:txBody>
                    <a:bodyPr/>
                    <a:lstStyle/>
                    <a:p>
                      <a:endParaRPr lang="sv-SE"/>
                    </a:p>
                  </a:txBody>
                  <a:tcPr/>
                </a:tc>
                <a:tc gridSpan="5">
                  <a:txBody>
                    <a:bodyPr/>
                    <a:lstStyle/>
                    <a:p>
                      <a:pPr>
                        <a:lnSpc>
                          <a:spcPct val="115000"/>
                        </a:lnSpc>
                        <a:spcAft>
                          <a:spcPts val="0"/>
                        </a:spcAft>
                      </a:pPr>
                      <a:r>
                        <a:rPr lang="sv-SE" sz="1000">
                          <a:effectLst/>
                          <a:latin typeface="Calibri"/>
                          <a:ea typeface="Times New Roman"/>
                          <a:cs typeface="Arial"/>
                        </a:rPr>
                        <a:t> </a:t>
                      </a:r>
                    </a:p>
                  </a:txBody>
                  <a:tcPr marL="44723" marR="447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sv-SE"/>
                    </a:p>
                  </a:txBody>
                  <a:tcPr/>
                </a:tc>
                <a:tc hMerge="1">
                  <a:txBody>
                    <a:bodyPr/>
                    <a:lstStyle/>
                    <a:p>
                      <a:endParaRPr lang="sv-SE"/>
                    </a:p>
                  </a:txBody>
                  <a:tcPr/>
                </a:tc>
                <a:tc hMerge="1">
                  <a:txBody>
                    <a:bodyPr/>
                    <a:lstStyle/>
                    <a:p>
                      <a:endParaRPr lang="sv-SE"/>
                    </a:p>
                  </a:txBody>
                  <a:tcPr/>
                </a:tc>
                <a:tc hMerge="1">
                  <a:txBody>
                    <a:bodyPr/>
                    <a:lstStyle/>
                    <a:p>
                      <a:endParaRPr lang="sv-SE"/>
                    </a:p>
                  </a:txBody>
                  <a:tcPr/>
                </a:tc>
                <a:tc gridSpan="5">
                  <a:txBody>
                    <a:bodyPr/>
                    <a:lstStyle/>
                    <a:p>
                      <a:pPr>
                        <a:lnSpc>
                          <a:spcPct val="115000"/>
                        </a:lnSpc>
                        <a:spcAft>
                          <a:spcPts val="0"/>
                        </a:spcAft>
                      </a:pPr>
                      <a:r>
                        <a:rPr lang="sv-SE" sz="1000">
                          <a:effectLst/>
                          <a:latin typeface="Calibri"/>
                          <a:ea typeface="Times New Roman"/>
                          <a:cs typeface="Arial"/>
                        </a:rPr>
                        <a:t> </a:t>
                      </a:r>
                    </a:p>
                  </a:txBody>
                  <a:tcPr marL="44723" marR="447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sv-SE"/>
                    </a:p>
                  </a:txBody>
                  <a:tcPr/>
                </a:tc>
                <a:tc hMerge="1">
                  <a:txBody>
                    <a:bodyPr/>
                    <a:lstStyle/>
                    <a:p>
                      <a:endParaRPr lang="sv-SE"/>
                    </a:p>
                  </a:txBody>
                  <a:tcPr/>
                </a:tc>
                <a:tc hMerge="1">
                  <a:txBody>
                    <a:bodyPr/>
                    <a:lstStyle/>
                    <a:p>
                      <a:endParaRPr lang="sv-SE"/>
                    </a:p>
                  </a:txBody>
                  <a:tcPr/>
                </a:tc>
                <a:tc hMerge="1">
                  <a:txBody>
                    <a:bodyPr/>
                    <a:lstStyle/>
                    <a:p>
                      <a:endParaRPr lang="sv-SE"/>
                    </a:p>
                  </a:txBody>
                  <a:tcPr/>
                </a:tc>
                <a:tc gridSpan="4">
                  <a:txBody>
                    <a:bodyPr/>
                    <a:lstStyle/>
                    <a:p>
                      <a:pPr>
                        <a:lnSpc>
                          <a:spcPct val="115000"/>
                        </a:lnSpc>
                        <a:spcAft>
                          <a:spcPts val="0"/>
                        </a:spcAft>
                      </a:pPr>
                      <a:r>
                        <a:rPr lang="sv-SE" sz="1000">
                          <a:effectLst/>
                          <a:latin typeface="Calibri"/>
                          <a:ea typeface="Times New Roman"/>
                          <a:cs typeface="Arial"/>
                        </a:rPr>
                        <a:t> </a:t>
                      </a:r>
                    </a:p>
                  </a:txBody>
                  <a:tcPr marL="44723" marR="447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sv-SE"/>
                    </a:p>
                  </a:txBody>
                  <a:tcPr/>
                </a:tc>
                <a:tc hMerge="1">
                  <a:txBody>
                    <a:bodyPr/>
                    <a:lstStyle/>
                    <a:p>
                      <a:endParaRPr lang="sv-SE"/>
                    </a:p>
                  </a:txBody>
                  <a:tcPr/>
                </a:tc>
                <a:tc hMerge="1">
                  <a:txBody>
                    <a:bodyPr/>
                    <a:lstStyle/>
                    <a:p>
                      <a:endParaRPr lang="sv-SE"/>
                    </a:p>
                  </a:txBody>
                  <a:tcPr/>
                </a:tc>
                <a:tc gridSpan="5">
                  <a:txBody>
                    <a:bodyPr/>
                    <a:lstStyle/>
                    <a:p>
                      <a:pPr>
                        <a:lnSpc>
                          <a:spcPct val="115000"/>
                        </a:lnSpc>
                        <a:spcAft>
                          <a:spcPts val="0"/>
                        </a:spcAft>
                      </a:pPr>
                      <a:r>
                        <a:rPr lang="sv-SE" sz="1000">
                          <a:effectLst/>
                          <a:latin typeface="Calibri"/>
                          <a:ea typeface="Times New Roman"/>
                          <a:cs typeface="Arial"/>
                        </a:rPr>
                        <a:t> </a:t>
                      </a:r>
                    </a:p>
                  </a:txBody>
                  <a:tcPr marL="44723" marR="447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sv-SE"/>
                    </a:p>
                  </a:txBody>
                  <a:tcPr/>
                </a:tc>
                <a:tc hMerge="1">
                  <a:txBody>
                    <a:bodyPr/>
                    <a:lstStyle/>
                    <a:p>
                      <a:endParaRPr lang="sv-SE"/>
                    </a:p>
                  </a:txBody>
                  <a:tcPr/>
                </a:tc>
                <a:tc hMerge="1">
                  <a:txBody>
                    <a:bodyPr/>
                    <a:lstStyle/>
                    <a:p>
                      <a:endParaRPr lang="sv-SE"/>
                    </a:p>
                  </a:txBody>
                  <a:tcPr/>
                </a:tc>
                <a:tc hMerge="1">
                  <a:txBody>
                    <a:bodyPr/>
                    <a:lstStyle/>
                    <a:p>
                      <a:endParaRPr lang="sv-SE"/>
                    </a:p>
                  </a:txBody>
                  <a:tcPr/>
                </a:tc>
              </a:tr>
              <a:tr h="125721">
                <a:tc>
                  <a:txBody>
                    <a:bodyPr/>
                    <a:lstStyle/>
                    <a:p>
                      <a:pPr>
                        <a:lnSpc>
                          <a:spcPct val="115000"/>
                        </a:lnSpc>
                        <a:spcAft>
                          <a:spcPts val="0"/>
                        </a:spcAft>
                      </a:pPr>
                      <a:r>
                        <a:rPr lang="sv-SE" sz="1000">
                          <a:effectLst/>
                          <a:latin typeface="Calibri"/>
                          <a:ea typeface="Times New Roman"/>
                          <a:cs typeface="Arial"/>
                        </a:rPr>
                        <a:t>Avslut bredsida</a:t>
                      </a:r>
                    </a:p>
                  </a:txBody>
                  <a:tcPr marL="44723" marR="447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nSpc>
                          <a:spcPct val="115000"/>
                        </a:lnSpc>
                        <a:spcAft>
                          <a:spcPts val="0"/>
                        </a:spcAft>
                      </a:pPr>
                      <a:r>
                        <a:rPr lang="sv-SE" sz="1000">
                          <a:effectLst/>
                          <a:latin typeface="Calibri"/>
                          <a:ea typeface="Times New Roman"/>
                          <a:cs typeface="Arial"/>
                        </a:rPr>
                        <a:t> </a:t>
                      </a:r>
                    </a:p>
                  </a:txBody>
                  <a:tcPr marL="44723" marR="447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sv-SE"/>
                    </a:p>
                  </a:txBody>
                  <a:tcPr/>
                </a:tc>
                <a:tc gridSpan="2">
                  <a:txBody>
                    <a:bodyPr/>
                    <a:lstStyle/>
                    <a:p>
                      <a:pPr>
                        <a:lnSpc>
                          <a:spcPct val="115000"/>
                        </a:lnSpc>
                        <a:spcAft>
                          <a:spcPts val="0"/>
                        </a:spcAft>
                      </a:pPr>
                      <a:r>
                        <a:rPr lang="sv-SE" sz="1000">
                          <a:effectLst/>
                          <a:latin typeface="Calibri"/>
                          <a:ea typeface="Times New Roman"/>
                          <a:cs typeface="Arial"/>
                        </a:rPr>
                        <a:t> </a:t>
                      </a:r>
                    </a:p>
                  </a:txBody>
                  <a:tcPr marL="44723" marR="447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sv-SE"/>
                    </a:p>
                  </a:txBody>
                  <a:tcPr/>
                </a:tc>
                <a:tc gridSpan="4">
                  <a:txBody>
                    <a:bodyPr/>
                    <a:lstStyle/>
                    <a:p>
                      <a:pPr>
                        <a:lnSpc>
                          <a:spcPct val="115000"/>
                        </a:lnSpc>
                        <a:spcAft>
                          <a:spcPts val="0"/>
                        </a:spcAft>
                      </a:pPr>
                      <a:r>
                        <a:rPr lang="sv-SE" sz="1000">
                          <a:effectLst/>
                          <a:latin typeface="Calibri"/>
                          <a:ea typeface="Times New Roman"/>
                          <a:cs typeface="Arial"/>
                        </a:rPr>
                        <a:t> </a:t>
                      </a:r>
                    </a:p>
                  </a:txBody>
                  <a:tcPr marL="44723" marR="447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sv-SE"/>
                    </a:p>
                  </a:txBody>
                  <a:tcPr/>
                </a:tc>
                <a:tc hMerge="1">
                  <a:txBody>
                    <a:bodyPr/>
                    <a:lstStyle/>
                    <a:p>
                      <a:endParaRPr lang="sv-SE"/>
                    </a:p>
                  </a:txBody>
                  <a:tcPr/>
                </a:tc>
                <a:tc hMerge="1">
                  <a:txBody>
                    <a:bodyPr/>
                    <a:lstStyle/>
                    <a:p>
                      <a:endParaRPr lang="sv-SE"/>
                    </a:p>
                  </a:txBody>
                  <a:tcPr/>
                </a:tc>
                <a:tc>
                  <a:txBody>
                    <a:bodyPr/>
                    <a:lstStyle/>
                    <a:p>
                      <a:pPr>
                        <a:lnSpc>
                          <a:spcPct val="115000"/>
                        </a:lnSpc>
                        <a:spcAft>
                          <a:spcPts val="0"/>
                        </a:spcAft>
                      </a:pPr>
                      <a:r>
                        <a:rPr lang="sv-SE" sz="1000">
                          <a:effectLst/>
                          <a:latin typeface="Calibri"/>
                          <a:ea typeface="Times New Roman"/>
                          <a:cs typeface="Arial"/>
                        </a:rPr>
                        <a:t> </a:t>
                      </a:r>
                    </a:p>
                  </a:txBody>
                  <a:tcPr marL="44723" marR="447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4">
                  <a:txBody>
                    <a:bodyPr/>
                    <a:lstStyle/>
                    <a:p>
                      <a:pPr>
                        <a:lnSpc>
                          <a:spcPct val="115000"/>
                        </a:lnSpc>
                        <a:spcAft>
                          <a:spcPts val="0"/>
                        </a:spcAft>
                      </a:pPr>
                      <a:r>
                        <a:rPr lang="sv-SE" sz="1000">
                          <a:effectLst/>
                          <a:latin typeface="Calibri"/>
                          <a:ea typeface="Times New Roman"/>
                          <a:cs typeface="Arial"/>
                        </a:rPr>
                        <a:t> </a:t>
                      </a:r>
                    </a:p>
                  </a:txBody>
                  <a:tcPr marL="44723" marR="447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sv-SE"/>
                    </a:p>
                  </a:txBody>
                  <a:tcPr/>
                </a:tc>
                <a:tc hMerge="1">
                  <a:txBody>
                    <a:bodyPr/>
                    <a:lstStyle/>
                    <a:p>
                      <a:endParaRPr lang="sv-SE"/>
                    </a:p>
                  </a:txBody>
                  <a:tcPr/>
                </a:tc>
                <a:tc hMerge="1">
                  <a:txBody>
                    <a:bodyPr/>
                    <a:lstStyle/>
                    <a:p>
                      <a:endParaRPr lang="sv-SE"/>
                    </a:p>
                  </a:txBody>
                  <a:tcPr/>
                </a:tc>
                <a:tc>
                  <a:txBody>
                    <a:bodyPr/>
                    <a:lstStyle/>
                    <a:p>
                      <a:pPr>
                        <a:lnSpc>
                          <a:spcPct val="115000"/>
                        </a:lnSpc>
                        <a:spcAft>
                          <a:spcPts val="0"/>
                        </a:spcAft>
                      </a:pPr>
                      <a:r>
                        <a:rPr lang="sv-SE" sz="1000">
                          <a:effectLst/>
                          <a:latin typeface="Calibri"/>
                          <a:ea typeface="Times New Roman"/>
                          <a:cs typeface="Arial"/>
                        </a:rPr>
                        <a:t> </a:t>
                      </a:r>
                    </a:p>
                  </a:txBody>
                  <a:tcPr marL="44723" marR="447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nSpc>
                          <a:spcPct val="115000"/>
                        </a:lnSpc>
                        <a:spcAft>
                          <a:spcPts val="0"/>
                        </a:spcAft>
                      </a:pPr>
                      <a:r>
                        <a:rPr lang="sv-SE" sz="1000">
                          <a:effectLst/>
                          <a:latin typeface="Calibri"/>
                          <a:ea typeface="Times New Roman"/>
                          <a:cs typeface="Arial"/>
                        </a:rPr>
                        <a:t> </a:t>
                      </a:r>
                    </a:p>
                  </a:txBody>
                  <a:tcPr marL="44723" marR="447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sv-SE"/>
                    </a:p>
                  </a:txBody>
                  <a:tcPr/>
                </a:tc>
                <a:tc gridSpan="2">
                  <a:txBody>
                    <a:bodyPr/>
                    <a:lstStyle/>
                    <a:p>
                      <a:pPr>
                        <a:lnSpc>
                          <a:spcPct val="115000"/>
                        </a:lnSpc>
                        <a:spcAft>
                          <a:spcPts val="0"/>
                        </a:spcAft>
                      </a:pPr>
                      <a:r>
                        <a:rPr lang="sv-SE" sz="1000">
                          <a:effectLst/>
                          <a:latin typeface="Calibri"/>
                          <a:ea typeface="Times New Roman"/>
                          <a:cs typeface="Arial"/>
                        </a:rPr>
                        <a:t> </a:t>
                      </a:r>
                    </a:p>
                  </a:txBody>
                  <a:tcPr marL="44723" marR="447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sv-SE"/>
                    </a:p>
                  </a:txBody>
                  <a:tcPr/>
                </a:tc>
                <a:tc gridSpan="3">
                  <a:txBody>
                    <a:bodyPr/>
                    <a:lstStyle/>
                    <a:p>
                      <a:pPr>
                        <a:lnSpc>
                          <a:spcPct val="115000"/>
                        </a:lnSpc>
                        <a:spcAft>
                          <a:spcPts val="0"/>
                        </a:spcAft>
                      </a:pPr>
                      <a:r>
                        <a:rPr lang="sv-SE" sz="1000">
                          <a:effectLst/>
                          <a:latin typeface="Calibri"/>
                          <a:ea typeface="Times New Roman"/>
                          <a:cs typeface="Arial"/>
                        </a:rPr>
                        <a:t> </a:t>
                      </a:r>
                    </a:p>
                  </a:txBody>
                  <a:tcPr marL="44723" marR="447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sv-SE"/>
                    </a:p>
                  </a:txBody>
                  <a:tcPr/>
                </a:tc>
                <a:tc hMerge="1">
                  <a:txBody>
                    <a:bodyPr/>
                    <a:lstStyle/>
                    <a:p>
                      <a:endParaRPr lang="sv-SE"/>
                    </a:p>
                  </a:txBody>
                  <a:tcPr/>
                </a:tc>
                <a:tc gridSpan="2">
                  <a:txBody>
                    <a:bodyPr/>
                    <a:lstStyle/>
                    <a:p>
                      <a:pPr>
                        <a:lnSpc>
                          <a:spcPct val="115000"/>
                        </a:lnSpc>
                        <a:spcAft>
                          <a:spcPts val="0"/>
                        </a:spcAft>
                      </a:pPr>
                      <a:r>
                        <a:rPr lang="sv-SE" sz="1000">
                          <a:effectLst/>
                          <a:latin typeface="Calibri"/>
                          <a:ea typeface="Times New Roman"/>
                          <a:cs typeface="Arial"/>
                        </a:rPr>
                        <a:t> </a:t>
                      </a:r>
                    </a:p>
                  </a:txBody>
                  <a:tcPr marL="44723" marR="447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sv-SE"/>
                    </a:p>
                  </a:txBody>
                  <a:tcPr/>
                </a:tc>
              </a:tr>
              <a:tr h="125721">
                <a:tc>
                  <a:txBody>
                    <a:bodyPr/>
                    <a:lstStyle/>
                    <a:p>
                      <a:pPr>
                        <a:lnSpc>
                          <a:spcPct val="115000"/>
                        </a:lnSpc>
                        <a:spcAft>
                          <a:spcPts val="0"/>
                        </a:spcAft>
                      </a:pPr>
                      <a:r>
                        <a:rPr lang="sv-SE" sz="1000">
                          <a:effectLst/>
                          <a:latin typeface="Calibri"/>
                          <a:ea typeface="Times New Roman"/>
                          <a:cs typeface="Arial"/>
                        </a:rPr>
                        <a:t>Avslut vrist</a:t>
                      </a:r>
                    </a:p>
                  </a:txBody>
                  <a:tcPr marL="44723" marR="447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nSpc>
                          <a:spcPct val="115000"/>
                        </a:lnSpc>
                        <a:spcAft>
                          <a:spcPts val="0"/>
                        </a:spcAft>
                      </a:pPr>
                      <a:r>
                        <a:rPr lang="sv-SE" sz="1000">
                          <a:effectLst/>
                          <a:latin typeface="Calibri"/>
                          <a:ea typeface="Times New Roman"/>
                          <a:cs typeface="Arial"/>
                        </a:rPr>
                        <a:t> </a:t>
                      </a:r>
                    </a:p>
                  </a:txBody>
                  <a:tcPr marL="44723" marR="447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sv-SE"/>
                    </a:p>
                  </a:txBody>
                  <a:tcPr/>
                </a:tc>
                <a:tc gridSpan="2">
                  <a:txBody>
                    <a:bodyPr/>
                    <a:lstStyle/>
                    <a:p>
                      <a:pPr>
                        <a:lnSpc>
                          <a:spcPct val="115000"/>
                        </a:lnSpc>
                        <a:spcAft>
                          <a:spcPts val="0"/>
                        </a:spcAft>
                      </a:pPr>
                      <a:r>
                        <a:rPr lang="sv-SE" sz="1000">
                          <a:effectLst/>
                          <a:latin typeface="Calibri"/>
                          <a:ea typeface="Times New Roman"/>
                          <a:cs typeface="Arial"/>
                        </a:rPr>
                        <a:t> </a:t>
                      </a:r>
                    </a:p>
                  </a:txBody>
                  <a:tcPr marL="44723" marR="447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sv-SE"/>
                    </a:p>
                  </a:txBody>
                  <a:tcPr/>
                </a:tc>
                <a:tc gridSpan="4">
                  <a:txBody>
                    <a:bodyPr/>
                    <a:lstStyle/>
                    <a:p>
                      <a:pPr>
                        <a:lnSpc>
                          <a:spcPct val="115000"/>
                        </a:lnSpc>
                        <a:spcAft>
                          <a:spcPts val="0"/>
                        </a:spcAft>
                      </a:pPr>
                      <a:r>
                        <a:rPr lang="sv-SE" sz="1000">
                          <a:effectLst/>
                          <a:latin typeface="Calibri"/>
                          <a:ea typeface="Times New Roman"/>
                          <a:cs typeface="Arial"/>
                        </a:rPr>
                        <a:t> </a:t>
                      </a:r>
                    </a:p>
                  </a:txBody>
                  <a:tcPr marL="44723" marR="447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sv-SE"/>
                    </a:p>
                  </a:txBody>
                  <a:tcPr/>
                </a:tc>
                <a:tc hMerge="1">
                  <a:txBody>
                    <a:bodyPr/>
                    <a:lstStyle/>
                    <a:p>
                      <a:endParaRPr lang="sv-SE"/>
                    </a:p>
                  </a:txBody>
                  <a:tcPr/>
                </a:tc>
                <a:tc hMerge="1">
                  <a:txBody>
                    <a:bodyPr/>
                    <a:lstStyle/>
                    <a:p>
                      <a:endParaRPr lang="sv-SE"/>
                    </a:p>
                  </a:txBody>
                  <a:tcPr/>
                </a:tc>
                <a:tc>
                  <a:txBody>
                    <a:bodyPr/>
                    <a:lstStyle/>
                    <a:p>
                      <a:pPr>
                        <a:lnSpc>
                          <a:spcPct val="115000"/>
                        </a:lnSpc>
                        <a:spcAft>
                          <a:spcPts val="0"/>
                        </a:spcAft>
                      </a:pPr>
                      <a:r>
                        <a:rPr lang="sv-SE" sz="1000">
                          <a:effectLst/>
                          <a:latin typeface="Calibri"/>
                          <a:ea typeface="Times New Roman"/>
                          <a:cs typeface="Arial"/>
                        </a:rPr>
                        <a:t> </a:t>
                      </a:r>
                    </a:p>
                  </a:txBody>
                  <a:tcPr marL="44723" marR="447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4">
                  <a:txBody>
                    <a:bodyPr/>
                    <a:lstStyle/>
                    <a:p>
                      <a:pPr>
                        <a:lnSpc>
                          <a:spcPct val="115000"/>
                        </a:lnSpc>
                        <a:spcAft>
                          <a:spcPts val="0"/>
                        </a:spcAft>
                      </a:pPr>
                      <a:r>
                        <a:rPr lang="sv-SE" sz="1000">
                          <a:effectLst/>
                          <a:latin typeface="Calibri"/>
                          <a:ea typeface="Times New Roman"/>
                          <a:cs typeface="Arial"/>
                        </a:rPr>
                        <a:t> </a:t>
                      </a:r>
                    </a:p>
                  </a:txBody>
                  <a:tcPr marL="44723" marR="447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sv-SE"/>
                    </a:p>
                  </a:txBody>
                  <a:tcPr/>
                </a:tc>
                <a:tc hMerge="1">
                  <a:txBody>
                    <a:bodyPr/>
                    <a:lstStyle/>
                    <a:p>
                      <a:endParaRPr lang="sv-SE"/>
                    </a:p>
                  </a:txBody>
                  <a:tcPr/>
                </a:tc>
                <a:tc hMerge="1">
                  <a:txBody>
                    <a:bodyPr/>
                    <a:lstStyle/>
                    <a:p>
                      <a:endParaRPr lang="sv-SE"/>
                    </a:p>
                  </a:txBody>
                  <a:tcPr/>
                </a:tc>
                <a:tc>
                  <a:txBody>
                    <a:bodyPr/>
                    <a:lstStyle/>
                    <a:p>
                      <a:pPr>
                        <a:lnSpc>
                          <a:spcPct val="115000"/>
                        </a:lnSpc>
                        <a:spcAft>
                          <a:spcPts val="0"/>
                        </a:spcAft>
                      </a:pPr>
                      <a:r>
                        <a:rPr lang="sv-SE" sz="1000">
                          <a:effectLst/>
                          <a:latin typeface="Calibri"/>
                          <a:ea typeface="Times New Roman"/>
                          <a:cs typeface="Arial"/>
                        </a:rPr>
                        <a:t> </a:t>
                      </a:r>
                    </a:p>
                  </a:txBody>
                  <a:tcPr marL="44723" marR="447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nSpc>
                          <a:spcPct val="115000"/>
                        </a:lnSpc>
                        <a:spcAft>
                          <a:spcPts val="0"/>
                        </a:spcAft>
                      </a:pPr>
                      <a:r>
                        <a:rPr lang="sv-SE" sz="1000">
                          <a:effectLst/>
                          <a:latin typeface="Calibri"/>
                          <a:ea typeface="Times New Roman"/>
                          <a:cs typeface="Arial"/>
                        </a:rPr>
                        <a:t> </a:t>
                      </a:r>
                    </a:p>
                  </a:txBody>
                  <a:tcPr marL="44723" marR="447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sv-SE"/>
                    </a:p>
                  </a:txBody>
                  <a:tcPr/>
                </a:tc>
                <a:tc gridSpan="2">
                  <a:txBody>
                    <a:bodyPr/>
                    <a:lstStyle/>
                    <a:p>
                      <a:pPr>
                        <a:lnSpc>
                          <a:spcPct val="115000"/>
                        </a:lnSpc>
                        <a:spcAft>
                          <a:spcPts val="0"/>
                        </a:spcAft>
                      </a:pPr>
                      <a:r>
                        <a:rPr lang="sv-SE" sz="1000">
                          <a:effectLst/>
                          <a:latin typeface="Calibri"/>
                          <a:ea typeface="Times New Roman"/>
                          <a:cs typeface="Arial"/>
                        </a:rPr>
                        <a:t> </a:t>
                      </a:r>
                    </a:p>
                  </a:txBody>
                  <a:tcPr marL="44723" marR="447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sv-SE"/>
                    </a:p>
                  </a:txBody>
                  <a:tcPr/>
                </a:tc>
                <a:tc gridSpan="3">
                  <a:txBody>
                    <a:bodyPr/>
                    <a:lstStyle/>
                    <a:p>
                      <a:pPr>
                        <a:lnSpc>
                          <a:spcPct val="115000"/>
                        </a:lnSpc>
                        <a:spcAft>
                          <a:spcPts val="0"/>
                        </a:spcAft>
                      </a:pPr>
                      <a:r>
                        <a:rPr lang="sv-SE" sz="1000">
                          <a:effectLst/>
                          <a:latin typeface="Calibri"/>
                          <a:ea typeface="Times New Roman"/>
                          <a:cs typeface="Arial"/>
                        </a:rPr>
                        <a:t> </a:t>
                      </a:r>
                    </a:p>
                  </a:txBody>
                  <a:tcPr marL="44723" marR="447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sv-SE"/>
                    </a:p>
                  </a:txBody>
                  <a:tcPr/>
                </a:tc>
                <a:tc hMerge="1">
                  <a:txBody>
                    <a:bodyPr/>
                    <a:lstStyle/>
                    <a:p>
                      <a:endParaRPr lang="sv-SE"/>
                    </a:p>
                  </a:txBody>
                  <a:tcPr/>
                </a:tc>
                <a:tc gridSpan="2">
                  <a:txBody>
                    <a:bodyPr/>
                    <a:lstStyle/>
                    <a:p>
                      <a:pPr>
                        <a:lnSpc>
                          <a:spcPct val="115000"/>
                        </a:lnSpc>
                        <a:spcAft>
                          <a:spcPts val="0"/>
                        </a:spcAft>
                      </a:pPr>
                      <a:r>
                        <a:rPr lang="sv-SE" sz="1000">
                          <a:effectLst/>
                          <a:latin typeface="Calibri"/>
                          <a:ea typeface="Times New Roman"/>
                          <a:cs typeface="Arial"/>
                        </a:rPr>
                        <a:t> </a:t>
                      </a:r>
                    </a:p>
                  </a:txBody>
                  <a:tcPr marL="44723" marR="447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sv-SE"/>
                    </a:p>
                  </a:txBody>
                  <a:tcPr/>
                </a:tc>
              </a:tr>
              <a:tr h="125721">
                <a:tc>
                  <a:txBody>
                    <a:bodyPr/>
                    <a:lstStyle/>
                    <a:p>
                      <a:pPr>
                        <a:lnSpc>
                          <a:spcPct val="115000"/>
                        </a:lnSpc>
                        <a:spcAft>
                          <a:spcPts val="0"/>
                        </a:spcAft>
                      </a:pPr>
                      <a:r>
                        <a:rPr lang="sv-SE" sz="1000">
                          <a:effectLst/>
                          <a:latin typeface="Calibri"/>
                          <a:ea typeface="Times New Roman"/>
                          <a:cs typeface="Arial"/>
                        </a:rPr>
                        <a:t>Avslut volley</a:t>
                      </a:r>
                    </a:p>
                  </a:txBody>
                  <a:tcPr marL="44723" marR="447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nSpc>
                          <a:spcPct val="115000"/>
                        </a:lnSpc>
                        <a:spcAft>
                          <a:spcPts val="0"/>
                        </a:spcAft>
                      </a:pPr>
                      <a:r>
                        <a:rPr lang="sv-SE" sz="1000">
                          <a:effectLst/>
                          <a:latin typeface="Calibri"/>
                          <a:ea typeface="Times New Roman"/>
                          <a:cs typeface="Arial"/>
                        </a:rPr>
                        <a:t> </a:t>
                      </a:r>
                    </a:p>
                  </a:txBody>
                  <a:tcPr marL="44723" marR="447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sv-SE"/>
                    </a:p>
                  </a:txBody>
                  <a:tcPr/>
                </a:tc>
                <a:tc gridSpan="2">
                  <a:txBody>
                    <a:bodyPr/>
                    <a:lstStyle/>
                    <a:p>
                      <a:pPr>
                        <a:lnSpc>
                          <a:spcPct val="115000"/>
                        </a:lnSpc>
                        <a:spcAft>
                          <a:spcPts val="0"/>
                        </a:spcAft>
                      </a:pPr>
                      <a:r>
                        <a:rPr lang="sv-SE" sz="1000">
                          <a:effectLst/>
                          <a:latin typeface="Calibri"/>
                          <a:ea typeface="Times New Roman"/>
                          <a:cs typeface="Arial"/>
                        </a:rPr>
                        <a:t> </a:t>
                      </a:r>
                    </a:p>
                  </a:txBody>
                  <a:tcPr marL="44723" marR="447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sv-SE"/>
                    </a:p>
                  </a:txBody>
                  <a:tcPr/>
                </a:tc>
                <a:tc gridSpan="4">
                  <a:txBody>
                    <a:bodyPr/>
                    <a:lstStyle/>
                    <a:p>
                      <a:pPr>
                        <a:lnSpc>
                          <a:spcPct val="115000"/>
                        </a:lnSpc>
                        <a:spcAft>
                          <a:spcPts val="0"/>
                        </a:spcAft>
                      </a:pPr>
                      <a:r>
                        <a:rPr lang="sv-SE" sz="1000">
                          <a:effectLst/>
                          <a:latin typeface="Calibri"/>
                          <a:ea typeface="Times New Roman"/>
                          <a:cs typeface="Arial"/>
                        </a:rPr>
                        <a:t> </a:t>
                      </a:r>
                    </a:p>
                  </a:txBody>
                  <a:tcPr marL="44723" marR="447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sv-SE"/>
                    </a:p>
                  </a:txBody>
                  <a:tcPr/>
                </a:tc>
                <a:tc hMerge="1">
                  <a:txBody>
                    <a:bodyPr/>
                    <a:lstStyle/>
                    <a:p>
                      <a:endParaRPr lang="sv-SE"/>
                    </a:p>
                  </a:txBody>
                  <a:tcPr/>
                </a:tc>
                <a:tc hMerge="1">
                  <a:txBody>
                    <a:bodyPr/>
                    <a:lstStyle/>
                    <a:p>
                      <a:endParaRPr lang="sv-SE"/>
                    </a:p>
                  </a:txBody>
                  <a:tcPr/>
                </a:tc>
                <a:tc>
                  <a:txBody>
                    <a:bodyPr/>
                    <a:lstStyle/>
                    <a:p>
                      <a:pPr>
                        <a:lnSpc>
                          <a:spcPct val="115000"/>
                        </a:lnSpc>
                        <a:spcAft>
                          <a:spcPts val="0"/>
                        </a:spcAft>
                      </a:pPr>
                      <a:r>
                        <a:rPr lang="sv-SE" sz="1000">
                          <a:effectLst/>
                          <a:latin typeface="Calibri"/>
                          <a:ea typeface="Times New Roman"/>
                          <a:cs typeface="Arial"/>
                        </a:rPr>
                        <a:t> </a:t>
                      </a:r>
                    </a:p>
                  </a:txBody>
                  <a:tcPr marL="44723" marR="447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4">
                  <a:txBody>
                    <a:bodyPr/>
                    <a:lstStyle/>
                    <a:p>
                      <a:pPr>
                        <a:lnSpc>
                          <a:spcPct val="115000"/>
                        </a:lnSpc>
                        <a:spcAft>
                          <a:spcPts val="0"/>
                        </a:spcAft>
                      </a:pPr>
                      <a:r>
                        <a:rPr lang="sv-SE" sz="1000">
                          <a:effectLst/>
                          <a:latin typeface="Calibri"/>
                          <a:ea typeface="Times New Roman"/>
                          <a:cs typeface="Arial"/>
                        </a:rPr>
                        <a:t> </a:t>
                      </a:r>
                    </a:p>
                  </a:txBody>
                  <a:tcPr marL="44723" marR="447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sv-SE"/>
                    </a:p>
                  </a:txBody>
                  <a:tcPr/>
                </a:tc>
                <a:tc hMerge="1">
                  <a:txBody>
                    <a:bodyPr/>
                    <a:lstStyle/>
                    <a:p>
                      <a:endParaRPr lang="sv-SE"/>
                    </a:p>
                  </a:txBody>
                  <a:tcPr/>
                </a:tc>
                <a:tc hMerge="1">
                  <a:txBody>
                    <a:bodyPr/>
                    <a:lstStyle/>
                    <a:p>
                      <a:endParaRPr lang="sv-SE"/>
                    </a:p>
                  </a:txBody>
                  <a:tcPr/>
                </a:tc>
                <a:tc>
                  <a:txBody>
                    <a:bodyPr/>
                    <a:lstStyle/>
                    <a:p>
                      <a:pPr>
                        <a:lnSpc>
                          <a:spcPct val="115000"/>
                        </a:lnSpc>
                        <a:spcAft>
                          <a:spcPts val="0"/>
                        </a:spcAft>
                      </a:pPr>
                      <a:r>
                        <a:rPr lang="sv-SE" sz="1000">
                          <a:effectLst/>
                          <a:latin typeface="Calibri"/>
                          <a:ea typeface="Times New Roman"/>
                          <a:cs typeface="Arial"/>
                        </a:rPr>
                        <a:t> </a:t>
                      </a:r>
                    </a:p>
                  </a:txBody>
                  <a:tcPr marL="44723" marR="447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nSpc>
                          <a:spcPct val="115000"/>
                        </a:lnSpc>
                        <a:spcAft>
                          <a:spcPts val="0"/>
                        </a:spcAft>
                      </a:pPr>
                      <a:r>
                        <a:rPr lang="sv-SE" sz="1000">
                          <a:effectLst/>
                          <a:latin typeface="Calibri"/>
                          <a:ea typeface="Times New Roman"/>
                          <a:cs typeface="Arial"/>
                        </a:rPr>
                        <a:t> </a:t>
                      </a:r>
                    </a:p>
                  </a:txBody>
                  <a:tcPr marL="44723" marR="447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sv-SE"/>
                    </a:p>
                  </a:txBody>
                  <a:tcPr/>
                </a:tc>
                <a:tc gridSpan="2">
                  <a:txBody>
                    <a:bodyPr/>
                    <a:lstStyle/>
                    <a:p>
                      <a:pPr>
                        <a:lnSpc>
                          <a:spcPct val="115000"/>
                        </a:lnSpc>
                        <a:spcAft>
                          <a:spcPts val="0"/>
                        </a:spcAft>
                      </a:pPr>
                      <a:r>
                        <a:rPr lang="sv-SE" sz="1000">
                          <a:effectLst/>
                          <a:latin typeface="Calibri"/>
                          <a:ea typeface="Times New Roman"/>
                          <a:cs typeface="Arial"/>
                        </a:rPr>
                        <a:t> </a:t>
                      </a:r>
                    </a:p>
                  </a:txBody>
                  <a:tcPr marL="44723" marR="447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sv-SE"/>
                    </a:p>
                  </a:txBody>
                  <a:tcPr/>
                </a:tc>
                <a:tc gridSpan="3">
                  <a:txBody>
                    <a:bodyPr/>
                    <a:lstStyle/>
                    <a:p>
                      <a:pPr>
                        <a:lnSpc>
                          <a:spcPct val="115000"/>
                        </a:lnSpc>
                        <a:spcAft>
                          <a:spcPts val="0"/>
                        </a:spcAft>
                      </a:pPr>
                      <a:r>
                        <a:rPr lang="sv-SE" sz="1000">
                          <a:effectLst/>
                          <a:latin typeface="Calibri"/>
                          <a:ea typeface="Times New Roman"/>
                          <a:cs typeface="Arial"/>
                        </a:rPr>
                        <a:t> </a:t>
                      </a:r>
                    </a:p>
                  </a:txBody>
                  <a:tcPr marL="44723" marR="447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sv-SE"/>
                    </a:p>
                  </a:txBody>
                  <a:tcPr/>
                </a:tc>
                <a:tc hMerge="1">
                  <a:txBody>
                    <a:bodyPr/>
                    <a:lstStyle/>
                    <a:p>
                      <a:endParaRPr lang="sv-SE"/>
                    </a:p>
                  </a:txBody>
                  <a:tcPr/>
                </a:tc>
                <a:tc gridSpan="2">
                  <a:txBody>
                    <a:bodyPr/>
                    <a:lstStyle/>
                    <a:p>
                      <a:pPr>
                        <a:lnSpc>
                          <a:spcPct val="115000"/>
                        </a:lnSpc>
                        <a:spcAft>
                          <a:spcPts val="0"/>
                        </a:spcAft>
                      </a:pPr>
                      <a:r>
                        <a:rPr lang="sv-SE" sz="1000">
                          <a:effectLst/>
                          <a:latin typeface="Calibri"/>
                          <a:ea typeface="Times New Roman"/>
                          <a:cs typeface="Arial"/>
                        </a:rPr>
                        <a:t> </a:t>
                      </a:r>
                    </a:p>
                  </a:txBody>
                  <a:tcPr marL="44723" marR="447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sv-SE"/>
                    </a:p>
                  </a:txBody>
                  <a:tcPr/>
                </a:tc>
              </a:tr>
              <a:tr h="125721">
                <a:tc>
                  <a:txBody>
                    <a:bodyPr/>
                    <a:lstStyle/>
                    <a:p>
                      <a:pPr>
                        <a:lnSpc>
                          <a:spcPct val="115000"/>
                        </a:lnSpc>
                        <a:spcAft>
                          <a:spcPts val="0"/>
                        </a:spcAft>
                      </a:pPr>
                      <a:r>
                        <a:rPr lang="sv-SE" sz="1000">
                          <a:effectLst/>
                          <a:latin typeface="Calibri"/>
                          <a:ea typeface="Times New Roman"/>
                          <a:cs typeface="Arial"/>
                        </a:rPr>
                        <a:t>Driva boll</a:t>
                      </a:r>
                    </a:p>
                  </a:txBody>
                  <a:tcPr marL="44723" marR="447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nSpc>
                          <a:spcPct val="115000"/>
                        </a:lnSpc>
                        <a:spcAft>
                          <a:spcPts val="0"/>
                        </a:spcAft>
                      </a:pPr>
                      <a:r>
                        <a:rPr lang="sv-SE" sz="1000">
                          <a:effectLst/>
                          <a:latin typeface="Calibri"/>
                          <a:ea typeface="Times New Roman"/>
                          <a:cs typeface="Arial"/>
                        </a:rPr>
                        <a:t> </a:t>
                      </a:r>
                    </a:p>
                  </a:txBody>
                  <a:tcPr marL="44723" marR="447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sv-SE"/>
                    </a:p>
                  </a:txBody>
                  <a:tcPr/>
                </a:tc>
                <a:tc gridSpan="2">
                  <a:txBody>
                    <a:bodyPr/>
                    <a:lstStyle/>
                    <a:p>
                      <a:pPr>
                        <a:lnSpc>
                          <a:spcPct val="115000"/>
                        </a:lnSpc>
                        <a:spcAft>
                          <a:spcPts val="0"/>
                        </a:spcAft>
                      </a:pPr>
                      <a:r>
                        <a:rPr lang="sv-SE" sz="1000">
                          <a:effectLst/>
                          <a:latin typeface="Calibri"/>
                          <a:ea typeface="Times New Roman"/>
                          <a:cs typeface="Arial"/>
                        </a:rPr>
                        <a:t> </a:t>
                      </a:r>
                    </a:p>
                  </a:txBody>
                  <a:tcPr marL="44723" marR="447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sv-SE"/>
                    </a:p>
                  </a:txBody>
                  <a:tcPr/>
                </a:tc>
                <a:tc gridSpan="4">
                  <a:txBody>
                    <a:bodyPr/>
                    <a:lstStyle/>
                    <a:p>
                      <a:pPr>
                        <a:lnSpc>
                          <a:spcPct val="115000"/>
                        </a:lnSpc>
                        <a:spcAft>
                          <a:spcPts val="0"/>
                        </a:spcAft>
                      </a:pPr>
                      <a:r>
                        <a:rPr lang="sv-SE" sz="1000">
                          <a:effectLst/>
                          <a:latin typeface="Calibri"/>
                          <a:ea typeface="Times New Roman"/>
                          <a:cs typeface="Arial"/>
                        </a:rPr>
                        <a:t> </a:t>
                      </a:r>
                    </a:p>
                  </a:txBody>
                  <a:tcPr marL="44723" marR="447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sv-SE"/>
                    </a:p>
                  </a:txBody>
                  <a:tcPr/>
                </a:tc>
                <a:tc hMerge="1">
                  <a:txBody>
                    <a:bodyPr/>
                    <a:lstStyle/>
                    <a:p>
                      <a:endParaRPr lang="sv-SE"/>
                    </a:p>
                  </a:txBody>
                  <a:tcPr/>
                </a:tc>
                <a:tc hMerge="1">
                  <a:txBody>
                    <a:bodyPr/>
                    <a:lstStyle/>
                    <a:p>
                      <a:endParaRPr lang="sv-SE"/>
                    </a:p>
                  </a:txBody>
                  <a:tcPr/>
                </a:tc>
                <a:tc>
                  <a:txBody>
                    <a:bodyPr/>
                    <a:lstStyle/>
                    <a:p>
                      <a:pPr>
                        <a:lnSpc>
                          <a:spcPct val="115000"/>
                        </a:lnSpc>
                        <a:spcAft>
                          <a:spcPts val="0"/>
                        </a:spcAft>
                      </a:pPr>
                      <a:r>
                        <a:rPr lang="sv-SE" sz="1000">
                          <a:effectLst/>
                          <a:latin typeface="Calibri"/>
                          <a:ea typeface="Times New Roman"/>
                          <a:cs typeface="Arial"/>
                        </a:rPr>
                        <a:t> </a:t>
                      </a:r>
                    </a:p>
                  </a:txBody>
                  <a:tcPr marL="44723" marR="447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4">
                  <a:txBody>
                    <a:bodyPr/>
                    <a:lstStyle/>
                    <a:p>
                      <a:pPr>
                        <a:lnSpc>
                          <a:spcPct val="115000"/>
                        </a:lnSpc>
                        <a:spcAft>
                          <a:spcPts val="0"/>
                        </a:spcAft>
                      </a:pPr>
                      <a:r>
                        <a:rPr lang="sv-SE" sz="1000">
                          <a:effectLst/>
                          <a:latin typeface="Calibri"/>
                          <a:ea typeface="Times New Roman"/>
                          <a:cs typeface="Arial"/>
                        </a:rPr>
                        <a:t> </a:t>
                      </a:r>
                    </a:p>
                  </a:txBody>
                  <a:tcPr marL="44723" marR="447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sv-SE"/>
                    </a:p>
                  </a:txBody>
                  <a:tcPr/>
                </a:tc>
                <a:tc hMerge="1">
                  <a:txBody>
                    <a:bodyPr/>
                    <a:lstStyle/>
                    <a:p>
                      <a:endParaRPr lang="sv-SE"/>
                    </a:p>
                  </a:txBody>
                  <a:tcPr/>
                </a:tc>
                <a:tc hMerge="1">
                  <a:txBody>
                    <a:bodyPr/>
                    <a:lstStyle/>
                    <a:p>
                      <a:endParaRPr lang="sv-SE"/>
                    </a:p>
                  </a:txBody>
                  <a:tcPr/>
                </a:tc>
                <a:tc>
                  <a:txBody>
                    <a:bodyPr/>
                    <a:lstStyle/>
                    <a:p>
                      <a:pPr>
                        <a:lnSpc>
                          <a:spcPct val="115000"/>
                        </a:lnSpc>
                        <a:spcAft>
                          <a:spcPts val="0"/>
                        </a:spcAft>
                      </a:pPr>
                      <a:r>
                        <a:rPr lang="sv-SE" sz="1000">
                          <a:effectLst/>
                          <a:latin typeface="Calibri"/>
                          <a:ea typeface="Times New Roman"/>
                          <a:cs typeface="Arial"/>
                        </a:rPr>
                        <a:t> </a:t>
                      </a:r>
                    </a:p>
                  </a:txBody>
                  <a:tcPr marL="44723" marR="447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nSpc>
                          <a:spcPct val="115000"/>
                        </a:lnSpc>
                        <a:spcAft>
                          <a:spcPts val="0"/>
                        </a:spcAft>
                      </a:pPr>
                      <a:r>
                        <a:rPr lang="sv-SE" sz="1000">
                          <a:effectLst/>
                          <a:latin typeface="Calibri"/>
                          <a:ea typeface="Times New Roman"/>
                          <a:cs typeface="Arial"/>
                        </a:rPr>
                        <a:t> </a:t>
                      </a:r>
                    </a:p>
                  </a:txBody>
                  <a:tcPr marL="44723" marR="447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sv-SE"/>
                    </a:p>
                  </a:txBody>
                  <a:tcPr/>
                </a:tc>
                <a:tc gridSpan="2">
                  <a:txBody>
                    <a:bodyPr/>
                    <a:lstStyle/>
                    <a:p>
                      <a:pPr>
                        <a:lnSpc>
                          <a:spcPct val="115000"/>
                        </a:lnSpc>
                        <a:spcAft>
                          <a:spcPts val="0"/>
                        </a:spcAft>
                      </a:pPr>
                      <a:r>
                        <a:rPr lang="sv-SE" sz="1000">
                          <a:effectLst/>
                          <a:latin typeface="Calibri"/>
                          <a:ea typeface="Times New Roman"/>
                          <a:cs typeface="Arial"/>
                        </a:rPr>
                        <a:t> </a:t>
                      </a:r>
                    </a:p>
                  </a:txBody>
                  <a:tcPr marL="44723" marR="447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sv-SE"/>
                    </a:p>
                  </a:txBody>
                  <a:tcPr/>
                </a:tc>
                <a:tc gridSpan="3">
                  <a:txBody>
                    <a:bodyPr/>
                    <a:lstStyle/>
                    <a:p>
                      <a:pPr>
                        <a:lnSpc>
                          <a:spcPct val="115000"/>
                        </a:lnSpc>
                        <a:spcAft>
                          <a:spcPts val="0"/>
                        </a:spcAft>
                      </a:pPr>
                      <a:r>
                        <a:rPr lang="sv-SE" sz="1000">
                          <a:effectLst/>
                          <a:latin typeface="Calibri"/>
                          <a:ea typeface="Times New Roman"/>
                          <a:cs typeface="Arial"/>
                        </a:rPr>
                        <a:t> </a:t>
                      </a:r>
                    </a:p>
                  </a:txBody>
                  <a:tcPr marL="44723" marR="447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sv-SE"/>
                    </a:p>
                  </a:txBody>
                  <a:tcPr/>
                </a:tc>
                <a:tc hMerge="1">
                  <a:txBody>
                    <a:bodyPr/>
                    <a:lstStyle/>
                    <a:p>
                      <a:endParaRPr lang="sv-SE"/>
                    </a:p>
                  </a:txBody>
                  <a:tcPr/>
                </a:tc>
                <a:tc gridSpan="2">
                  <a:txBody>
                    <a:bodyPr/>
                    <a:lstStyle/>
                    <a:p>
                      <a:pPr>
                        <a:lnSpc>
                          <a:spcPct val="115000"/>
                        </a:lnSpc>
                        <a:spcAft>
                          <a:spcPts val="0"/>
                        </a:spcAft>
                      </a:pPr>
                      <a:r>
                        <a:rPr lang="sv-SE" sz="1000">
                          <a:effectLst/>
                          <a:latin typeface="Calibri"/>
                          <a:ea typeface="Times New Roman"/>
                          <a:cs typeface="Arial"/>
                        </a:rPr>
                        <a:t> </a:t>
                      </a:r>
                    </a:p>
                  </a:txBody>
                  <a:tcPr marL="44723" marR="447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sv-SE"/>
                    </a:p>
                  </a:txBody>
                  <a:tcPr/>
                </a:tc>
              </a:tr>
              <a:tr h="125721">
                <a:tc>
                  <a:txBody>
                    <a:bodyPr/>
                    <a:lstStyle/>
                    <a:p>
                      <a:pPr>
                        <a:lnSpc>
                          <a:spcPct val="115000"/>
                        </a:lnSpc>
                        <a:spcAft>
                          <a:spcPts val="0"/>
                        </a:spcAft>
                      </a:pPr>
                      <a:r>
                        <a:rPr lang="sv-SE" sz="1000">
                          <a:effectLst/>
                          <a:latin typeface="Calibri"/>
                          <a:ea typeface="Times New Roman"/>
                          <a:cs typeface="Arial"/>
                        </a:rPr>
                        <a:t>Dribbla/finta</a:t>
                      </a:r>
                    </a:p>
                  </a:txBody>
                  <a:tcPr marL="44723" marR="447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4">
                  <a:txBody>
                    <a:bodyPr/>
                    <a:lstStyle/>
                    <a:p>
                      <a:pPr>
                        <a:lnSpc>
                          <a:spcPct val="115000"/>
                        </a:lnSpc>
                        <a:spcAft>
                          <a:spcPts val="0"/>
                        </a:spcAft>
                      </a:pPr>
                      <a:r>
                        <a:rPr lang="sv-SE" sz="1000">
                          <a:effectLst/>
                          <a:latin typeface="Calibri"/>
                          <a:ea typeface="Times New Roman"/>
                          <a:cs typeface="Arial"/>
                        </a:rPr>
                        <a:t> </a:t>
                      </a:r>
                    </a:p>
                  </a:txBody>
                  <a:tcPr marL="44723" marR="447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sv-SE"/>
                    </a:p>
                  </a:txBody>
                  <a:tcPr/>
                </a:tc>
                <a:tc hMerge="1">
                  <a:txBody>
                    <a:bodyPr/>
                    <a:lstStyle/>
                    <a:p>
                      <a:endParaRPr lang="sv-SE"/>
                    </a:p>
                  </a:txBody>
                  <a:tcPr/>
                </a:tc>
                <a:tc hMerge="1">
                  <a:txBody>
                    <a:bodyPr/>
                    <a:lstStyle/>
                    <a:p>
                      <a:endParaRPr lang="sv-SE"/>
                    </a:p>
                  </a:txBody>
                  <a:tcPr/>
                </a:tc>
                <a:tc gridSpan="5">
                  <a:txBody>
                    <a:bodyPr/>
                    <a:lstStyle/>
                    <a:p>
                      <a:pPr>
                        <a:lnSpc>
                          <a:spcPct val="115000"/>
                        </a:lnSpc>
                        <a:spcAft>
                          <a:spcPts val="0"/>
                        </a:spcAft>
                      </a:pPr>
                      <a:r>
                        <a:rPr lang="sv-SE" sz="1000">
                          <a:effectLst/>
                          <a:latin typeface="Calibri"/>
                          <a:ea typeface="Times New Roman"/>
                          <a:cs typeface="Arial"/>
                        </a:rPr>
                        <a:t> </a:t>
                      </a:r>
                    </a:p>
                  </a:txBody>
                  <a:tcPr marL="44723" marR="447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sv-SE"/>
                    </a:p>
                  </a:txBody>
                  <a:tcPr/>
                </a:tc>
                <a:tc hMerge="1">
                  <a:txBody>
                    <a:bodyPr/>
                    <a:lstStyle/>
                    <a:p>
                      <a:endParaRPr lang="sv-SE"/>
                    </a:p>
                  </a:txBody>
                  <a:tcPr/>
                </a:tc>
                <a:tc hMerge="1">
                  <a:txBody>
                    <a:bodyPr/>
                    <a:lstStyle/>
                    <a:p>
                      <a:endParaRPr lang="sv-SE"/>
                    </a:p>
                  </a:txBody>
                  <a:tcPr/>
                </a:tc>
                <a:tc hMerge="1">
                  <a:txBody>
                    <a:bodyPr/>
                    <a:lstStyle/>
                    <a:p>
                      <a:endParaRPr lang="sv-SE"/>
                    </a:p>
                  </a:txBody>
                  <a:tcPr/>
                </a:tc>
                <a:tc gridSpan="5">
                  <a:txBody>
                    <a:bodyPr/>
                    <a:lstStyle/>
                    <a:p>
                      <a:pPr>
                        <a:lnSpc>
                          <a:spcPct val="115000"/>
                        </a:lnSpc>
                        <a:spcAft>
                          <a:spcPts val="0"/>
                        </a:spcAft>
                      </a:pPr>
                      <a:r>
                        <a:rPr lang="sv-SE" sz="1000">
                          <a:effectLst/>
                          <a:latin typeface="Calibri"/>
                          <a:ea typeface="Times New Roman"/>
                          <a:cs typeface="Arial"/>
                        </a:rPr>
                        <a:t> </a:t>
                      </a:r>
                    </a:p>
                  </a:txBody>
                  <a:tcPr marL="44723" marR="447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sv-SE"/>
                    </a:p>
                  </a:txBody>
                  <a:tcPr/>
                </a:tc>
                <a:tc hMerge="1">
                  <a:txBody>
                    <a:bodyPr/>
                    <a:lstStyle/>
                    <a:p>
                      <a:endParaRPr lang="sv-SE"/>
                    </a:p>
                  </a:txBody>
                  <a:tcPr/>
                </a:tc>
                <a:tc hMerge="1">
                  <a:txBody>
                    <a:bodyPr/>
                    <a:lstStyle/>
                    <a:p>
                      <a:endParaRPr lang="sv-SE"/>
                    </a:p>
                  </a:txBody>
                  <a:tcPr/>
                </a:tc>
                <a:tc hMerge="1">
                  <a:txBody>
                    <a:bodyPr/>
                    <a:lstStyle/>
                    <a:p>
                      <a:endParaRPr lang="sv-SE"/>
                    </a:p>
                  </a:txBody>
                  <a:tcPr/>
                </a:tc>
                <a:tc gridSpan="4">
                  <a:txBody>
                    <a:bodyPr/>
                    <a:lstStyle/>
                    <a:p>
                      <a:pPr>
                        <a:lnSpc>
                          <a:spcPct val="115000"/>
                        </a:lnSpc>
                        <a:spcAft>
                          <a:spcPts val="0"/>
                        </a:spcAft>
                      </a:pPr>
                      <a:r>
                        <a:rPr lang="sv-SE" sz="1000">
                          <a:effectLst/>
                          <a:latin typeface="Calibri"/>
                          <a:ea typeface="Times New Roman"/>
                          <a:cs typeface="Arial"/>
                        </a:rPr>
                        <a:t> </a:t>
                      </a:r>
                    </a:p>
                  </a:txBody>
                  <a:tcPr marL="44723" marR="447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sv-SE"/>
                    </a:p>
                  </a:txBody>
                  <a:tcPr/>
                </a:tc>
                <a:tc hMerge="1">
                  <a:txBody>
                    <a:bodyPr/>
                    <a:lstStyle/>
                    <a:p>
                      <a:endParaRPr lang="sv-SE"/>
                    </a:p>
                  </a:txBody>
                  <a:tcPr/>
                </a:tc>
                <a:tc hMerge="1">
                  <a:txBody>
                    <a:bodyPr/>
                    <a:lstStyle/>
                    <a:p>
                      <a:endParaRPr lang="sv-SE"/>
                    </a:p>
                  </a:txBody>
                  <a:tcPr/>
                </a:tc>
                <a:tc gridSpan="5">
                  <a:txBody>
                    <a:bodyPr/>
                    <a:lstStyle/>
                    <a:p>
                      <a:pPr>
                        <a:lnSpc>
                          <a:spcPct val="115000"/>
                        </a:lnSpc>
                        <a:spcAft>
                          <a:spcPts val="0"/>
                        </a:spcAft>
                      </a:pPr>
                      <a:r>
                        <a:rPr lang="sv-SE" sz="1000">
                          <a:effectLst/>
                          <a:latin typeface="Calibri"/>
                          <a:ea typeface="Times New Roman"/>
                          <a:cs typeface="Arial"/>
                        </a:rPr>
                        <a:t> </a:t>
                      </a:r>
                    </a:p>
                  </a:txBody>
                  <a:tcPr marL="44723" marR="447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sv-SE"/>
                    </a:p>
                  </a:txBody>
                  <a:tcPr/>
                </a:tc>
                <a:tc hMerge="1">
                  <a:txBody>
                    <a:bodyPr/>
                    <a:lstStyle/>
                    <a:p>
                      <a:endParaRPr lang="sv-SE"/>
                    </a:p>
                  </a:txBody>
                  <a:tcPr/>
                </a:tc>
                <a:tc hMerge="1">
                  <a:txBody>
                    <a:bodyPr/>
                    <a:lstStyle/>
                    <a:p>
                      <a:endParaRPr lang="sv-SE"/>
                    </a:p>
                  </a:txBody>
                  <a:tcPr/>
                </a:tc>
                <a:tc hMerge="1">
                  <a:txBody>
                    <a:bodyPr/>
                    <a:lstStyle/>
                    <a:p>
                      <a:endParaRPr lang="sv-SE"/>
                    </a:p>
                  </a:txBody>
                  <a:tcPr/>
                </a:tc>
              </a:tr>
              <a:tr h="125721">
                <a:tc>
                  <a:txBody>
                    <a:bodyPr/>
                    <a:lstStyle/>
                    <a:p>
                      <a:pPr>
                        <a:lnSpc>
                          <a:spcPct val="115000"/>
                        </a:lnSpc>
                        <a:spcAft>
                          <a:spcPts val="0"/>
                        </a:spcAft>
                      </a:pPr>
                      <a:r>
                        <a:rPr lang="sv-SE" sz="1000">
                          <a:effectLst/>
                          <a:latin typeface="Calibri"/>
                          <a:ea typeface="Times New Roman"/>
                          <a:cs typeface="Arial"/>
                        </a:rPr>
                        <a:t>Chip</a:t>
                      </a:r>
                    </a:p>
                  </a:txBody>
                  <a:tcPr marL="44723" marR="447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4">
                  <a:txBody>
                    <a:bodyPr/>
                    <a:lstStyle/>
                    <a:p>
                      <a:pPr>
                        <a:lnSpc>
                          <a:spcPct val="115000"/>
                        </a:lnSpc>
                        <a:spcAft>
                          <a:spcPts val="0"/>
                        </a:spcAft>
                      </a:pPr>
                      <a:r>
                        <a:rPr lang="sv-SE" sz="1000">
                          <a:effectLst/>
                          <a:latin typeface="Calibri"/>
                          <a:ea typeface="Times New Roman"/>
                          <a:cs typeface="Arial"/>
                        </a:rPr>
                        <a:t> </a:t>
                      </a:r>
                    </a:p>
                  </a:txBody>
                  <a:tcPr marL="44723" marR="447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sv-SE"/>
                    </a:p>
                  </a:txBody>
                  <a:tcPr/>
                </a:tc>
                <a:tc hMerge="1">
                  <a:txBody>
                    <a:bodyPr/>
                    <a:lstStyle/>
                    <a:p>
                      <a:endParaRPr lang="sv-SE"/>
                    </a:p>
                  </a:txBody>
                  <a:tcPr/>
                </a:tc>
                <a:tc hMerge="1">
                  <a:txBody>
                    <a:bodyPr/>
                    <a:lstStyle/>
                    <a:p>
                      <a:endParaRPr lang="sv-SE"/>
                    </a:p>
                  </a:txBody>
                  <a:tcPr/>
                </a:tc>
                <a:tc gridSpan="5">
                  <a:txBody>
                    <a:bodyPr/>
                    <a:lstStyle/>
                    <a:p>
                      <a:pPr>
                        <a:lnSpc>
                          <a:spcPct val="115000"/>
                        </a:lnSpc>
                        <a:spcAft>
                          <a:spcPts val="0"/>
                        </a:spcAft>
                      </a:pPr>
                      <a:r>
                        <a:rPr lang="sv-SE" sz="1000">
                          <a:effectLst/>
                          <a:latin typeface="Calibri"/>
                          <a:ea typeface="Times New Roman"/>
                          <a:cs typeface="Arial"/>
                        </a:rPr>
                        <a:t> </a:t>
                      </a:r>
                    </a:p>
                  </a:txBody>
                  <a:tcPr marL="44723" marR="447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sv-SE"/>
                    </a:p>
                  </a:txBody>
                  <a:tcPr/>
                </a:tc>
                <a:tc hMerge="1">
                  <a:txBody>
                    <a:bodyPr/>
                    <a:lstStyle/>
                    <a:p>
                      <a:endParaRPr lang="sv-SE"/>
                    </a:p>
                  </a:txBody>
                  <a:tcPr/>
                </a:tc>
                <a:tc hMerge="1">
                  <a:txBody>
                    <a:bodyPr/>
                    <a:lstStyle/>
                    <a:p>
                      <a:endParaRPr lang="sv-SE"/>
                    </a:p>
                  </a:txBody>
                  <a:tcPr/>
                </a:tc>
                <a:tc hMerge="1">
                  <a:txBody>
                    <a:bodyPr/>
                    <a:lstStyle/>
                    <a:p>
                      <a:endParaRPr lang="sv-SE"/>
                    </a:p>
                  </a:txBody>
                  <a:tcPr/>
                </a:tc>
                <a:tc gridSpan="5">
                  <a:txBody>
                    <a:bodyPr/>
                    <a:lstStyle/>
                    <a:p>
                      <a:pPr>
                        <a:lnSpc>
                          <a:spcPct val="115000"/>
                        </a:lnSpc>
                        <a:spcAft>
                          <a:spcPts val="0"/>
                        </a:spcAft>
                      </a:pPr>
                      <a:r>
                        <a:rPr lang="sv-SE" sz="1000">
                          <a:effectLst/>
                          <a:latin typeface="Calibri"/>
                          <a:ea typeface="Times New Roman"/>
                          <a:cs typeface="Arial"/>
                        </a:rPr>
                        <a:t> </a:t>
                      </a:r>
                    </a:p>
                  </a:txBody>
                  <a:tcPr marL="44723" marR="447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sv-SE"/>
                    </a:p>
                  </a:txBody>
                  <a:tcPr/>
                </a:tc>
                <a:tc hMerge="1">
                  <a:txBody>
                    <a:bodyPr/>
                    <a:lstStyle/>
                    <a:p>
                      <a:endParaRPr lang="sv-SE"/>
                    </a:p>
                  </a:txBody>
                  <a:tcPr/>
                </a:tc>
                <a:tc hMerge="1">
                  <a:txBody>
                    <a:bodyPr/>
                    <a:lstStyle/>
                    <a:p>
                      <a:endParaRPr lang="sv-SE"/>
                    </a:p>
                  </a:txBody>
                  <a:tcPr/>
                </a:tc>
                <a:tc hMerge="1">
                  <a:txBody>
                    <a:bodyPr/>
                    <a:lstStyle/>
                    <a:p>
                      <a:endParaRPr lang="sv-SE"/>
                    </a:p>
                  </a:txBody>
                  <a:tcPr/>
                </a:tc>
                <a:tc gridSpan="4">
                  <a:txBody>
                    <a:bodyPr/>
                    <a:lstStyle/>
                    <a:p>
                      <a:pPr>
                        <a:lnSpc>
                          <a:spcPct val="115000"/>
                        </a:lnSpc>
                        <a:spcAft>
                          <a:spcPts val="0"/>
                        </a:spcAft>
                      </a:pPr>
                      <a:r>
                        <a:rPr lang="sv-SE" sz="1000">
                          <a:effectLst/>
                          <a:latin typeface="Calibri"/>
                          <a:ea typeface="Times New Roman"/>
                          <a:cs typeface="Arial"/>
                        </a:rPr>
                        <a:t> </a:t>
                      </a:r>
                    </a:p>
                  </a:txBody>
                  <a:tcPr marL="44723" marR="447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sv-SE"/>
                    </a:p>
                  </a:txBody>
                  <a:tcPr/>
                </a:tc>
                <a:tc hMerge="1">
                  <a:txBody>
                    <a:bodyPr/>
                    <a:lstStyle/>
                    <a:p>
                      <a:endParaRPr lang="sv-SE"/>
                    </a:p>
                  </a:txBody>
                  <a:tcPr/>
                </a:tc>
                <a:tc hMerge="1">
                  <a:txBody>
                    <a:bodyPr/>
                    <a:lstStyle/>
                    <a:p>
                      <a:endParaRPr lang="sv-SE"/>
                    </a:p>
                  </a:txBody>
                  <a:tcPr/>
                </a:tc>
                <a:tc gridSpan="5">
                  <a:txBody>
                    <a:bodyPr/>
                    <a:lstStyle/>
                    <a:p>
                      <a:pPr>
                        <a:lnSpc>
                          <a:spcPct val="115000"/>
                        </a:lnSpc>
                        <a:spcAft>
                          <a:spcPts val="0"/>
                        </a:spcAft>
                      </a:pPr>
                      <a:r>
                        <a:rPr lang="sv-SE" sz="1000">
                          <a:effectLst/>
                          <a:latin typeface="Calibri"/>
                          <a:ea typeface="Times New Roman"/>
                          <a:cs typeface="Arial"/>
                        </a:rPr>
                        <a:t> </a:t>
                      </a:r>
                    </a:p>
                  </a:txBody>
                  <a:tcPr marL="44723" marR="447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sv-SE"/>
                    </a:p>
                  </a:txBody>
                  <a:tcPr/>
                </a:tc>
                <a:tc hMerge="1">
                  <a:txBody>
                    <a:bodyPr/>
                    <a:lstStyle/>
                    <a:p>
                      <a:endParaRPr lang="sv-SE"/>
                    </a:p>
                  </a:txBody>
                  <a:tcPr/>
                </a:tc>
                <a:tc hMerge="1">
                  <a:txBody>
                    <a:bodyPr/>
                    <a:lstStyle/>
                    <a:p>
                      <a:endParaRPr lang="sv-SE"/>
                    </a:p>
                  </a:txBody>
                  <a:tcPr/>
                </a:tc>
                <a:tc hMerge="1">
                  <a:txBody>
                    <a:bodyPr/>
                    <a:lstStyle/>
                    <a:p>
                      <a:endParaRPr lang="sv-SE"/>
                    </a:p>
                  </a:txBody>
                  <a:tcPr/>
                </a:tc>
              </a:tr>
              <a:tr h="125721">
                <a:tc>
                  <a:txBody>
                    <a:bodyPr/>
                    <a:lstStyle/>
                    <a:p>
                      <a:pPr>
                        <a:lnSpc>
                          <a:spcPct val="115000"/>
                        </a:lnSpc>
                        <a:spcAft>
                          <a:spcPts val="0"/>
                        </a:spcAft>
                      </a:pPr>
                      <a:r>
                        <a:rPr lang="sv-SE" sz="1000">
                          <a:effectLst/>
                          <a:latin typeface="Calibri"/>
                          <a:ea typeface="Times New Roman"/>
                          <a:cs typeface="Arial"/>
                        </a:rPr>
                        <a:t>Vändningar</a:t>
                      </a:r>
                    </a:p>
                  </a:txBody>
                  <a:tcPr marL="44723" marR="447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sv-SE" sz="1000">
                          <a:effectLst/>
                          <a:latin typeface="Calibri"/>
                          <a:ea typeface="Times New Roman"/>
                          <a:cs typeface="Arial"/>
                        </a:rPr>
                        <a:t> </a:t>
                      </a:r>
                    </a:p>
                  </a:txBody>
                  <a:tcPr marL="44723" marR="447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3">
                  <a:txBody>
                    <a:bodyPr/>
                    <a:lstStyle/>
                    <a:p>
                      <a:pPr>
                        <a:lnSpc>
                          <a:spcPct val="115000"/>
                        </a:lnSpc>
                        <a:spcAft>
                          <a:spcPts val="0"/>
                        </a:spcAft>
                      </a:pPr>
                      <a:r>
                        <a:rPr lang="sv-SE" sz="1000">
                          <a:effectLst/>
                          <a:latin typeface="Calibri"/>
                          <a:ea typeface="Times New Roman"/>
                          <a:cs typeface="Arial"/>
                        </a:rPr>
                        <a:t> </a:t>
                      </a:r>
                    </a:p>
                  </a:txBody>
                  <a:tcPr marL="44723" marR="447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sv-SE"/>
                    </a:p>
                  </a:txBody>
                  <a:tcPr/>
                </a:tc>
                <a:tc hMerge="1">
                  <a:txBody>
                    <a:bodyPr/>
                    <a:lstStyle/>
                    <a:p>
                      <a:endParaRPr lang="sv-SE"/>
                    </a:p>
                  </a:txBody>
                  <a:tcPr/>
                </a:tc>
                <a:tc gridSpan="3">
                  <a:txBody>
                    <a:bodyPr/>
                    <a:lstStyle/>
                    <a:p>
                      <a:pPr>
                        <a:lnSpc>
                          <a:spcPct val="115000"/>
                        </a:lnSpc>
                        <a:spcAft>
                          <a:spcPts val="0"/>
                        </a:spcAft>
                      </a:pPr>
                      <a:r>
                        <a:rPr lang="sv-SE" sz="1000">
                          <a:effectLst/>
                          <a:latin typeface="Calibri"/>
                          <a:ea typeface="Times New Roman"/>
                          <a:cs typeface="Arial"/>
                        </a:rPr>
                        <a:t> </a:t>
                      </a:r>
                    </a:p>
                  </a:txBody>
                  <a:tcPr marL="44723" marR="447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sv-SE"/>
                    </a:p>
                  </a:txBody>
                  <a:tcPr/>
                </a:tc>
                <a:tc hMerge="1">
                  <a:txBody>
                    <a:bodyPr/>
                    <a:lstStyle/>
                    <a:p>
                      <a:endParaRPr lang="sv-SE"/>
                    </a:p>
                  </a:txBody>
                  <a:tcPr/>
                </a:tc>
                <a:tc gridSpan="2">
                  <a:txBody>
                    <a:bodyPr/>
                    <a:lstStyle/>
                    <a:p>
                      <a:pPr>
                        <a:lnSpc>
                          <a:spcPct val="115000"/>
                        </a:lnSpc>
                        <a:spcAft>
                          <a:spcPts val="0"/>
                        </a:spcAft>
                      </a:pPr>
                      <a:r>
                        <a:rPr lang="sv-SE" sz="1000">
                          <a:effectLst/>
                          <a:latin typeface="Calibri"/>
                          <a:ea typeface="Times New Roman"/>
                          <a:cs typeface="Arial"/>
                        </a:rPr>
                        <a:t> </a:t>
                      </a:r>
                    </a:p>
                  </a:txBody>
                  <a:tcPr marL="44723" marR="447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sv-SE"/>
                    </a:p>
                  </a:txBody>
                  <a:tcPr/>
                </a:tc>
                <a:tc>
                  <a:txBody>
                    <a:bodyPr/>
                    <a:lstStyle/>
                    <a:p>
                      <a:pPr>
                        <a:lnSpc>
                          <a:spcPct val="115000"/>
                        </a:lnSpc>
                        <a:spcAft>
                          <a:spcPts val="0"/>
                        </a:spcAft>
                      </a:pPr>
                      <a:r>
                        <a:rPr lang="sv-SE" sz="1000">
                          <a:effectLst/>
                          <a:latin typeface="Calibri"/>
                          <a:ea typeface="Times New Roman"/>
                          <a:cs typeface="Arial"/>
                        </a:rPr>
                        <a:t> </a:t>
                      </a:r>
                    </a:p>
                  </a:txBody>
                  <a:tcPr marL="44723" marR="447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4">
                  <a:txBody>
                    <a:bodyPr/>
                    <a:lstStyle/>
                    <a:p>
                      <a:pPr>
                        <a:lnSpc>
                          <a:spcPct val="115000"/>
                        </a:lnSpc>
                        <a:spcAft>
                          <a:spcPts val="0"/>
                        </a:spcAft>
                      </a:pPr>
                      <a:r>
                        <a:rPr lang="sv-SE" sz="1000">
                          <a:effectLst/>
                          <a:latin typeface="Calibri"/>
                          <a:ea typeface="Times New Roman"/>
                          <a:cs typeface="Arial"/>
                        </a:rPr>
                        <a:t> </a:t>
                      </a:r>
                    </a:p>
                  </a:txBody>
                  <a:tcPr marL="44723" marR="447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sv-SE"/>
                    </a:p>
                  </a:txBody>
                  <a:tcPr/>
                </a:tc>
                <a:tc hMerge="1">
                  <a:txBody>
                    <a:bodyPr/>
                    <a:lstStyle/>
                    <a:p>
                      <a:endParaRPr lang="sv-SE"/>
                    </a:p>
                  </a:txBody>
                  <a:tcPr/>
                </a:tc>
                <a:tc hMerge="1">
                  <a:txBody>
                    <a:bodyPr/>
                    <a:lstStyle/>
                    <a:p>
                      <a:endParaRPr lang="sv-SE"/>
                    </a:p>
                  </a:txBody>
                  <a:tcPr/>
                </a:tc>
                <a:tc gridSpan="3">
                  <a:txBody>
                    <a:bodyPr/>
                    <a:lstStyle/>
                    <a:p>
                      <a:pPr>
                        <a:lnSpc>
                          <a:spcPct val="115000"/>
                        </a:lnSpc>
                        <a:spcAft>
                          <a:spcPts val="0"/>
                        </a:spcAft>
                      </a:pPr>
                      <a:r>
                        <a:rPr lang="sv-SE" sz="1000">
                          <a:effectLst/>
                          <a:latin typeface="Calibri"/>
                          <a:ea typeface="Times New Roman"/>
                          <a:cs typeface="Arial"/>
                        </a:rPr>
                        <a:t> </a:t>
                      </a:r>
                    </a:p>
                  </a:txBody>
                  <a:tcPr marL="44723" marR="447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sv-SE"/>
                    </a:p>
                  </a:txBody>
                  <a:tcPr/>
                </a:tc>
                <a:tc hMerge="1">
                  <a:txBody>
                    <a:bodyPr/>
                    <a:lstStyle/>
                    <a:p>
                      <a:endParaRPr lang="sv-SE"/>
                    </a:p>
                  </a:txBody>
                  <a:tcPr/>
                </a:tc>
                <a:tc>
                  <a:txBody>
                    <a:bodyPr/>
                    <a:lstStyle/>
                    <a:p>
                      <a:pPr>
                        <a:lnSpc>
                          <a:spcPct val="115000"/>
                        </a:lnSpc>
                        <a:spcAft>
                          <a:spcPts val="0"/>
                        </a:spcAft>
                      </a:pPr>
                      <a:r>
                        <a:rPr lang="sv-SE" sz="1000">
                          <a:effectLst/>
                          <a:latin typeface="Calibri"/>
                          <a:ea typeface="Times New Roman"/>
                          <a:cs typeface="Arial"/>
                        </a:rPr>
                        <a:t> </a:t>
                      </a:r>
                    </a:p>
                  </a:txBody>
                  <a:tcPr marL="44723" marR="447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4">
                  <a:txBody>
                    <a:bodyPr/>
                    <a:lstStyle/>
                    <a:p>
                      <a:pPr>
                        <a:lnSpc>
                          <a:spcPct val="115000"/>
                        </a:lnSpc>
                        <a:spcAft>
                          <a:spcPts val="0"/>
                        </a:spcAft>
                      </a:pPr>
                      <a:r>
                        <a:rPr lang="sv-SE" sz="1000">
                          <a:effectLst/>
                          <a:latin typeface="Calibri"/>
                          <a:ea typeface="Times New Roman"/>
                          <a:cs typeface="Arial"/>
                        </a:rPr>
                        <a:t> </a:t>
                      </a:r>
                    </a:p>
                  </a:txBody>
                  <a:tcPr marL="44723" marR="447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sv-SE"/>
                    </a:p>
                  </a:txBody>
                  <a:tcPr/>
                </a:tc>
                <a:tc hMerge="1">
                  <a:txBody>
                    <a:bodyPr/>
                    <a:lstStyle/>
                    <a:p>
                      <a:endParaRPr lang="sv-SE"/>
                    </a:p>
                  </a:txBody>
                  <a:tcPr/>
                </a:tc>
                <a:tc hMerge="1">
                  <a:txBody>
                    <a:bodyPr/>
                    <a:lstStyle/>
                    <a:p>
                      <a:endParaRPr lang="sv-SE"/>
                    </a:p>
                  </a:txBody>
                  <a:tcPr/>
                </a:tc>
                <a:tc>
                  <a:txBody>
                    <a:bodyPr/>
                    <a:lstStyle/>
                    <a:p>
                      <a:pPr>
                        <a:lnSpc>
                          <a:spcPct val="115000"/>
                        </a:lnSpc>
                        <a:spcAft>
                          <a:spcPts val="0"/>
                        </a:spcAft>
                      </a:pPr>
                      <a:r>
                        <a:rPr lang="sv-SE" sz="1000">
                          <a:effectLst/>
                          <a:latin typeface="Calibri"/>
                          <a:ea typeface="Times New Roman"/>
                          <a:cs typeface="Arial"/>
                        </a:rPr>
                        <a:t> </a:t>
                      </a:r>
                    </a:p>
                  </a:txBody>
                  <a:tcPr marL="44723" marR="447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25721">
                <a:tc>
                  <a:txBody>
                    <a:bodyPr/>
                    <a:lstStyle/>
                    <a:p>
                      <a:pPr>
                        <a:lnSpc>
                          <a:spcPct val="115000"/>
                        </a:lnSpc>
                        <a:spcAft>
                          <a:spcPts val="0"/>
                        </a:spcAft>
                      </a:pPr>
                      <a:r>
                        <a:rPr lang="sv-SE" sz="1000">
                          <a:effectLst/>
                          <a:latin typeface="Calibri"/>
                          <a:ea typeface="Times New Roman"/>
                          <a:cs typeface="Arial"/>
                        </a:rPr>
                        <a:t>Speluppfattning</a:t>
                      </a:r>
                    </a:p>
                  </a:txBody>
                  <a:tcPr marL="44723" marR="447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4">
                  <a:txBody>
                    <a:bodyPr/>
                    <a:lstStyle/>
                    <a:p>
                      <a:pPr>
                        <a:lnSpc>
                          <a:spcPct val="115000"/>
                        </a:lnSpc>
                        <a:spcAft>
                          <a:spcPts val="0"/>
                        </a:spcAft>
                      </a:pPr>
                      <a:r>
                        <a:rPr lang="sv-SE" sz="1000">
                          <a:effectLst/>
                          <a:latin typeface="Calibri"/>
                          <a:ea typeface="Times New Roman"/>
                          <a:cs typeface="Arial"/>
                        </a:rPr>
                        <a:t> </a:t>
                      </a:r>
                    </a:p>
                  </a:txBody>
                  <a:tcPr marL="44723" marR="447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sv-SE"/>
                    </a:p>
                  </a:txBody>
                  <a:tcPr/>
                </a:tc>
                <a:tc hMerge="1">
                  <a:txBody>
                    <a:bodyPr/>
                    <a:lstStyle/>
                    <a:p>
                      <a:endParaRPr lang="sv-SE"/>
                    </a:p>
                  </a:txBody>
                  <a:tcPr/>
                </a:tc>
                <a:tc hMerge="1">
                  <a:txBody>
                    <a:bodyPr/>
                    <a:lstStyle/>
                    <a:p>
                      <a:endParaRPr lang="sv-SE"/>
                    </a:p>
                  </a:txBody>
                  <a:tcPr/>
                </a:tc>
                <a:tc gridSpan="5">
                  <a:txBody>
                    <a:bodyPr/>
                    <a:lstStyle/>
                    <a:p>
                      <a:pPr>
                        <a:lnSpc>
                          <a:spcPct val="115000"/>
                        </a:lnSpc>
                        <a:spcAft>
                          <a:spcPts val="0"/>
                        </a:spcAft>
                      </a:pPr>
                      <a:r>
                        <a:rPr lang="sv-SE" sz="1000">
                          <a:effectLst/>
                          <a:latin typeface="Calibri"/>
                          <a:ea typeface="Times New Roman"/>
                          <a:cs typeface="Arial"/>
                        </a:rPr>
                        <a:t> </a:t>
                      </a:r>
                    </a:p>
                  </a:txBody>
                  <a:tcPr marL="44723" marR="447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sv-SE"/>
                    </a:p>
                  </a:txBody>
                  <a:tcPr/>
                </a:tc>
                <a:tc hMerge="1">
                  <a:txBody>
                    <a:bodyPr/>
                    <a:lstStyle/>
                    <a:p>
                      <a:endParaRPr lang="sv-SE"/>
                    </a:p>
                  </a:txBody>
                  <a:tcPr/>
                </a:tc>
                <a:tc hMerge="1">
                  <a:txBody>
                    <a:bodyPr/>
                    <a:lstStyle/>
                    <a:p>
                      <a:endParaRPr lang="sv-SE"/>
                    </a:p>
                  </a:txBody>
                  <a:tcPr/>
                </a:tc>
                <a:tc hMerge="1">
                  <a:txBody>
                    <a:bodyPr/>
                    <a:lstStyle/>
                    <a:p>
                      <a:endParaRPr lang="sv-SE"/>
                    </a:p>
                  </a:txBody>
                  <a:tcPr/>
                </a:tc>
                <a:tc gridSpan="5">
                  <a:txBody>
                    <a:bodyPr/>
                    <a:lstStyle/>
                    <a:p>
                      <a:pPr>
                        <a:lnSpc>
                          <a:spcPct val="115000"/>
                        </a:lnSpc>
                        <a:spcAft>
                          <a:spcPts val="0"/>
                        </a:spcAft>
                      </a:pPr>
                      <a:r>
                        <a:rPr lang="sv-SE" sz="1000">
                          <a:effectLst/>
                          <a:latin typeface="Calibri"/>
                          <a:ea typeface="Times New Roman"/>
                          <a:cs typeface="Arial"/>
                        </a:rPr>
                        <a:t> </a:t>
                      </a:r>
                    </a:p>
                  </a:txBody>
                  <a:tcPr marL="44723" marR="447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sv-SE"/>
                    </a:p>
                  </a:txBody>
                  <a:tcPr/>
                </a:tc>
                <a:tc hMerge="1">
                  <a:txBody>
                    <a:bodyPr/>
                    <a:lstStyle/>
                    <a:p>
                      <a:endParaRPr lang="sv-SE"/>
                    </a:p>
                  </a:txBody>
                  <a:tcPr/>
                </a:tc>
                <a:tc hMerge="1">
                  <a:txBody>
                    <a:bodyPr/>
                    <a:lstStyle/>
                    <a:p>
                      <a:endParaRPr lang="sv-SE"/>
                    </a:p>
                  </a:txBody>
                  <a:tcPr/>
                </a:tc>
                <a:tc hMerge="1">
                  <a:txBody>
                    <a:bodyPr/>
                    <a:lstStyle/>
                    <a:p>
                      <a:endParaRPr lang="sv-SE"/>
                    </a:p>
                  </a:txBody>
                  <a:tcPr/>
                </a:tc>
                <a:tc gridSpan="4">
                  <a:txBody>
                    <a:bodyPr/>
                    <a:lstStyle/>
                    <a:p>
                      <a:pPr>
                        <a:lnSpc>
                          <a:spcPct val="115000"/>
                        </a:lnSpc>
                        <a:spcAft>
                          <a:spcPts val="0"/>
                        </a:spcAft>
                      </a:pPr>
                      <a:r>
                        <a:rPr lang="sv-SE" sz="1000">
                          <a:effectLst/>
                          <a:latin typeface="Calibri"/>
                          <a:ea typeface="Times New Roman"/>
                          <a:cs typeface="Arial"/>
                        </a:rPr>
                        <a:t> </a:t>
                      </a:r>
                    </a:p>
                  </a:txBody>
                  <a:tcPr marL="44723" marR="447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sv-SE"/>
                    </a:p>
                  </a:txBody>
                  <a:tcPr/>
                </a:tc>
                <a:tc hMerge="1">
                  <a:txBody>
                    <a:bodyPr/>
                    <a:lstStyle/>
                    <a:p>
                      <a:endParaRPr lang="sv-SE"/>
                    </a:p>
                  </a:txBody>
                  <a:tcPr/>
                </a:tc>
                <a:tc hMerge="1">
                  <a:txBody>
                    <a:bodyPr/>
                    <a:lstStyle/>
                    <a:p>
                      <a:endParaRPr lang="sv-SE"/>
                    </a:p>
                  </a:txBody>
                  <a:tcPr/>
                </a:tc>
                <a:tc gridSpan="5">
                  <a:txBody>
                    <a:bodyPr/>
                    <a:lstStyle/>
                    <a:p>
                      <a:pPr>
                        <a:lnSpc>
                          <a:spcPct val="115000"/>
                        </a:lnSpc>
                        <a:spcAft>
                          <a:spcPts val="0"/>
                        </a:spcAft>
                      </a:pPr>
                      <a:r>
                        <a:rPr lang="sv-SE" sz="1000">
                          <a:effectLst/>
                          <a:latin typeface="Calibri"/>
                          <a:ea typeface="Times New Roman"/>
                          <a:cs typeface="Arial"/>
                        </a:rPr>
                        <a:t> </a:t>
                      </a:r>
                    </a:p>
                  </a:txBody>
                  <a:tcPr marL="44723" marR="447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sv-SE"/>
                    </a:p>
                  </a:txBody>
                  <a:tcPr/>
                </a:tc>
                <a:tc hMerge="1">
                  <a:txBody>
                    <a:bodyPr/>
                    <a:lstStyle/>
                    <a:p>
                      <a:endParaRPr lang="sv-SE"/>
                    </a:p>
                  </a:txBody>
                  <a:tcPr/>
                </a:tc>
                <a:tc hMerge="1">
                  <a:txBody>
                    <a:bodyPr/>
                    <a:lstStyle/>
                    <a:p>
                      <a:endParaRPr lang="sv-SE"/>
                    </a:p>
                  </a:txBody>
                  <a:tcPr/>
                </a:tc>
                <a:tc hMerge="1">
                  <a:txBody>
                    <a:bodyPr/>
                    <a:lstStyle/>
                    <a:p>
                      <a:endParaRPr lang="sv-SE"/>
                    </a:p>
                  </a:txBody>
                  <a:tcPr/>
                </a:tc>
              </a:tr>
              <a:tr h="125721">
                <a:tc>
                  <a:txBody>
                    <a:bodyPr/>
                    <a:lstStyle/>
                    <a:p>
                      <a:pPr>
                        <a:lnSpc>
                          <a:spcPct val="115000"/>
                        </a:lnSpc>
                        <a:spcAft>
                          <a:spcPts val="0"/>
                        </a:spcAft>
                      </a:pPr>
                      <a:r>
                        <a:rPr lang="sv-SE" sz="1000">
                          <a:effectLst/>
                          <a:latin typeface="Calibri"/>
                          <a:ea typeface="Times New Roman"/>
                          <a:cs typeface="Arial"/>
                        </a:rPr>
                        <a:t>Spelförståelse</a:t>
                      </a:r>
                    </a:p>
                  </a:txBody>
                  <a:tcPr marL="44723" marR="447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4">
                  <a:txBody>
                    <a:bodyPr/>
                    <a:lstStyle/>
                    <a:p>
                      <a:pPr>
                        <a:lnSpc>
                          <a:spcPct val="115000"/>
                        </a:lnSpc>
                        <a:spcAft>
                          <a:spcPts val="0"/>
                        </a:spcAft>
                      </a:pPr>
                      <a:r>
                        <a:rPr lang="sv-SE" sz="1000">
                          <a:effectLst/>
                          <a:latin typeface="Calibri"/>
                          <a:ea typeface="Times New Roman"/>
                          <a:cs typeface="Arial"/>
                        </a:rPr>
                        <a:t> </a:t>
                      </a:r>
                    </a:p>
                  </a:txBody>
                  <a:tcPr marL="44723" marR="447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sv-SE"/>
                    </a:p>
                  </a:txBody>
                  <a:tcPr/>
                </a:tc>
                <a:tc hMerge="1">
                  <a:txBody>
                    <a:bodyPr/>
                    <a:lstStyle/>
                    <a:p>
                      <a:endParaRPr lang="sv-SE"/>
                    </a:p>
                  </a:txBody>
                  <a:tcPr/>
                </a:tc>
                <a:tc hMerge="1">
                  <a:txBody>
                    <a:bodyPr/>
                    <a:lstStyle/>
                    <a:p>
                      <a:endParaRPr lang="sv-SE"/>
                    </a:p>
                  </a:txBody>
                  <a:tcPr/>
                </a:tc>
                <a:tc gridSpan="5">
                  <a:txBody>
                    <a:bodyPr/>
                    <a:lstStyle/>
                    <a:p>
                      <a:pPr>
                        <a:lnSpc>
                          <a:spcPct val="115000"/>
                        </a:lnSpc>
                        <a:spcAft>
                          <a:spcPts val="0"/>
                        </a:spcAft>
                      </a:pPr>
                      <a:r>
                        <a:rPr lang="sv-SE" sz="1000">
                          <a:effectLst/>
                          <a:latin typeface="Calibri"/>
                          <a:ea typeface="Times New Roman"/>
                          <a:cs typeface="Arial"/>
                        </a:rPr>
                        <a:t> </a:t>
                      </a:r>
                    </a:p>
                  </a:txBody>
                  <a:tcPr marL="44723" marR="447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sv-SE"/>
                    </a:p>
                  </a:txBody>
                  <a:tcPr/>
                </a:tc>
                <a:tc hMerge="1">
                  <a:txBody>
                    <a:bodyPr/>
                    <a:lstStyle/>
                    <a:p>
                      <a:endParaRPr lang="sv-SE"/>
                    </a:p>
                  </a:txBody>
                  <a:tcPr/>
                </a:tc>
                <a:tc hMerge="1">
                  <a:txBody>
                    <a:bodyPr/>
                    <a:lstStyle/>
                    <a:p>
                      <a:endParaRPr lang="sv-SE"/>
                    </a:p>
                  </a:txBody>
                  <a:tcPr/>
                </a:tc>
                <a:tc hMerge="1">
                  <a:txBody>
                    <a:bodyPr/>
                    <a:lstStyle/>
                    <a:p>
                      <a:endParaRPr lang="sv-SE"/>
                    </a:p>
                  </a:txBody>
                  <a:tcPr/>
                </a:tc>
                <a:tc gridSpan="5">
                  <a:txBody>
                    <a:bodyPr/>
                    <a:lstStyle/>
                    <a:p>
                      <a:pPr>
                        <a:lnSpc>
                          <a:spcPct val="115000"/>
                        </a:lnSpc>
                        <a:spcAft>
                          <a:spcPts val="0"/>
                        </a:spcAft>
                      </a:pPr>
                      <a:r>
                        <a:rPr lang="sv-SE" sz="1000">
                          <a:effectLst/>
                          <a:latin typeface="Calibri"/>
                          <a:ea typeface="Times New Roman"/>
                          <a:cs typeface="Arial"/>
                        </a:rPr>
                        <a:t> </a:t>
                      </a:r>
                    </a:p>
                  </a:txBody>
                  <a:tcPr marL="44723" marR="447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sv-SE"/>
                    </a:p>
                  </a:txBody>
                  <a:tcPr/>
                </a:tc>
                <a:tc hMerge="1">
                  <a:txBody>
                    <a:bodyPr/>
                    <a:lstStyle/>
                    <a:p>
                      <a:endParaRPr lang="sv-SE"/>
                    </a:p>
                  </a:txBody>
                  <a:tcPr/>
                </a:tc>
                <a:tc hMerge="1">
                  <a:txBody>
                    <a:bodyPr/>
                    <a:lstStyle/>
                    <a:p>
                      <a:endParaRPr lang="sv-SE"/>
                    </a:p>
                  </a:txBody>
                  <a:tcPr/>
                </a:tc>
                <a:tc hMerge="1">
                  <a:txBody>
                    <a:bodyPr/>
                    <a:lstStyle/>
                    <a:p>
                      <a:endParaRPr lang="sv-SE"/>
                    </a:p>
                  </a:txBody>
                  <a:tcPr/>
                </a:tc>
                <a:tc gridSpan="4">
                  <a:txBody>
                    <a:bodyPr/>
                    <a:lstStyle/>
                    <a:p>
                      <a:pPr>
                        <a:lnSpc>
                          <a:spcPct val="115000"/>
                        </a:lnSpc>
                        <a:spcAft>
                          <a:spcPts val="0"/>
                        </a:spcAft>
                      </a:pPr>
                      <a:r>
                        <a:rPr lang="sv-SE" sz="1000">
                          <a:effectLst/>
                          <a:latin typeface="Calibri"/>
                          <a:ea typeface="Times New Roman"/>
                          <a:cs typeface="Arial"/>
                        </a:rPr>
                        <a:t> </a:t>
                      </a:r>
                    </a:p>
                  </a:txBody>
                  <a:tcPr marL="44723" marR="447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sv-SE"/>
                    </a:p>
                  </a:txBody>
                  <a:tcPr/>
                </a:tc>
                <a:tc hMerge="1">
                  <a:txBody>
                    <a:bodyPr/>
                    <a:lstStyle/>
                    <a:p>
                      <a:endParaRPr lang="sv-SE"/>
                    </a:p>
                  </a:txBody>
                  <a:tcPr/>
                </a:tc>
                <a:tc hMerge="1">
                  <a:txBody>
                    <a:bodyPr/>
                    <a:lstStyle/>
                    <a:p>
                      <a:endParaRPr lang="sv-SE"/>
                    </a:p>
                  </a:txBody>
                  <a:tcPr/>
                </a:tc>
                <a:tc gridSpan="5">
                  <a:txBody>
                    <a:bodyPr/>
                    <a:lstStyle/>
                    <a:p>
                      <a:pPr>
                        <a:lnSpc>
                          <a:spcPct val="115000"/>
                        </a:lnSpc>
                        <a:spcAft>
                          <a:spcPts val="0"/>
                        </a:spcAft>
                      </a:pPr>
                      <a:r>
                        <a:rPr lang="sv-SE" sz="1000">
                          <a:effectLst/>
                          <a:latin typeface="Calibri"/>
                          <a:ea typeface="Times New Roman"/>
                          <a:cs typeface="Arial"/>
                        </a:rPr>
                        <a:t> </a:t>
                      </a:r>
                    </a:p>
                  </a:txBody>
                  <a:tcPr marL="44723" marR="447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sv-SE"/>
                    </a:p>
                  </a:txBody>
                  <a:tcPr/>
                </a:tc>
                <a:tc hMerge="1">
                  <a:txBody>
                    <a:bodyPr/>
                    <a:lstStyle/>
                    <a:p>
                      <a:endParaRPr lang="sv-SE"/>
                    </a:p>
                  </a:txBody>
                  <a:tcPr/>
                </a:tc>
                <a:tc hMerge="1">
                  <a:txBody>
                    <a:bodyPr/>
                    <a:lstStyle/>
                    <a:p>
                      <a:endParaRPr lang="sv-SE"/>
                    </a:p>
                  </a:txBody>
                  <a:tcPr/>
                </a:tc>
                <a:tc hMerge="1">
                  <a:txBody>
                    <a:bodyPr/>
                    <a:lstStyle/>
                    <a:p>
                      <a:endParaRPr lang="sv-SE"/>
                    </a:p>
                  </a:txBody>
                  <a:tcPr/>
                </a:tc>
              </a:tr>
              <a:tr h="125721">
                <a:tc>
                  <a:txBody>
                    <a:bodyPr/>
                    <a:lstStyle/>
                    <a:p>
                      <a:pPr>
                        <a:lnSpc>
                          <a:spcPct val="115000"/>
                        </a:lnSpc>
                        <a:spcAft>
                          <a:spcPts val="0"/>
                        </a:spcAft>
                      </a:pPr>
                      <a:r>
                        <a:rPr lang="sv-SE" sz="1000">
                          <a:effectLst/>
                          <a:latin typeface="Calibri"/>
                          <a:ea typeface="Times New Roman"/>
                          <a:cs typeface="Arial"/>
                        </a:rPr>
                        <a:t>1-1 offensivt</a:t>
                      </a:r>
                    </a:p>
                  </a:txBody>
                  <a:tcPr marL="44723" marR="447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4">
                  <a:txBody>
                    <a:bodyPr/>
                    <a:lstStyle/>
                    <a:p>
                      <a:pPr>
                        <a:lnSpc>
                          <a:spcPct val="115000"/>
                        </a:lnSpc>
                        <a:spcAft>
                          <a:spcPts val="0"/>
                        </a:spcAft>
                      </a:pPr>
                      <a:r>
                        <a:rPr lang="sv-SE" sz="1000">
                          <a:effectLst/>
                          <a:latin typeface="Calibri"/>
                          <a:ea typeface="Times New Roman"/>
                          <a:cs typeface="Arial"/>
                        </a:rPr>
                        <a:t> </a:t>
                      </a:r>
                    </a:p>
                  </a:txBody>
                  <a:tcPr marL="44723" marR="447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sv-SE"/>
                    </a:p>
                  </a:txBody>
                  <a:tcPr/>
                </a:tc>
                <a:tc hMerge="1">
                  <a:txBody>
                    <a:bodyPr/>
                    <a:lstStyle/>
                    <a:p>
                      <a:endParaRPr lang="sv-SE"/>
                    </a:p>
                  </a:txBody>
                  <a:tcPr/>
                </a:tc>
                <a:tc hMerge="1">
                  <a:txBody>
                    <a:bodyPr/>
                    <a:lstStyle/>
                    <a:p>
                      <a:endParaRPr lang="sv-SE"/>
                    </a:p>
                  </a:txBody>
                  <a:tcPr/>
                </a:tc>
                <a:tc gridSpan="5">
                  <a:txBody>
                    <a:bodyPr/>
                    <a:lstStyle/>
                    <a:p>
                      <a:pPr>
                        <a:lnSpc>
                          <a:spcPct val="115000"/>
                        </a:lnSpc>
                        <a:spcAft>
                          <a:spcPts val="0"/>
                        </a:spcAft>
                      </a:pPr>
                      <a:r>
                        <a:rPr lang="sv-SE" sz="1000">
                          <a:effectLst/>
                          <a:latin typeface="Calibri"/>
                          <a:ea typeface="Times New Roman"/>
                          <a:cs typeface="Arial"/>
                        </a:rPr>
                        <a:t> </a:t>
                      </a:r>
                    </a:p>
                  </a:txBody>
                  <a:tcPr marL="44723" marR="447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sv-SE"/>
                    </a:p>
                  </a:txBody>
                  <a:tcPr/>
                </a:tc>
                <a:tc hMerge="1">
                  <a:txBody>
                    <a:bodyPr/>
                    <a:lstStyle/>
                    <a:p>
                      <a:endParaRPr lang="sv-SE"/>
                    </a:p>
                  </a:txBody>
                  <a:tcPr/>
                </a:tc>
                <a:tc hMerge="1">
                  <a:txBody>
                    <a:bodyPr/>
                    <a:lstStyle/>
                    <a:p>
                      <a:endParaRPr lang="sv-SE"/>
                    </a:p>
                  </a:txBody>
                  <a:tcPr/>
                </a:tc>
                <a:tc hMerge="1">
                  <a:txBody>
                    <a:bodyPr/>
                    <a:lstStyle/>
                    <a:p>
                      <a:endParaRPr lang="sv-SE"/>
                    </a:p>
                  </a:txBody>
                  <a:tcPr/>
                </a:tc>
                <a:tc gridSpan="5">
                  <a:txBody>
                    <a:bodyPr/>
                    <a:lstStyle/>
                    <a:p>
                      <a:pPr>
                        <a:lnSpc>
                          <a:spcPct val="115000"/>
                        </a:lnSpc>
                        <a:spcAft>
                          <a:spcPts val="0"/>
                        </a:spcAft>
                      </a:pPr>
                      <a:r>
                        <a:rPr lang="sv-SE" sz="1000">
                          <a:effectLst/>
                          <a:latin typeface="Calibri"/>
                          <a:ea typeface="Times New Roman"/>
                          <a:cs typeface="Arial"/>
                        </a:rPr>
                        <a:t> </a:t>
                      </a:r>
                    </a:p>
                  </a:txBody>
                  <a:tcPr marL="44723" marR="447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sv-SE"/>
                    </a:p>
                  </a:txBody>
                  <a:tcPr/>
                </a:tc>
                <a:tc hMerge="1">
                  <a:txBody>
                    <a:bodyPr/>
                    <a:lstStyle/>
                    <a:p>
                      <a:endParaRPr lang="sv-SE"/>
                    </a:p>
                  </a:txBody>
                  <a:tcPr/>
                </a:tc>
                <a:tc hMerge="1">
                  <a:txBody>
                    <a:bodyPr/>
                    <a:lstStyle/>
                    <a:p>
                      <a:endParaRPr lang="sv-SE"/>
                    </a:p>
                  </a:txBody>
                  <a:tcPr/>
                </a:tc>
                <a:tc hMerge="1">
                  <a:txBody>
                    <a:bodyPr/>
                    <a:lstStyle/>
                    <a:p>
                      <a:endParaRPr lang="sv-SE"/>
                    </a:p>
                  </a:txBody>
                  <a:tcPr/>
                </a:tc>
                <a:tc gridSpan="4">
                  <a:txBody>
                    <a:bodyPr/>
                    <a:lstStyle/>
                    <a:p>
                      <a:pPr>
                        <a:lnSpc>
                          <a:spcPct val="115000"/>
                        </a:lnSpc>
                        <a:spcAft>
                          <a:spcPts val="0"/>
                        </a:spcAft>
                      </a:pPr>
                      <a:r>
                        <a:rPr lang="sv-SE" sz="1000">
                          <a:effectLst/>
                          <a:latin typeface="Calibri"/>
                          <a:ea typeface="Times New Roman"/>
                          <a:cs typeface="Arial"/>
                        </a:rPr>
                        <a:t> </a:t>
                      </a:r>
                    </a:p>
                  </a:txBody>
                  <a:tcPr marL="44723" marR="447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sv-SE"/>
                    </a:p>
                  </a:txBody>
                  <a:tcPr/>
                </a:tc>
                <a:tc hMerge="1">
                  <a:txBody>
                    <a:bodyPr/>
                    <a:lstStyle/>
                    <a:p>
                      <a:endParaRPr lang="sv-SE"/>
                    </a:p>
                  </a:txBody>
                  <a:tcPr/>
                </a:tc>
                <a:tc hMerge="1">
                  <a:txBody>
                    <a:bodyPr/>
                    <a:lstStyle/>
                    <a:p>
                      <a:endParaRPr lang="sv-SE"/>
                    </a:p>
                  </a:txBody>
                  <a:tcPr/>
                </a:tc>
                <a:tc gridSpan="5">
                  <a:txBody>
                    <a:bodyPr/>
                    <a:lstStyle/>
                    <a:p>
                      <a:pPr>
                        <a:lnSpc>
                          <a:spcPct val="115000"/>
                        </a:lnSpc>
                        <a:spcAft>
                          <a:spcPts val="0"/>
                        </a:spcAft>
                      </a:pPr>
                      <a:r>
                        <a:rPr lang="sv-SE" sz="1000">
                          <a:effectLst/>
                          <a:latin typeface="Calibri"/>
                          <a:ea typeface="Times New Roman"/>
                          <a:cs typeface="Arial"/>
                        </a:rPr>
                        <a:t> </a:t>
                      </a:r>
                    </a:p>
                  </a:txBody>
                  <a:tcPr marL="44723" marR="447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sv-SE"/>
                    </a:p>
                  </a:txBody>
                  <a:tcPr/>
                </a:tc>
                <a:tc hMerge="1">
                  <a:txBody>
                    <a:bodyPr/>
                    <a:lstStyle/>
                    <a:p>
                      <a:endParaRPr lang="sv-SE"/>
                    </a:p>
                  </a:txBody>
                  <a:tcPr/>
                </a:tc>
                <a:tc hMerge="1">
                  <a:txBody>
                    <a:bodyPr/>
                    <a:lstStyle/>
                    <a:p>
                      <a:endParaRPr lang="sv-SE"/>
                    </a:p>
                  </a:txBody>
                  <a:tcPr/>
                </a:tc>
                <a:tc hMerge="1">
                  <a:txBody>
                    <a:bodyPr/>
                    <a:lstStyle/>
                    <a:p>
                      <a:endParaRPr lang="sv-SE"/>
                    </a:p>
                  </a:txBody>
                  <a:tcPr/>
                </a:tc>
              </a:tr>
              <a:tr h="125721">
                <a:tc>
                  <a:txBody>
                    <a:bodyPr/>
                    <a:lstStyle/>
                    <a:p>
                      <a:pPr>
                        <a:lnSpc>
                          <a:spcPct val="115000"/>
                        </a:lnSpc>
                        <a:spcAft>
                          <a:spcPts val="0"/>
                        </a:spcAft>
                      </a:pPr>
                      <a:r>
                        <a:rPr lang="sv-SE" sz="1000">
                          <a:effectLst/>
                          <a:latin typeface="Calibri"/>
                          <a:ea typeface="Times New Roman"/>
                          <a:cs typeface="Arial"/>
                        </a:rPr>
                        <a:t>1-1 defensivt</a:t>
                      </a:r>
                    </a:p>
                  </a:txBody>
                  <a:tcPr marL="44723" marR="447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4">
                  <a:txBody>
                    <a:bodyPr/>
                    <a:lstStyle/>
                    <a:p>
                      <a:pPr>
                        <a:lnSpc>
                          <a:spcPct val="115000"/>
                        </a:lnSpc>
                        <a:spcAft>
                          <a:spcPts val="0"/>
                        </a:spcAft>
                      </a:pPr>
                      <a:r>
                        <a:rPr lang="sv-SE" sz="1000">
                          <a:effectLst/>
                          <a:latin typeface="Calibri"/>
                          <a:ea typeface="Times New Roman"/>
                          <a:cs typeface="Arial"/>
                        </a:rPr>
                        <a:t> </a:t>
                      </a:r>
                    </a:p>
                  </a:txBody>
                  <a:tcPr marL="44723" marR="447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sv-SE"/>
                    </a:p>
                  </a:txBody>
                  <a:tcPr/>
                </a:tc>
                <a:tc hMerge="1">
                  <a:txBody>
                    <a:bodyPr/>
                    <a:lstStyle/>
                    <a:p>
                      <a:endParaRPr lang="sv-SE"/>
                    </a:p>
                  </a:txBody>
                  <a:tcPr/>
                </a:tc>
                <a:tc hMerge="1">
                  <a:txBody>
                    <a:bodyPr/>
                    <a:lstStyle/>
                    <a:p>
                      <a:endParaRPr lang="sv-SE"/>
                    </a:p>
                  </a:txBody>
                  <a:tcPr/>
                </a:tc>
                <a:tc gridSpan="5">
                  <a:txBody>
                    <a:bodyPr/>
                    <a:lstStyle/>
                    <a:p>
                      <a:pPr>
                        <a:lnSpc>
                          <a:spcPct val="115000"/>
                        </a:lnSpc>
                        <a:spcAft>
                          <a:spcPts val="0"/>
                        </a:spcAft>
                      </a:pPr>
                      <a:r>
                        <a:rPr lang="sv-SE" sz="1000">
                          <a:effectLst/>
                          <a:latin typeface="Calibri"/>
                          <a:ea typeface="Times New Roman"/>
                          <a:cs typeface="Arial"/>
                        </a:rPr>
                        <a:t> </a:t>
                      </a:r>
                    </a:p>
                  </a:txBody>
                  <a:tcPr marL="44723" marR="447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sv-SE"/>
                    </a:p>
                  </a:txBody>
                  <a:tcPr/>
                </a:tc>
                <a:tc hMerge="1">
                  <a:txBody>
                    <a:bodyPr/>
                    <a:lstStyle/>
                    <a:p>
                      <a:endParaRPr lang="sv-SE"/>
                    </a:p>
                  </a:txBody>
                  <a:tcPr/>
                </a:tc>
                <a:tc hMerge="1">
                  <a:txBody>
                    <a:bodyPr/>
                    <a:lstStyle/>
                    <a:p>
                      <a:endParaRPr lang="sv-SE"/>
                    </a:p>
                  </a:txBody>
                  <a:tcPr/>
                </a:tc>
                <a:tc hMerge="1">
                  <a:txBody>
                    <a:bodyPr/>
                    <a:lstStyle/>
                    <a:p>
                      <a:endParaRPr lang="sv-SE"/>
                    </a:p>
                  </a:txBody>
                  <a:tcPr/>
                </a:tc>
                <a:tc gridSpan="5">
                  <a:txBody>
                    <a:bodyPr/>
                    <a:lstStyle/>
                    <a:p>
                      <a:pPr>
                        <a:lnSpc>
                          <a:spcPct val="115000"/>
                        </a:lnSpc>
                        <a:spcAft>
                          <a:spcPts val="0"/>
                        </a:spcAft>
                      </a:pPr>
                      <a:r>
                        <a:rPr lang="sv-SE" sz="1000">
                          <a:effectLst/>
                          <a:latin typeface="Calibri"/>
                          <a:ea typeface="Times New Roman"/>
                          <a:cs typeface="Arial"/>
                        </a:rPr>
                        <a:t> </a:t>
                      </a:r>
                    </a:p>
                  </a:txBody>
                  <a:tcPr marL="44723" marR="447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sv-SE"/>
                    </a:p>
                  </a:txBody>
                  <a:tcPr/>
                </a:tc>
                <a:tc hMerge="1">
                  <a:txBody>
                    <a:bodyPr/>
                    <a:lstStyle/>
                    <a:p>
                      <a:endParaRPr lang="sv-SE"/>
                    </a:p>
                  </a:txBody>
                  <a:tcPr/>
                </a:tc>
                <a:tc hMerge="1">
                  <a:txBody>
                    <a:bodyPr/>
                    <a:lstStyle/>
                    <a:p>
                      <a:endParaRPr lang="sv-SE"/>
                    </a:p>
                  </a:txBody>
                  <a:tcPr/>
                </a:tc>
                <a:tc hMerge="1">
                  <a:txBody>
                    <a:bodyPr/>
                    <a:lstStyle/>
                    <a:p>
                      <a:endParaRPr lang="sv-SE"/>
                    </a:p>
                  </a:txBody>
                  <a:tcPr/>
                </a:tc>
                <a:tc gridSpan="4">
                  <a:txBody>
                    <a:bodyPr/>
                    <a:lstStyle/>
                    <a:p>
                      <a:pPr>
                        <a:lnSpc>
                          <a:spcPct val="115000"/>
                        </a:lnSpc>
                        <a:spcAft>
                          <a:spcPts val="0"/>
                        </a:spcAft>
                      </a:pPr>
                      <a:r>
                        <a:rPr lang="sv-SE" sz="1000">
                          <a:effectLst/>
                          <a:latin typeface="Calibri"/>
                          <a:ea typeface="Times New Roman"/>
                          <a:cs typeface="Arial"/>
                        </a:rPr>
                        <a:t> </a:t>
                      </a:r>
                    </a:p>
                  </a:txBody>
                  <a:tcPr marL="44723" marR="447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sv-SE"/>
                    </a:p>
                  </a:txBody>
                  <a:tcPr/>
                </a:tc>
                <a:tc hMerge="1">
                  <a:txBody>
                    <a:bodyPr/>
                    <a:lstStyle/>
                    <a:p>
                      <a:endParaRPr lang="sv-SE"/>
                    </a:p>
                  </a:txBody>
                  <a:tcPr/>
                </a:tc>
                <a:tc hMerge="1">
                  <a:txBody>
                    <a:bodyPr/>
                    <a:lstStyle/>
                    <a:p>
                      <a:endParaRPr lang="sv-SE"/>
                    </a:p>
                  </a:txBody>
                  <a:tcPr/>
                </a:tc>
                <a:tc gridSpan="5">
                  <a:txBody>
                    <a:bodyPr/>
                    <a:lstStyle/>
                    <a:p>
                      <a:pPr>
                        <a:lnSpc>
                          <a:spcPct val="115000"/>
                        </a:lnSpc>
                        <a:spcAft>
                          <a:spcPts val="0"/>
                        </a:spcAft>
                      </a:pPr>
                      <a:r>
                        <a:rPr lang="sv-SE" sz="1000">
                          <a:effectLst/>
                          <a:latin typeface="Calibri"/>
                          <a:ea typeface="Times New Roman"/>
                          <a:cs typeface="Arial"/>
                        </a:rPr>
                        <a:t> </a:t>
                      </a:r>
                    </a:p>
                  </a:txBody>
                  <a:tcPr marL="44723" marR="447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sv-SE"/>
                    </a:p>
                  </a:txBody>
                  <a:tcPr/>
                </a:tc>
                <a:tc hMerge="1">
                  <a:txBody>
                    <a:bodyPr/>
                    <a:lstStyle/>
                    <a:p>
                      <a:endParaRPr lang="sv-SE"/>
                    </a:p>
                  </a:txBody>
                  <a:tcPr/>
                </a:tc>
                <a:tc hMerge="1">
                  <a:txBody>
                    <a:bodyPr/>
                    <a:lstStyle/>
                    <a:p>
                      <a:endParaRPr lang="sv-SE"/>
                    </a:p>
                  </a:txBody>
                  <a:tcPr/>
                </a:tc>
                <a:tc hMerge="1">
                  <a:txBody>
                    <a:bodyPr/>
                    <a:lstStyle/>
                    <a:p>
                      <a:endParaRPr lang="sv-SE"/>
                    </a:p>
                  </a:txBody>
                  <a:tcPr/>
                </a:tc>
              </a:tr>
              <a:tr h="125721">
                <a:tc>
                  <a:txBody>
                    <a:bodyPr/>
                    <a:lstStyle/>
                    <a:p>
                      <a:pPr>
                        <a:lnSpc>
                          <a:spcPct val="115000"/>
                        </a:lnSpc>
                        <a:spcAft>
                          <a:spcPts val="0"/>
                        </a:spcAft>
                      </a:pPr>
                      <a:r>
                        <a:rPr lang="sv-SE" sz="1000">
                          <a:effectLst/>
                          <a:latin typeface="Calibri"/>
                          <a:ea typeface="Times New Roman"/>
                          <a:cs typeface="Arial"/>
                        </a:rPr>
                        <a:t>Tacklingar</a:t>
                      </a:r>
                    </a:p>
                  </a:txBody>
                  <a:tcPr marL="44723" marR="447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4">
                  <a:txBody>
                    <a:bodyPr/>
                    <a:lstStyle/>
                    <a:p>
                      <a:pPr>
                        <a:lnSpc>
                          <a:spcPct val="115000"/>
                        </a:lnSpc>
                        <a:spcAft>
                          <a:spcPts val="0"/>
                        </a:spcAft>
                      </a:pPr>
                      <a:r>
                        <a:rPr lang="sv-SE" sz="1000">
                          <a:effectLst/>
                          <a:latin typeface="Calibri"/>
                          <a:ea typeface="Times New Roman"/>
                          <a:cs typeface="Arial"/>
                        </a:rPr>
                        <a:t> </a:t>
                      </a:r>
                    </a:p>
                  </a:txBody>
                  <a:tcPr marL="44723" marR="447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sv-SE"/>
                    </a:p>
                  </a:txBody>
                  <a:tcPr/>
                </a:tc>
                <a:tc hMerge="1">
                  <a:txBody>
                    <a:bodyPr/>
                    <a:lstStyle/>
                    <a:p>
                      <a:endParaRPr lang="sv-SE"/>
                    </a:p>
                  </a:txBody>
                  <a:tcPr/>
                </a:tc>
                <a:tc hMerge="1">
                  <a:txBody>
                    <a:bodyPr/>
                    <a:lstStyle/>
                    <a:p>
                      <a:endParaRPr lang="sv-SE"/>
                    </a:p>
                  </a:txBody>
                  <a:tcPr/>
                </a:tc>
                <a:tc gridSpan="5">
                  <a:txBody>
                    <a:bodyPr/>
                    <a:lstStyle/>
                    <a:p>
                      <a:pPr>
                        <a:lnSpc>
                          <a:spcPct val="115000"/>
                        </a:lnSpc>
                        <a:spcAft>
                          <a:spcPts val="0"/>
                        </a:spcAft>
                      </a:pPr>
                      <a:r>
                        <a:rPr lang="sv-SE" sz="1000">
                          <a:effectLst/>
                          <a:latin typeface="Calibri"/>
                          <a:ea typeface="Times New Roman"/>
                          <a:cs typeface="Arial"/>
                        </a:rPr>
                        <a:t> </a:t>
                      </a:r>
                    </a:p>
                  </a:txBody>
                  <a:tcPr marL="44723" marR="447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sv-SE"/>
                    </a:p>
                  </a:txBody>
                  <a:tcPr/>
                </a:tc>
                <a:tc hMerge="1">
                  <a:txBody>
                    <a:bodyPr/>
                    <a:lstStyle/>
                    <a:p>
                      <a:endParaRPr lang="sv-SE"/>
                    </a:p>
                  </a:txBody>
                  <a:tcPr/>
                </a:tc>
                <a:tc hMerge="1">
                  <a:txBody>
                    <a:bodyPr/>
                    <a:lstStyle/>
                    <a:p>
                      <a:endParaRPr lang="sv-SE"/>
                    </a:p>
                  </a:txBody>
                  <a:tcPr/>
                </a:tc>
                <a:tc hMerge="1">
                  <a:txBody>
                    <a:bodyPr/>
                    <a:lstStyle/>
                    <a:p>
                      <a:endParaRPr lang="sv-SE"/>
                    </a:p>
                  </a:txBody>
                  <a:tcPr/>
                </a:tc>
                <a:tc gridSpan="5">
                  <a:txBody>
                    <a:bodyPr/>
                    <a:lstStyle/>
                    <a:p>
                      <a:pPr>
                        <a:lnSpc>
                          <a:spcPct val="115000"/>
                        </a:lnSpc>
                        <a:spcAft>
                          <a:spcPts val="0"/>
                        </a:spcAft>
                      </a:pPr>
                      <a:r>
                        <a:rPr lang="sv-SE" sz="1000">
                          <a:effectLst/>
                          <a:latin typeface="Calibri"/>
                          <a:ea typeface="Times New Roman"/>
                          <a:cs typeface="Arial"/>
                        </a:rPr>
                        <a:t> </a:t>
                      </a:r>
                    </a:p>
                  </a:txBody>
                  <a:tcPr marL="44723" marR="447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sv-SE"/>
                    </a:p>
                  </a:txBody>
                  <a:tcPr/>
                </a:tc>
                <a:tc hMerge="1">
                  <a:txBody>
                    <a:bodyPr/>
                    <a:lstStyle/>
                    <a:p>
                      <a:endParaRPr lang="sv-SE"/>
                    </a:p>
                  </a:txBody>
                  <a:tcPr/>
                </a:tc>
                <a:tc hMerge="1">
                  <a:txBody>
                    <a:bodyPr/>
                    <a:lstStyle/>
                    <a:p>
                      <a:endParaRPr lang="sv-SE"/>
                    </a:p>
                  </a:txBody>
                  <a:tcPr/>
                </a:tc>
                <a:tc hMerge="1">
                  <a:txBody>
                    <a:bodyPr/>
                    <a:lstStyle/>
                    <a:p>
                      <a:endParaRPr lang="sv-SE"/>
                    </a:p>
                  </a:txBody>
                  <a:tcPr/>
                </a:tc>
                <a:tc gridSpan="4">
                  <a:txBody>
                    <a:bodyPr/>
                    <a:lstStyle/>
                    <a:p>
                      <a:pPr>
                        <a:lnSpc>
                          <a:spcPct val="115000"/>
                        </a:lnSpc>
                        <a:spcAft>
                          <a:spcPts val="0"/>
                        </a:spcAft>
                      </a:pPr>
                      <a:r>
                        <a:rPr lang="sv-SE" sz="1000">
                          <a:effectLst/>
                          <a:latin typeface="Calibri"/>
                          <a:ea typeface="Times New Roman"/>
                          <a:cs typeface="Arial"/>
                        </a:rPr>
                        <a:t> </a:t>
                      </a:r>
                    </a:p>
                  </a:txBody>
                  <a:tcPr marL="44723" marR="447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sv-SE"/>
                    </a:p>
                  </a:txBody>
                  <a:tcPr/>
                </a:tc>
                <a:tc hMerge="1">
                  <a:txBody>
                    <a:bodyPr/>
                    <a:lstStyle/>
                    <a:p>
                      <a:endParaRPr lang="sv-SE"/>
                    </a:p>
                  </a:txBody>
                  <a:tcPr/>
                </a:tc>
                <a:tc hMerge="1">
                  <a:txBody>
                    <a:bodyPr/>
                    <a:lstStyle/>
                    <a:p>
                      <a:endParaRPr lang="sv-SE"/>
                    </a:p>
                  </a:txBody>
                  <a:tcPr/>
                </a:tc>
                <a:tc gridSpan="5">
                  <a:txBody>
                    <a:bodyPr/>
                    <a:lstStyle/>
                    <a:p>
                      <a:pPr>
                        <a:lnSpc>
                          <a:spcPct val="115000"/>
                        </a:lnSpc>
                        <a:spcAft>
                          <a:spcPts val="0"/>
                        </a:spcAft>
                      </a:pPr>
                      <a:r>
                        <a:rPr lang="sv-SE" sz="1000">
                          <a:effectLst/>
                          <a:latin typeface="Calibri"/>
                          <a:ea typeface="Times New Roman"/>
                          <a:cs typeface="Arial"/>
                        </a:rPr>
                        <a:t> </a:t>
                      </a:r>
                    </a:p>
                  </a:txBody>
                  <a:tcPr marL="44723" marR="447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sv-SE"/>
                    </a:p>
                  </a:txBody>
                  <a:tcPr/>
                </a:tc>
                <a:tc hMerge="1">
                  <a:txBody>
                    <a:bodyPr/>
                    <a:lstStyle/>
                    <a:p>
                      <a:endParaRPr lang="sv-SE"/>
                    </a:p>
                  </a:txBody>
                  <a:tcPr/>
                </a:tc>
                <a:tc hMerge="1">
                  <a:txBody>
                    <a:bodyPr/>
                    <a:lstStyle/>
                    <a:p>
                      <a:endParaRPr lang="sv-SE"/>
                    </a:p>
                  </a:txBody>
                  <a:tcPr/>
                </a:tc>
                <a:tc hMerge="1">
                  <a:txBody>
                    <a:bodyPr/>
                    <a:lstStyle/>
                    <a:p>
                      <a:endParaRPr lang="sv-SE"/>
                    </a:p>
                  </a:txBody>
                  <a:tcPr/>
                </a:tc>
              </a:tr>
              <a:tr h="125721">
                <a:tc>
                  <a:txBody>
                    <a:bodyPr/>
                    <a:lstStyle/>
                    <a:p>
                      <a:pPr>
                        <a:lnSpc>
                          <a:spcPct val="115000"/>
                        </a:lnSpc>
                        <a:spcAft>
                          <a:spcPts val="0"/>
                        </a:spcAft>
                      </a:pPr>
                      <a:r>
                        <a:rPr lang="sv-SE" sz="1000">
                          <a:effectLst/>
                          <a:latin typeface="Calibri"/>
                          <a:ea typeface="Times New Roman"/>
                          <a:cs typeface="Arial"/>
                        </a:rPr>
                        <a:t>Pressteknik</a:t>
                      </a:r>
                    </a:p>
                  </a:txBody>
                  <a:tcPr marL="44723" marR="447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4">
                  <a:txBody>
                    <a:bodyPr/>
                    <a:lstStyle/>
                    <a:p>
                      <a:pPr>
                        <a:lnSpc>
                          <a:spcPct val="115000"/>
                        </a:lnSpc>
                        <a:spcAft>
                          <a:spcPts val="0"/>
                        </a:spcAft>
                      </a:pPr>
                      <a:r>
                        <a:rPr lang="sv-SE" sz="1000">
                          <a:effectLst/>
                          <a:latin typeface="Calibri"/>
                          <a:ea typeface="Times New Roman"/>
                          <a:cs typeface="Arial"/>
                        </a:rPr>
                        <a:t> </a:t>
                      </a:r>
                    </a:p>
                  </a:txBody>
                  <a:tcPr marL="44723" marR="447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sv-SE"/>
                    </a:p>
                  </a:txBody>
                  <a:tcPr/>
                </a:tc>
                <a:tc hMerge="1">
                  <a:txBody>
                    <a:bodyPr/>
                    <a:lstStyle/>
                    <a:p>
                      <a:endParaRPr lang="sv-SE"/>
                    </a:p>
                  </a:txBody>
                  <a:tcPr/>
                </a:tc>
                <a:tc hMerge="1">
                  <a:txBody>
                    <a:bodyPr/>
                    <a:lstStyle/>
                    <a:p>
                      <a:endParaRPr lang="sv-SE"/>
                    </a:p>
                  </a:txBody>
                  <a:tcPr/>
                </a:tc>
                <a:tc gridSpan="5">
                  <a:txBody>
                    <a:bodyPr/>
                    <a:lstStyle/>
                    <a:p>
                      <a:pPr>
                        <a:lnSpc>
                          <a:spcPct val="115000"/>
                        </a:lnSpc>
                        <a:spcAft>
                          <a:spcPts val="0"/>
                        </a:spcAft>
                      </a:pPr>
                      <a:r>
                        <a:rPr lang="sv-SE" sz="1000">
                          <a:effectLst/>
                          <a:latin typeface="Calibri"/>
                          <a:ea typeface="Times New Roman"/>
                          <a:cs typeface="Arial"/>
                        </a:rPr>
                        <a:t> </a:t>
                      </a:r>
                    </a:p>
                  </a:txBody>
                  <a:tcPr marL="44723" marR="447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sv-SE"/>
                    </a:p>
                  </a:txBody>
                  <a:tcPr/>
                </a:tc>
                <a:tc hMerge="1">
                  <a:txBody>
                    <a:bodyPr/>
                    <a:lstStyle/>
                    <a:p>
                      <a:endParaRPr lang="sv-SE"/>
                    </a:p>
                  </a:txBody>
                  <a:tcPr/>
                </a:tc>
                <a:tc hMerge="1">
                  <a:txBody>
                    <a:bodyPr/>
                    <a:lstStyle/>
                    <a:p>
                      <a:endParaRPr lang="sv-SE"/>
                    </a:p>
                  </a:txBody>
                  <a:tcPr/>
                </a:tc>
                <a:tc hMerge="1">
                  <a:txBody>
                    <a:bodyPr/>
                    <a:lstStyle/>
                    <a:p>
                      <a:endParaRPr lang="sv-SE"/>
                    </a:p>
                  </a:txBody>
                  <a:tcPr/>
                </a:tc>
                <a:tc gridSpan="5">
                  <a:txBody>
                    <a:bodyPr/>
                    <a:lstStyle/>
                    <a:p>
                      <a:pPr>
                        <a:lnSpc>
                          <a:spcPct val="115000"/>
                        </a:lnSpc>
                        <a:spcAft>
                          <a:spcPts val="0"/>
                        </a:spcAft>
                      </a:pPr>
                      <a:r>
                        <a:rPr lang="sv-SE" sz="1000">
                          <a:effectLst/>
                          <a:latin typeface="Calibri"/>
                          <a:ea typeface="Times New Roman"/>
                          <a:cs typeface="Arial"/>
                        </a:rPr>
                        <a:t> </a:t>
                      </a:r>
                    </a:p>
                  </a:txBody>
                  <a:tcPr marL="44723" marR="447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sv-SE"/>
                    </a:p>
                  </a:txBody>
                  <a:tcPr/>
                </a:tc>
                <a:tc hMerge="1">
                  <a:txBody>
                    <a:bodyPr/>
                    <a:lstStyle/>
                    <a:p>
                      <a:endParaRPr lang="sv-SE"/>
                    </a:p>
                  </a:txBody>
                  <a:tcPr/>
                </a:tc>
                <a:tc hMerge="1">
                  <a:txBody>
                    <a:bodyPr/>
                    <a:lstStyle/>
                    <a:p>
                      <a:endParaRPr lang="sv-SE"/>
                    </a:p>
                  </a:txBody>
                  <a:tcPr/>
                </a:tc>
                <a:tc hMerge="1">
                  <a:txBody>
                    <a:bodyPr/>
                    <a:lstStyle/>
                    <a:p>
                      <a:endParaRPr lang="sv-SE"/>
                    </a:p>
                  </a:txBody>
                  <a:tcPr/>
                </a:tc>
                <a:tc gridSpan="4">
                  <a:txBody>
                    <a:bodyPr/>
                    <a:lstStyle/>
                    <a:p>
                      <a:pPr>
                        <a:lnSpc>
                          <a:spcPct val="115000"/>
                        </a:lnSpc>
                        <a:spcAft>
                          <a:spcPts val="0"/>
                        </a:spcAft>
                      </a:pPr>
                      <a:r>
                        <a:rPr lang="sv-SE" sz="1000">
                          <a:effectLst/>
                          <a:latin typeface="Calibri"/>
                          <a:ea typeface="Times New Roman"/>
                          <a:cs typeface="Arial"/>
                        </a:rPr>
                        <a:t> </a:t>
                      </a:r>
                    </a:p>
                  </a:txBody>
                  <a:tcPr marL="44723" marR="447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sv-SE"/>
                    </a:p>
                  </a:txBody>
                  <a:tcPr/>
                </a:tc>
                <a:tc hMerge="1">
                  <a:txBody>
                    <a:bodyPr/>
                    <a:lstStyle/>
                    <a:p>
                      <a:endParaRPr lang="sv-SE"/>
                    </a:p>
                  </a:txBody>
                  <a:tcPr/>
                </a:tc>
                <a:tc hMerge="1">
                  <a:txBody>
                    <a:bodyPr/>
                    <a:lstStyle/>
                    <a:p>
                      <a:endParaRPr lang="sv-SE"/>
                    </a:p>
                  </a:txBody>
                  <a:tcPr/>
                </a:tc>
                <a:tc gridSpan="5">
                  <a:txBody>
                    <a:bodyPr/>
                    <a:lstStyle/>
                    <a:p>
                      <a:pPr>
                        <a:lnSpc>
                          <a:spcPct val="115000"/>
                        </a:lnSpc>
                        <a:spcAft>
                          <a:spcPts val="0"/>
                        </a:spcAft>
                      </a:pPr>
                      <a:r>
                        <a:rPr lang="sv-SE" sz="1000">
                          <a:effectLst/>
                          <a:latin typeface="Calibri"/>
                          <a:ea typeface="Times New Roman"/>
                          <a:cs typeface="Arial"/>
                        </a:rPr>
                        <a:t> </a:t>
                      </a:r>
                    </a:p>
                  </a:txBody>
                  <a:tcPr marL="44723" marR="447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sv-SE"/>
                    </a:p>
                  </a:txBody>
                  <a:tcPr/>
                </a:tc>
                <a:tc hMerge="1">
                  <a:txBody>
                    <a:bodyPr/>
                    <a:lstStyle/>
                    <a:p>
                      <a:endParaRPr lang="sv-SE"/>
                    </a:p>
                  </a:txBody>
                  <a:tcPr/>
                </a:tc>
                <a:tc hMerge="1">
                  <a:txBody>
                    <a:bodyPr/>
                    <a:lstStyle/>
                    <a:p>
                      <a:endParaRPr lang="sv-SE"/>
                    </a:p>
                  </a:txBody>
                  <a:tcPr/>
                </a:tc>
                <a:tc hMerge="1">
                  <a:txBody>
                    <a:bodyPr/>
                    <a:lstStyle/>
                    <a:p>
                      <a:endParaRPr lang="sv-SE"/>
                    </a:p>
                  </a:txBody>
                  <a:tcPr/>
                </a:tc>
              </a:tr>
              <a:tr h="125721">
                <a:tc>
                  <a:txBody>
                    <a:bodyPr/>
                    <a:lstStyle/>
                    <a:p>
                      <a:pPr>
                        <a:lnSpc>
                          <a:spcPct val="115000"/>
                        </a:lnSpc>
                        <a:spcAft>
                          <a:spcPts val="0"/>
                        </a:spcAft>
                      </a:pPr>
                      <a:r>
                        <a:rPr lang="sv-SE" sz="1000">
                          <a:effectLst/>
                          <a:latin typeface="Calibri"/>
                          <a:ea typeface="Times New Roman"/>
                          <a:cs typeface="Arial"/>
                        </a:rPr>
                        <a:t>Aggressivitet </a:t>
                      </a:r>
                    </a:p>
                  </a:txBody>
                  <a:tcPr marL="44723" marR="447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4">
                  <a:txBody>
                    <a:bodyPr/>
                    <a:lstStyle/>
                    <a:p>
                      <a:pPr>
                        <a:lnSpc>
                          <a:spcPct val="115000"/>
                        </a:lnSpc>
                        <a:spcAft>
                          <a:spcPts val="0"/>
                        </a:spcAft>
                      </a:pPr>
                      <a:r>
                        <a:rPr lang="sv-SE" sz="1000">
                          <a:effectLst/>
                          <a:latin typeface="Calibri"/>
                          <a:ea typeface="Times New Roman"/>
                          <a:cs typeface="Arial"/>
                        </a:rPr>
                        <a:t> </a:t>
                      </a:r>
                    </a:p>
                  </a:txBody>
                  <a:tcPr marL="44723" marR="447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sv-SE"/>
                    </a:p>
                  </a:txBody>
                  <a:tcPr/>
                </a:tc>
                <a:tc hMerge="1">
                  <a:txBody>
                    <a:bodyPr/>
                    <a:lstStyle/>
                    <a:p>
                      <a:endParaRPr lang="sv-SE"/>
                    </a:p>
                  </a:txBody>
                  <a:tcPr/>
                </a:tc>
                <a:tc hMerge="1">
                  <a:txBody>
                    <a:bodyPr/>
                    <a:lstStyle/>
                    <a:p>
                      <a:endParaRPr lang="sv-SE"/>
                    </a:p>
                  </a:txBody>
                  <a:tcPr/>
                </a:tc>
                <a:tc gridSpan="5">
                  <a:txBody>
                    <a:bodyPr/>
                    <a:lstStyle/>
                    <a:p>
                      <a:pPr>
                        <a:lnSpc>
                          <a:spcPct val="115000"/>
                        </a:lnSpc>
                        <a:spcAft>
                          <a:spcPts val="0"/>
                        </a:spcAft>
                      </a:pPr>
                      <a:r>
                        <a:rPr lang="sv-SE" sz="1000">
                          <a:effectLst/>
                          <a:latin typeface="Calibri"/>
                          <a:ea typeface="Times New Roman"/>
                          <a:cs typeface="Arial"/>
                        </a:rPr>
                        <a:t> </a:t>
                      </a:r>
                    </a:p>
                  </a:txBody>
                  <a:tcPr marL="44723" marR="447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sv-SE"/>
                    </a:p>
                  </a:txBody>
                  <a:tcPr/>
                </a:tc>
                <a:tc hMerge="1">
                  <a:txBody>
                    <a:bodyPr/>
                    <a:lstStyle/>
                    <a:p>
                      <a:endParaRPr lang="sv-SE"/>
                    </a:p>
                  </a:txBody>
                  <a:tcPr/>
                </a:tc>
                <a:tc hMerge="1">
                  <a:txBody>
                    <a:bodyPr/>
                    <a:lstStyle/>
                    <a:p>
                      <a:endParaRPr lang="sv-SE"/>
                    </a:p>
                  </a:txBody>
                  <a:tcPr/>
                </a:tc>
                <a:tc hMerge="1">
                  <a:txBody>
                    <a:bodyPr/>
                    <a:lstStyle/>
                    <a:p>
                      <a:endParaRPr lang="sv-SE"/>
                    </a:p>
                  </a:txBody>
                  <a:tcPr/>
                </a:tc>
                <a:tc gridSpan="5">
                  <a:txBody>
                    <a:bodyPr/>
                    <a:lstStyle/>
                    <a:p>
                      <a:pPr>
                        <a:lnSpc>
                          <a:spcPct val="115000"/>
                        </a:lnSpc>
                        <a:spcAft>
                          <a:spcPts val="0"/>
                        </a:spcAft>
                      </a:pPr>
                      <a:r>
                        <a:rPr lang="sv-SE" sz="1000">
                          <a:effectLst/>
                          <a:latin typeface="Calibri"/>
                          <a:ea typeface="Times New Roman"/>
                          <a:cs typeface="Arial"/>
                        </a:rPr>
                        <a:t> </a:t>
                      </a:r>
                    </a:p>
                  </a:txBody>
                  <a:tcPr marL="44723" marR="447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sv-SE"/>
                    </a:p>
                  </a:txBody>
                  <a:tcPr/>
                </a:tc>
                <a:tc hMerge="1">
                  <a:txBody>
                    <a:bodyPr/>
                    <a:lstStyle/>
                    <a:p>
                      <a:endParaRPr lang="sv-SE"/>
                    </a:p>
                  </a:txBody>
                  <a:tcPr/>
                </a:tc>
                <a:tc hMerge="1">
                  <a:txBody>
                    <a:bodyPr/>
                    <a:lstStyle/>
                    <a:p>
                      <a:endParaRPr lang="sv-SE"/>
                    </a:p>
                  </a:txBody>
                  <a:tcPr/>
                </a:tc>
                <a:tc hMerge="1">
                  <a:txBody>
                    <a:bodyPr/>
                    <a:lstStyle/>
                    <a:p>
                      <a:endParaRPr lang="sv-SE"/>
                    </a:p>
                  </a:txBody>
                  <a:tcPr/>
                </a:tc>
                <a:tc gridSpan="4">
                  <a:txBody>
                    <a:bodyPr/>
                    <a:lstStyle/>
                    <a:p>
                      <a:pPr>
                        <a:lnSpc>
                          <a:spcPct val="115000"/>
                        </a:lnSpc>
                        <a:spcAft>
                          <a:spcPts val="0"/>
                        </a:spcAft>
                      </a:pPr>
                      <a:r>
                        <a:rPr lang="sv-SE" sz="1000">
                          <a:effectLst/>
                          <a:latin typeface="Calibri"/>
                          <a:ea typeface="Times New Roman"/>
                          <a:cs typeface="Arial"/>
                        </a:rPr>
                        <a:t> </a:t>
                      </a:r>
                    </a:p>
                  </a:txBody>
                  <a:tcPr marL="44723" marR="447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sv-SE"/>
                    </a:p>
                  </a:txBody>
                  <a:tcPr/>
                </a:tc>
                <a:tc hMerge="1">
                  <a:txBody>
                    <a:bodyPr/>
                    <a:lstStyle/>
                    <a:p>
                      <a:endParaRPr lang="sv-SE"/>
                    </a:p>
                  </a:txBody>
                  <a:tcPr/>
                </a:tc>
                <a:tc hMerge="1">
                  <a:txBody>
                    <a:bodyPr/>
                    <a:lstStyle/>
                    <a:p>
                      <a:endParaRPr lang="sv-SE"/>
                    </a:p>
                  </a:txBody>
                  <a:tcPr/>
                </a:tc>
                <a:tc gridSpan="5">
                  <a:txBody>
                    <a:bodyPr/>
                    <a:lstStyle/>
                    <a:p>
                      <a:pPr>
                        <a:lnSpc>
                          <a:spcPct val="115000"/>
                        </a:lnSpc>
                        <a:spcAft>
                          <a:spcPts val="0"/>
                        </a:spcAft>
                      </a:pPr>
                      <a:r>
                        <a:rPr lang="sv-SE" sz="1000">
                          <a:effectLst/>
                          <a:latin typeface="Calibri"/>
                          <a:ea typeface="Times New Roman"/>
                          <a:cs typeface="Arial"/>
                        </a:rPr>
                        <a:t> </a:t>
                      </a:r>
                    </a:p>
                  </a:txBody>
                  <a:tcPr marL="44723" marR="447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sv-SE"/>
                    </a:p>
                  </a:txBody>
                  <a:tcPr/>
                </a:tc>
                <a:tc hMerge="1">
                  <a:txBody>
                    <a:bodyPr/>
                    <a:lstStyle/>
                    <a:p>
                      <a:endParaRPr lang="sv-SE"/>
                    </a:p>
                  </a:txBody>
                  <a:tcPr/>
                </a:tc>
                <a:tc hMerge="1">
                  <a:txBody>
                    <a:bodyPr/>
                    <a:lstStyle/>
                    <a:p>
                      <a:endParaRPr lang="sv-SE"/>
                    </a:p>
                  </a:txBody>
                  <a:tcPr/>
                </a:tc>
                <a:tc hMerge="1">
                  <a:txBody>
                    <a:bodyPr/>
                    <a:lstStyle/>
                    <a:p>
                      <a:endParaRPr lang="sv-SE"/>
                    </a:p>
                  </a:txBody>
                  <a:tcPr/>
                </a:tc>
              </a:tr>
              <a:tr h="125721">
                <a:tc>
                  <a:txBody>
                    <a:bodyPr/>
                    <a:lstStyle/>
                    <a:p>
                      <a:pPr>
                        <a:lnSpc>
                          <a:spcPct val="115000"/>
                        </a:lnSpc>
                        <a:spcAft>
                          <a:spcPts val="0"/>
                        </a:spcAft>
                      </a:pPr>
                      <a:r>
                        <a:rPr lang="sv-SE" sz="1000">
                          <a:effectLst/>
                          <a:latin typeface="Calibri"/>
                          <a:ea typeface="Times New Roman"/>
                          <a:cs typeface="Arial"/>
                        </a:rPr>
                        <a:t>Finurlighet</a:t>
                      </a:r>
                    </a:p>
                  </a:txBody>
                  <a:tcPr marL="44723" marR="447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4">
                  <a:txBody>
                    <a:bodyPr/>
                    <a:lstStyle/>
                    <a:p>
                      <a:pPr>
                        <a:lnSpc>
                          <a:spcPct val="115000"/>
                        </a:lnSpc>
                        <a:spcAft>
                          <a:spcPts val="0"/>
                        </a:spcAft>
                      </a:pPr>
                      <a:r>
                        <a:rPr lang="sv-SE" sz="1000">
                          <a:effectLst/>
                          <a:latin typeface="Calibri"/>
                          <a:ea typeface="Times New Roman"/>
                          <a:cs typeface="Arial"/>
                        </a:rPr>
                        <a:t> </a:t>
                      </a:r>
                    </a:p>
                  </a:txBody>
                  <a:tcPr marL="44723" marR="447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sv-SE"/>
                    </a:p>
                  </a:txBody>
                  <a:tcPr/>
                </a:tc>
                <a:tc hMerge="1">
                  <a:txBody>
                    <a:bodyPr/>
                    <a:lstStyle/>
                    <a:p>
                      <a:endParaRPr lang="sv-SE"/>
                    </a:p>
                  </a:txBody>
                  <a:tcPr/>
                </a:tc>
                <a:tc hMerge="1">
                  <a:txBody>
                    <a:bodyPr/>
                    <a:lstStyle/>
                    <a:p>
                      <a:endParaRPr lang="sv-SE"/>
                    </a:p>
                  </a:txBody>
                  <a:tcPr/>
                </a:tc>
                <a:tc gridSpan="5">
                  <a:txBody>
                    <a:bodyPr/>
                    <a:lstStyle/>
                    <a:p>
                      <a:pPr>
                        <a:lnSpc>
                          <a:spcPct val="115000"/>
                        </a:lnSpc>
                        <a:spcAft>
                          <a:spcPts val="0"/>
                        </a:spcAft>
                      </a:pPr>
                      <a:r>
                        <a:rPr lang="sv-SE" sz="1000">
                          <a:effectLst/>
                          <a:latin typeface="Calibri"/>
                          <a:ea typeface="Times New Roman"/>
                          <a:cs typeface="Arial"/>
                        </a:rPr>
                        <a:t> </a:t>
                      </a:r>
                    </a:p>
                  </a:txBody>
                  <a:tcPr marL="44723" marR="447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sv-SE"/>
                    </a:p>
                  </a:txBody>
                  <a:tcPr/>
                </a:tc>
                <a:tc hMerge="1">
                  <a:txBody>
                    <a:bodyPr/>
                    <a:lstStyle/>
                    <a:p>
                      <a:endParaRPr lang="sv-SE"/>
                    </a:p>
                  </a:txBody>
                  <a:tcPr/>
                </a:tc>
                <a:tc hMerge="1">
                  <a:txBody>
                    <a:bodyPr/>
                    <a:lstStyle/>
                    <a:p>
                      <a:endParaRPr lang="sv-SE"/>
                    </a:p>
                  </a:txBody>
                  <a:tcPr/>
                </a:tc>
                <a:tc hMerge="1">
                  <a:txBody>
                    <a:bodyPr/>
                    <a:lstStyle/>
                    <a:p>
                      <a:endParaRPr lang="sv-SE"/>
                    </a:p>
                  </a:txBody>
                  <a:tcPr/>
                </a:tc>
                <a:tc gridSpan="5">
                  <a:txBody>
                    <a:bodyPr/>
                    <a:lstStyle/>
                    <a:p>
                      <a:pPr>
                        <a:lnSpc>
                          <a:spcPct val="115000"/>
                        </a:lnSpc>
                        <a:spcAft>
                          <a:spcPts val="0"/>
                        </a:spcAft>
                      </a:pPr>
                      <a:r>
                        <a:rPr lang="sv-SE" sz="1000">
                          <a:effectLst/>
                          <a:latin typeface="Calibri"/>
                          <a:ea typeface="Times New Roman"/>
                          <a:cs typeface="Arial"/>
                        </a:rPr>
                        <a:t> </a:t>
                      </a:r>
                    </a:p>
                  </a:txBody>
                  <a:tcPr marL="44723" marR="447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sv-SE"/>
                    </a:p>
                  </a:txBody>
                  <a:tcPr/>
                </a:tc>
                <a:tc hMerge="1">
                  <a:txBody>
                    <a:bodyPr/>
                    <a:lstStyle/>
                    <a:p>
                      <a:endParaRPr lang="sv-SE"/>
                    </a:p>
                  </a:txBody>
                  <a:tcPr/>
                </a:tc>
                <a:tc hMerge="1">
                  <a:txBody>
                    <a:bodyPr/>
                    <a:lstStyle/>
                    <a:p>
                      <a:endParaRPr lang="sv-SE"/>
                    </a:p>
                  </a:txBody>
                  <a:tcPr/>
                </a:tc>
                <a:tc hMerge="1">
                  <a:txBody>
                    <a:bodyPr/>
                    <a:lstStyle/>
                    <a:p>
                      <a:endParaRPr lang="sv-SE"/>
                    </a:p>
                  </a:txBody>
                  <a:tcPr/>
                </a:tc>
                <a:tc gridSpan="4">
                  <a:txBody>
                    <a:bodyPr/>
                    <a:lstStyle/>
                    <a:p>
                      <a:pPr>
                        <a:lnSpc>
                          <a:spcPct val="115000"/>
                        </a:lnSpc>
                        <a:spcAft>
                          <a:spcPts val="0"/>
                        </a:spcAft>
                      </a:pPr>
                      <a:r>
                        <a:rPr lang="sv-SE" sz="1000">
                          <a:effectLst/>
                          <a:latin typeface="Calibri"/>
                          <a:ea typeface="Times New Roman"/>
                          <a:cs typeface="Arial"/>
                        </a:rPr>
                        <a:t> </a:t>
                      </a:r>
                    </a:p>
                  </a:txBody>
                  <a:tcPr marL="44723" marR="447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sv-SE"/>
                    </a:p>
                  </a:txBody>
                  <a:tcPr/>
                </a:tc>
                <a:tc hMerge="1">
                  <a:txBody>
                    <a:bodyPr/>
                    <a:lstStyle/>
                    <a:p>
                      <a:endParaRPr lang="sv-SE"/>
                    </a:p>
                  </a:txBody>
                  <a:tcPr/>
                </a:tc>
                <a:tc hMerge="1">
                  <a:txBody>
                    <a:bodyPr/>
                    <a:lstStyle/>
                    <a:p>
                      <a:endParaRPr lang="sv-SE"/>
                    </a:p>
                  </a:txBody>
                  <a:tcPr/>
                </a:tc>
                <a:tc gridSpan="5">
                  <a:txBody>
                    <a:bodyPr/>
                    <a:lstStyle/>
                    <a:p>
                      <a:pPr>
                        <a:lnSpc>
                          <a:spcPct val="115000"/>
                        </a:lnSpc>
                        <a:spcAft>
                          <a:spcPts val="0"/>
                        </a:spcAft>
                      </a:pPr>
                      <a:r>
                        <a:rPr lang="sv-SE" sz="1000">
                          <a:effectLst/>
                          <a:latin typeface="Calibri"/>
                          <a:ea typeface="Times New Roman"/>
                          <a:cs typeface="Arial"/>
                        </a:rPr>
                        <a:t> </a:t>
                      </a:r>
                    </a:p>
                  </a:txBody>
                  <a:tcPr marL="44723" marR="447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sv-SE"/>
                    </a:p>
                  </a:txBody>
                  <a:tcPr/>
                </a:tc>
                <a:tc hMerge="1">
                  <a:txBody>
                    <a:bodyPr/>
                    <a:lstStyle/>
                    <a:p>
                      <a:endParaRPr lang="sv-SE"/>
                    </a:p>
                  </a:txBody>
                  <a:tcPr/>
                </a:tc>
                <a:tc hMerge="1">
                  <a:txBody>
                    <a:bodyPr/>
                    <a:lstStyle/>
                    <a:p>
                      <a:endParaRPr lang="sv-SE"/>
                    </a:p>
                  </a:txBody>
                  <a:tcPr/>
                </a:tc>
                <a:tc hMerge="1">
                  <a:txBody>
                    <a:bodyPr/>
                    <a:lstStyle/>
                    <a:p>
                      <a:endParaRPr lang="sv-SE"/>
                    </a:p>
                  </a:txBody>
                  <a:tcPr/>
                </a:tc>
              </a:tr>
              <a:tr h="125721">
                <a:tc>
                  <a:txBody>
                    <a:bodyPr/>
                    <a:lstStyle/>
                    <a:p>
                      <a:pPr>
                        <a:lnSpc>
                          <a:spcPct val="115000"/>
                        </a:lnSpc>
                        <a:spcAft>
                          <a:spcPts val="0"/>
                        </a:spcAft>
                      </a:pPr>
                      <a:r>
                        <a:rPr lang="sv-SE" sz="1000">
                          <a:effectLst/>
                          <a:latin typeface="Calibri"/>
                          <a:ea typeface="Times New Roman"/>
                          <a:cs typeface="Arial"/>
                        </a:rPr>
                        <a:t>Markering</a:t>
                      </a:r>
                    </a:p>
                  </a:txBody>
                  <a:tcPr marL="44723" marR="447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4">
                  <a:txBody>
                    <a:bodyPr/>
                    <a:lstStyle/>
                    <a:p>
                      <a:pPr>
                        <a:lnSpc>
                          <a:spcPct val="115000"/>
                        </a:lnSpc>
                        <a:spcAft>
                          <a:spcPts val="0"/>
                        </a:spcAft>
                      </a:pPr>
                      <a:r>
                        <a:rPr lang="sv-SE" sz="1000">
                          <a:effectLst/>
                          <a:latin typeface="Calibri"/>
                          <a:ea typeface="Times New Roman"/>
                          <a:cs typeface="Arial"/>
                        </a:rPr>
                        <a:t> </a:t>
                      </a:r>
                    </a:p>
                  </a:txBody>
                  <a:tcPr marL="44723" marR="447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sv-SE"/>
                    </a:p>
                  </a:txBody>
                  <a:tcPr/>
                </a:tc>
                <a:tc hMerge="1">
                  <a:txBody>
                    <a:bodyPr/>
                    <a:lstStyle/>
                    <a:p>
                      <a:endParaRPr lang="sv-SE"/>
                    </a:p>
                  </a:txBody>
                  <a:tcPr/>
                </a:tc>
                <a:tc hMerge="1">
                  <a:txBody>
                    <a:bodyPr/>
                    <a:lstStyle/>
                    <a:p>
                      <a:endParaRPr lang="sv-SE"/>
                    </a:p>
                  </a:txBody>
                  <a:tcPr/>
                </a:tc>
                <a:tc gridSpan="5">
                  <a:txBody>
                    <a:bodyPr/>
                    <a:lstStyle/>
                    <a:p>
                      <a:pPr>
                        <a:lnSpc>
                          <a:spcPct val="115000"/>
                        </a:lnSpc>
                        <a:spcAft>
                          <a:spcPts val="0"/>
                        </a:spcAft>
                      </a:pPr>
                      <a:r>
                        <a:rPr lang="sv-SE" sz="1000">
                          <a:effectLst/>
                          <a:latin typeface="Calibri"/>
                          <a:ea typeface="Times New Roman"/>
                          <a:cs typeface="Arial"/>
                        </a:rPr>
                        <a:t> </a:t>
                      </a:r>
                    </a:p>
                  </a:txBody>
                  <a:tcPr marL="44723" marR="447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sv-SE"/>
                    </a:p>
                  </a:txBody>
                  <a:tcPr/>
                </a:tc>
                <a:tc hMerge="1">
                  <a:txBody>
                    <a:bodyPr/>
                    <a:lstStyle/>
                    <a:p>
                      <a:endParaRPr lang="sv-SE"/>
                    </a:p>
                  </a:txBody>
                  <a:tcPr/>
                </a:tc>
                <a:tc hMerge="1">
                  <a:txBody>
                    <a:bodyPr/>
                    <a:lstStyle/>
                    <a:p>
                      <a:endParaRPr lang="sv-SE"/>
                    </a:p>
                  </a:txBody>
                  <a:tcPr/>
                </a:tc>
                <a:tc hMerge="1">
                  <a:txBody>
                    <a:bodyPr/>
                    <a:lstStyle/>
                    <a:p>
                      <a:endParaRPr lang="sv-SE"/>
                    </a:p>
                  </a:txBody>
                  <a:tcPr/>
                </a:tc>
                <a:tc gridSpan="5">
                  <a:txBody>
                    <a:bodyPr/>
                    <a:lstStyle/>
                    <a:p>
                      <a:pPr>
                        <a:lnSpc>
                          <a:spcPct val="115000"/>
                        </a:lnSpc>
                        <a:spcAft>
                          <a:spcPts val="0"/>
                        </a:spcAft>
                      </a:pPr>
                      <a:r>
                        <a:rPr lang="sv-SE" sz="1000">
                          <a:effectLst/>
                          <a:latin typeface="Calibri"/>
                          <a:ea typeface="Times New Roman"/>
                          <a:cs typeface="Arial"/>
                        </a:rPr>
                        <a:t> </a:t>
                      </a:r>
                    </a:p>
                  </a:txBody>
                  <a:tcPr marL="44723" marR="447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sv-SE"/>
                    </a:p>
                  </a:txBody>
                  <a:tcPr/>
                </a:tc>
                <a:tc hMerge="1">
                  <a:txBody>
                    <a:bodyPr/>
                    <a:lstStyle/>
                    <a:p>
                      <a:endParaRPr lang="sv-SE"/>
                    </a:p>
                  </a:txBody>
                  <a:tcPr/>
                </a:tc>
                <a:tc hMerge="1">
                  <a:txBody>
                    <a:bodyPr/>
                    <a:lstStyle/>
                    <a:p>
                      <a:endParaRPr lang="sv-SE"/>
                    </a:p>
                  </a:txBody>
                  <a:tcPr/>
                </a:tc>
                <a:tc hMerge="1">
                  <a:txBody>
                    <a:bodyPr/>
                    <a:lstStyle/>
                    <a:p>
                      <a:endParaRPr lang="sv-SE"/>
                    </a:p>
                  </a:txBody>
                  <a:tcPr/>
                </a:tc>
                <a:tc gridSpan="4">
                  <a:txBody>
                    <a:bodyPr/>
                    <a:lstStyle/>
                    <a:p>
                      <a:pPr>
                        <a:lnSpc>
                          <a:spcPct val="115000"/>
                        </a:lnSpc>
                        <a:spcAft>
                          <a:spcPts val="0"/>
                        </a:spcAft>
                      </a:pPr>
                      <a:r>
                        <a:rPr lang="sv-SE" sz="1000">
                          <a:effectLst/>
                          <a:latin typeface="Calibri"/>
                          <a:ea typeface="Times New Roman"/>
                          <a:cs typeface="Arial"/>
                        </a:rPr>
                        <a:t> </a:t>
                      </a:r>
                    </a:p>
                  </a:txBody>
                  <a:tcPr marL="44723" marR="447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sv-SE"/>
                    </a:p>
                  </a:txBody>
                  <a:tcPr/>
                </a:tc>
                <a:tc hMerge="1">
                  <a:txBody>
                    <a:bodyPr/>
                    <a:lstStyle/>
                    <a:p>
                      <a:endParaRPr lang="sv-SE"/>
                    </a:p>
                  </a:txBody>
                  <a:tcPr/>
                </a:tc>
                <a:tc hMerge="1">
                  <a:txBody>
                    <a:bodyPr/>
                    <a:lstStyle/>
                    <a:p>
                      <a:endParaRPr lang="sv-SE"/>
                    </a:p>
                  </a:txBody>
                  <a:tcPr/>
                </a:tc>
                <a:tc gridSpan="5">
                  <a:txBody>
                    <a:bodyPr/>
                    <a:lstStyle/>
                    <a:p>
                      <a:pPr>
                        <a:lnSpc>
                          <a:spcPct val="115000"/>
                        </a:lnSpc>
                        <a:spcAft>
                          <a:spcPts val="0"/>
                        </a:spcAft>
                      </a:pPr>
                      <a:r>
                        <a:rPr lang="sv-SE" sz="1000">
                          <a:effectLst/>
                          <a:latin typeface="Calibri"/>
                          <a:ea typeface="Times New Roman"/>
                          <a:cs typeface="Arial"/>
                        </a:rPr>
                        <a:t> </a:t>
                      </a:r>
                    </a:p>
                  </a:txBody>
                  <a:tcPr marL="44723" marR="447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sv-SE"/>
                    </a:p>
                  </a:txBody>
                  <a:tcPr/>
                </a:tc>
                <a:tc hMerge="1">
                  <a:txBody>
                    <a:bodyPr/>
                    <a:lstStyle/>
                    <a:p>
                      <a:endParaRPr lang="sv-SE"/>
                    </a:p>
                  </a:txBody>
                  <a:tcPr/>
                </a:tc>
                <a:tc hMerge="1">
                  <a:txBody>
                    <a:bodyPr/>
                    <a:lstStyle/>
                    <a:p>
                      <a:endParaRPr lang="sv-SE"/>
                    </a:p>
                  </a:txBody>
                  <a:tcPr/>
                </a:tc>
                <a:tc hMerge="1">
                  <a:txBody>
                    <a:bodyPr/>
                    <a:lstStyle/>
                    <a:p>
                      <a:endParaRPr lang="sv-SE"/>
                    </a:p>
                  </a:txBody>
                  <a:tcPr/>
                </a:tc>
              </a:tr>
              <a:tr h="125721">
                <a:tc>
                  <a:txBody>
                    <a:bodyPr/>
                    <a:lstStyle/>
                    <a:p>
                      <a:pPr>
                        <a:lnSpc>
                          <a:spcPct val="115000"/>
                        </a:lnSpc>
                        <a:spcAft>
                          <a:spcPts val="0"/>
                        </a:spcAft>
                      </a:pPr>
                      <a:r>
                        <a:rPr lang="sv-SE" sz="1000">
                          <a:effectLst/>
                          <a:latin typeface="Calibri"/>
                          <a:ea typeface="Times New Roman"/>
                          <a:cs typeface="Arial"/>
                        </a:rPr>
                        <a:t>Ledarskap</a:t>
                      </a:r>
                    </a:p>
                  </a:txBody>
                  <a:tcPr marL="44723" marR="447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4">
                  <a:txBody>
                    <a:bodyPr/>
                    <a:lstStyle/>
                    <a:p>
                      <a:pPr>
                        <a:lnSpc>
                          <a:spcPct val="115000"/>
                        </a:lnSpc>
                        <a:spcAft>
                          <a:spcPts val="0"/>
                        </a:spcAft>
                      </a:pPr>
                      <a:r>
                        <a:rPr lang="sv-SE" sz="1000">
                          <a:effectLst/>
                          <a:latin typeface="Calibri"/>
                          <a:ea typeface="Times New Roman"/>
                          <a:cs typeface="Arial"/>
                        </a:rPr>
                        <a:t> </a:t>
                      </a:r>
                    </a:p>
                  </a:txBody>
                  <a:tcPr marL="44723" marR="447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sv-SE"/>
                    </a:p>
                  </a:txBody>
                  <a:tcPr/>
                </a:tc>
                <a:tc hMerge="1">
                  <a:txBody>
                    <a:bodyPr/>
                    <a:lstStyle/>
                    <a:p>
                      <a:endParaRPr lang="sv-SE"/>
                    </a:p>
                  </a:txBody>
                  <a:tcPr/>
                </a:tc>
                <a:tc hMerge="1">
                  <a:txBody>
                    <a:bodyPr/>
                    <a:lstStyle/>
                    <a:p>
                      <a:endParaRPr lang="sv-SE"/>
                    </a:p>
                  </a:txBody>
                  <a:tcPr/>
                </a:tc>
                <a:tc gridSpan="5">
                  <a:txBody>
                    <a:bodyPr/>
                    <a:lstStyle/>
                    <a:p>
                      <a:pPr>
                        <a:lnSpc>
                          <a:spcPct val="115000"/>
                        </a:lnSpc>
                        <a:spcAft>
                          <a:spcPts val="0"/>
                        </a:spcAft>
                      </a:pPr>
                      <a:r>
                        <a:rPr lang="sv-SE" sz="1000">
                          <a:effectLst/>
                          <a:latin typeface="Calibri"/>
                          <a:ea typeface="Times New Roman"/>
                          <a:cs typeface="Arial"/>
                        </a:rPr>
                        <a:t> </a:t>
                      </a:r>
                    </a:p>
                  </a:txBody>
                  <a:tcPr marL="44723" marR="447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sv-SE"/>
                    </a:p>
                  </a:txBody>
                  <a:tcPr/>
                </a:tc>
                <a:tc hMerge="1">
                  <a:txBody>
                    <a:bodyPr/>
                    <a:lstStyle/>
                    <a:p>
                      <a:endParaRPr lang="sv-SE"/>
                    </a:p>
                  </a:txBody>
                  <a:tcPr/>
                </a:tc>
                <a:tc hMerge="1">
                  <a:txBody>
                    <a:bodyPr/>
                    <a:lstStyle/>
                    <a:p>
                      <a:endParaRPr lang="sv-SE"/>
                    </a:p>
                  </a:txBody>
                  <a:tcPr/>
                </a:tc>
                <a:tc hMerge="1">
                  <a:txBody>
                    <a:bodyPr/>
                    <a:lstStyle/>
                    <a:p>
                      <a:endParaRPr lang="sv-SE"/>
                    </a:p>
                  </a:txBody>
                  <a:tcPr/>
                </a:tc>
                <a:tc gridSpan="5">
                  <a:txBody>
                    <a:bodyPr/>
                    <a:lstStyle/>
                    <a:p>
                      <a:pPr>
                        <a:lnSpc>
                          <a:spcPct val="115000"/>
                        </a:lnSpc>
                        <a:spcAft>
                          <a:spcPts val="0"/>
                        </a:spcAft>
                      </a:pPr>
                      <a:r>
                        <a:rPr lang="sv-SE" sz="1000">
                          <a:effectLst/>
                          <a:latin typeface="Calibri"/>
                          <a:ea typeface="Times New Roman"/>
                          <a:cs typeface="Arial"/>
                        </a:rPr>
                        <a:t> </a:t>
                      </a:r>
                    </a:p>
                  </a:txBody>
                  <a:tcPr marL="44723" marR="447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sv-SE"/>
                    </a:p>
                  </a:txBody>
                  <a:tcPr/>
                </a:tc>
                <a:tc hMerge="1">
                  <a:txBody>
                    <a:bodyPr/>
                    <a:lstStyle/>
                    <a:p>
                      <a:endParaRPr lang="sv-SE"/>
                    </a:p>
                  </a:txBody>
                  <a:tcPr/>
                </a:tc>
                <a:tc hMerge="1">
                  <a:txBody>
                    <a:bodyPr/>
                    <a:lstStyle/>
                    <a:p>
                      <a:endParaRPr lang="sv-SE"/>
                    </a:p>
                  </a:txBody>
                  <a:tcPr/>
                </a:tc>
                <a:tc hMerge="1">
                  <a:txBody>
                    <a:bodyPr/>
                    <a:lstStyle/>
                    <a:p>
                      <a:endParaRPr lang="sv-SE"/>
                    </a:p>
                  </a:txBody>
                  <a:tcPr/>
                </a:tc>
                <a:tc gridSpan="4">
                  <a:txBody>
                    <a:bodyPr/>
                    <a:lstStyle/>
                    <a:p>
                      <a:pPr>
                        <a:lnSpc>
                          <a:spcPct val="115000"/>
                        </a:lnSpc>
                        <a:spcAft>
                          <a:spcPts val="0"/>
                        </a:spcAft>
                      </a:pPr>
                      <a:r>
                        <a:rPr lang="sv-SE" sz="1000">
                          <a:effectLst/>
                          <a:latin typeface="Calibri"/>
                          <a:ea typeface="Times New Roman"/>
                          <a:cs typeface="Arial"/>
                        </a:rPr>
                        <a:t> </a:t>
                      </a:r>
                    </a:p>
                  </a:txBody>
                  <a:tcPr marL="44723" marR="447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sv-SE"/>
                    </a:p>
                  </a:txBody>
                  <a:tcPr/>
                </a:tc>
                <a:tc hMerge="1">
                  <a:txBody>
                    <a:bodyPr/>
                    <a:lstStyle/>
                    <a:p>
                      <a:endParaRPr lang="sv-SE"/>
                    </a:p>
                  </a:txBody>
                  <a:tcPr/>
                </a:tc>
                <a:tc hMerge="1">
                  <a:txBody>
                    <a:bodyPr/>
                    <a:lstStyle/>
                    <a:p>
                      <a:endParaRPr lang="sv-SE"/>
                    </a:p>
                  </a:txBody>
                  <a:tcPr/>
                </a:tc>
                <a:tc gridSpan="5">
                  <a:txBody>
                    <a:bodyPr/>
                    <a:lstStyle/>
                    <a:p>
                      <a:pPr>
                        <a:lnSpc>
                          <a:spcPct val="115000"/>
                        </a:lnSpc>
                        <a:spcAft>
                          <a:spcPts val="0"/>
                        </a:spcAft>
                      </a:pPr>
                      <a:r>
                        <a:rPr lang="sv-SE" sz="1000">
                          <a:effectLst/>
                          <a:latin typeface="Calibri"/>
                          <a:ea typeface="Times New Roman"/>
                          <a:cs typeface="Arial"/>
                        </a:rPr>
                        <a:t> </a:t>
                      </a:r>
                    </a:p>
                  </a:txBody>
                  <a:tcPr marL="44723" marR="447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sv-SE"/>
                    </a:p>
                  </a:txBody>
                  <a:tcPr/>
                </a:tc>
                <a:tc hMerge="1">
                  <a:txBody>
                    <a:bodyPr/>
                    <a:lstStyle/>
                    <a:p>
                      <a:endParaRPr lang="sv-SE"/>
                    </a:p>
                  </a:txBody>
                  <a:tcPr/>
                </a:tc>
                <a:tc hMerge="1">
                  <a:txBody>
                    <a:bodyPr/>
                    <a:lstStyle/>
                    <a:p>
                      <a:endParaRPr lang="sv-SE"/>
                    </a:p>
                  </a:txBody>
                  <a:tcPr/>
                </a:tc>
                <a:tc hMerge="1">
                  <a:txBody>
                    <a:bodyPr/>
                    <a:lstStyle/>
                    <a:p>
                      <a:endParaRPr lang="sv-SE"/>
                    </a:p>
                  </a:txBody>
                  <a:tcPr/>
                </a:tc>
              </a:tr>
              <a:tr h="125721">
                <a:tc>
                  <a:txBody>
                    <a:bodyPr/>
                    <a:lstStyle/>
                    <a:p>
                      <a:pPr>
                        <a:lnSpc>
                          <a:spcPct val="115000"/>
                        </a:lnSpc>
                        <a:spcAft>
                          <a:spcPts val="0"/>
                        </a:spcAft>
                      </a:pPr>
                      <a:r>
                        <a:rPr lang="sv-SE" sz="1000">
                          <a:effectLst/>
                          <a:latin typeface="Calibri"/>
                          <a:ea typeface="Times New Roman"/>
                          <a:cs typeface="Arial"/>
                        </a:rPr>
                        <a:t>Kommunikation</a:t>
                      </a:r>
                    </a:p>
                  </a:txBody>
                  <a:tcPr marL="44723" marR="447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4">
                  <a:txBody>
                    <a:bodyPr/>
                    <a:lstStyle/>
                    <a:p>
                      <a:pPr>
                        <a:lnSpc>
                          <a:spcPct val="115000"/>
                        </a:lnSpc>
                        <a:spcAft>
                          <a:spcPts val="0"/>
                        </a:spcAft>
                      </a:pPr>
                      <a:r>
                        <a:rPr lang="sv-SE" sz="1000">
                          <a:effectLst/>
                          <a:latin typeface="Calibri"/>
                          <a:ea typeface="Times New Roman"/>
                          <a:cs typeface="Arial"/>
                        </a:rPr>
                        <a:t> </a:t>
                      </a:r>
                    </a:p>
                  </a:txBody>
                  <a:tcPr marL="44723" marR="447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sv-SE"/>
                    </a:p>
                  </a:txBody>
                  <a:tcPr/>
                </a:tc>
                <a:tc hMerge="1">
                  <a:txBody>
                    <a:bodyPr/>
                    <a:lstStyle/>
                    <a:p>
                      <a:endParaRPr lang="sv-SE"/>
                    </a:p>
                  </a:txBody>
                  <a:tcPr/>
                </a:tc>
                <a:tc hMerge="1">
                  <a:txBody>
                    <a:bodyPr/>
                    <a:lstStyle/>
                    <a:p>
                      <a:endParaRPr lang="sv-SE"/>
                    </a:p>
                  </a:txBody>
                  <a:tcPr/>
                </a:tc>
                <a:tc gridSpan="5">
                  <a:txBody>
                    <a:bodyPr/>
                    <a:lstStyle/>
                    <a:p>
                      <a:pPr>
                        <a:lnSpc>
                          <a:spcPct val="115000"/>
                        </a:lnSpc>
                        <a:spcAft>
                          <a:spcPts val="0"/>
                        </a:spcAft>
                      </a:pPr>
                      <a:r>
                        <a:rPr lang="sv-SE" sz="1000">
                          <a:effectLst/>
                          <a:latin typeface="Calibri"/>
                          <a:ea typeface="Times New Roman"/>
                          <a:cs typeface="Arial"/>
                        </a:rPr>
                        <a:t> </a:t>
                      </a:r>
                    </a:p>
                  </a:txBody>
                  <a:tcPr marL="44723" marR="447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sv-SE"/>
                    </a:p>
                  </a:txBody>
                  <a:tcPr/>
                </a:tc>
                <a:tc hMerge="1">
                  <a:txBody>
                    <a:bodyPr/>
                    <a:lstStyle/>
                    <a:p>
                      <a:endParaRPr lang="sv-SE"/>
                    </a:p>
                  </a:txBody>
                  <a:tcPr/>
                </a:tc>
                <a:tc hMerge="1">
                  <a:txBody>
                    <a:bodyPr/>
                    <a:lstStyle/>
                    <a:p>
                      <a:endParaRPr lang="sv-SE"/>
                    </a:p>
                  </a:txBody>
                  <a:tcPr/>
                </a:tc>
                <a:tc hMerge="1">
                  <a:txBody>
                    <a:bodyPr/>
                    <a:lstStyle/>
                    <a:p>
                      <a:endParaRPr lang="sv-SE"/>
                    </a:p>
                  </a:txBody>
                  <a:tcPr/>
                </a:tc>
                <a:tc gridSpan="5">
                  <a:txBody>
                    <a:bodyPr/>
                    <a:lstStyle/>
                    <a:p>
                      <a:pPr>
                        <a:lnSpc>
                          <a:spcPct val="115000"/>
                        </a:lnSpc>
                        <a:spcAft>
                          <a:spcPts val="0"/>
                        </a:spcAft>
                      </a:pPr>
                      <a:r>
                        <a:rPr lang="sv-SE" sz="1000">
                          <a:effectLst/>
                          <a:latin typeface="Calibri"/>
                          <a:ea typeface="Times New Roman"/>
                          <a:cs typeface="Arial"/>
                        </a:rPr>
                        <a:t> </a:t>
                      </a:r>
                    </a:p>
                  </a:txBody>
                  <a:tcPr marL="44723" marR="447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sv-SE"/>
                    </a:p>
                  </a:txBody>
                  <a:tcPr/>
                </a:tc>
                <a:tc hMerge="1">
                  <a:txBody>
                    <a:bodyPr/>
                    <a:lstStyle/>
                    <a:p>
                      <a:endParaRPr lang="sv-SE"/>
                    </a:p>
                  </a:txBody>
                  <a:tcPr/>
                </a:tc>
                <a:tc hMerge="1">
                  <a:txBody>
                    <a:bodyPr/>
                    <a:lstStyle/>
                    <a:p>
                      <a:endParaRPr lang="sv-SE"/>
                    </a:p>
                  </a:txBody>
                  <a:tcPr/>
                </a:tc>
                <a:tc hMerge="1">
                  <a:txBody>
                    <a:bodyPr/>
                    <a:lstStyle/>
                    <a:p>
                      <a:endParaRPr lang="sv-SE"/>
                    </a:p>
                  </a:txBody>
                  <a:tcPr/>
                </a:tc>
                <a:tc gridSpan="4">
                  <a:txBody>
                    <a:bodyPr/>
                    <a:lstStyle/>
                    <a:p>
                      <a:pPr>
                        <a:lnSpc>
                          <a:spcPct val="115000"/>
                        </a:lnSpc>
                        <a:spcAft>
                          <a:spcPts val="0"/>
                        </a:spcAft>
                      </a:pPr>
                      <a:r>
                        <a:rPr lang="sv-SE" sz="1000">
                          <a:effectLst/>
                          <a:latin typeface="Calibri"/>
                          <a:ea typeface="Times New Roman"/>
                          <a:cs typeface="Arial"/>
                        </a:rPr>
                        <a:t> </a:t>
                      </a:r>
                    </a:p>
                  </a:txBody>
                  <a:tcPr marL="44723" marR="447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sv-SE"/>
                    </a:p>
                  </a:txBody>
                  <a:tcPr/>
                </a:tc>
                <a:tc hMerge="1">
                  <a:txBody>
                    <a:bodyPr/>
                    <a:lstStyle/>
                    <a:p>
                      <a:endParaRPr lang="sv-SE"/>
                    </a:p>
                  </a:txBody>
                  <a:tcPr/>
                </a:tc>
                <a:tc hMerge="1">
                  <a:txBody>
                    <a:bodyPr/>
                    <a:lstStyle/>
                    <a:p>
                      <a:endParaRPr lang="sv-SE"/>
                    </a:p>
                  </a:txBody>
                  <a:tcPr/>
                </a:tc>
                <a:tc gridSpan="5">
                  <a:txBody>
                    <a:bodyPr/>
                    <a:lstStyle/>
                    <a:p>
                      <a:pPr>
                        <a:lnSpc>
                          <a:spcPct val="115000"/>
                        </a:lnSpc>
                        <a:spcAft>
                          <a:spcPts val="0"/>
                        </a:spcAft>
                      </a:pPr>
                      <a:r>
                        <a:rPr lang="sv-SE" sz="1000" dirty="0">
                          <a:effectLst/>
                          <a:latin typeface="Calibri"/>
                          <a:ea typeface="Times New Roman"/>
                          <a:cs typeface="Arial"/>
                        </a:rPr>
                        <a:t> </a:t>
                      </a:r>
                    </a:p>
                  </a:txBody>
                  <a:tcPr marL="44723" marR="447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sv-SE"/>
                    </a:p>
                  </a:txBody>
                  <a:tcPr/>
                </a:tc>
                <a:tc hMerge="1">
                  <a:txBody>
                    <a:bodyPr/>
                    <a:lstStyle/>
                    <a:p>
                      <a:endParaRPr lang="sv-SE"/>
                    </a:p>
                  </a:txBody>
                  <a:tcPr/>
                </a:tc>
                <a:tc hMerge="1">
                  <a:txBody>
                    <a:bodyPr/>
                    <a:lstStyle/>
                    <a:p>
                      <a:endParaRPr lang="sv-SE"/>
                    </a:p>
                  </a:txBody>
                  <a:tcPr/>
                </a:tc>
                <a:tc hMerge="1">
                  <a:txBody>
                    <a:bodyPr/>
                    <a:lstStyle/>
                    <a:p>
                      <a:endParaRPr lang="sv-SE"/>
                    </a:p>
                  </a:txBody>
                  <a:tcPr/>
                </a:tc>
              </a:tr>
            </a:tbl>
          </a:graphicData>
        </a:graphic>
      </p:graphicFrame>
    </p:spTree>
    <p:extLst>
      <p:ext uri="{BB962C8B-B14F-4D97-AF65-F5344CB8AC3E}">
        <p14:creationId xmlns:p14="http://schemas.microsoft.com/office/powerpoint/2010/main" val="291458834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ell 1"/>
          <p:cNvGraphicFramePr>
            <a:graphicFrameLocks noGrp="1"/>
          </p:cNvGraphicFramePr>
          <p:nvPr>
            <p:extLst>
              <p:ext uri="{D42A27DB-BD31-4B8C-83A1-F6EECF244321}">
                <p14:modId xmlns:p14="http://schemas.microsoft.com/office/powerpoint/2010/main" val="398416047"/>
              </p:ext>
            </p:extLst>
          </p:nvPr>
        </p:nvGraphicFramePr>
        <p:xfrm>
          <a:off x="323529" y="404663"/>
          <a:ext cx="8208911" cy="6265476"/>
        </p:xfrm>
        <a:graphic>
          <a:graphicData uri="http://schemas.openxmlformats.org/drawingml/2006/table">
            <a:tbl>
              <a:tblPr firstRow="1" firstCol="1" bandRow="1"/>
              <a:tblGrid>
                <a:gridCol w="1510949"/>
                <a:gridCol w="1397053"/>
                <a:gridCol w="1397973"/>
                <a:gridCol w="1398891"/>
                <a:gridCol w="1399809"/>
                <a:gridCol w="1011752"/>
                <a:gridCol w="92484"/>
              </a:tblGrid>
              <a:tr h="120004">
                <a:tc>
                  <a:txBody>
                    <a:bodyPr/>
                    <a:lstStyle/>
                    <a:p>
                      <a:pPr>
                        <a:lnSpc>
                          <a:spcPct val="115000"/>
                        </a:lnSpc>
                        <a:spcAft>
                          <a:spcPts val="0"/>
                        </a:spcAft>
                      </a:pPr>
                      <a:r>
                        <a:rPr lang="sv-SE" sz="1100" b="1" dirty="0">
                          <a:effectLst/>
                          <a:latin typeface="Calibri"/>
                          <a:ea typeface="Times New Roman"/>
                          <a:cs typeface="Arial"/>
                        </a:rPr>
                        <a:t>MV-allmänt</a:t>
                      </a:r>
                      <a:endParaRPr lang="sv-SE" sz="1100" dirty="0">
                        <a:effectLst/>
                        <a:latin typeface="Calibri"/>
                        <a:ea typeface="Times New Roman"/>
                        <a:cs typeface="Arial"/>
                      </a:endParaRPr>
                    </a:p>
                  </a:txBody>
                  <a:tcPr marL="67084" marR="6708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sv-SE" sz="1100">
                          <a:effectLst/>
                          <a:latin typeface="Calibri"/>
                          <a:ea typeface="Times New Roman"/>
                          <a:cs typeface="Arial"/>
                        </a:rPr>
                        <a:t> </a:t>
                      </a:r>
                    </a:p>
                  </a:txBody>
                  <a:tcPr marL="67084" marR="6708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sv-SE" sz="1100">
                          <a:effectLst/>
                          <a:latin typeface="Calibri"/>
                          <a:ea typeface="Times New Roman"/>
                          <a:cs typeface="Arial"/>
                        </a:rPr>
                        <a:t> </a:t>
                      </a:r>
                    </a:p>
                  </a:txBody>
                  <a:tcPr marL="67084" marR="6708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sv-SE" sz="1100">
                          <a:effectLst/>
                          <a:latin typeface="Calibri"/>
                          <a:ea typeface="Times New Roman"/>
                          <a:cs typeface="Arial"/>
                        </a:rPr>
                        <a:t> </a:t>
                      </a:r>
                    </a:p>
                  </a:txBody>
                  <a:tcPr marL="67084" marR="6708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sv-SE" sz="1100">
                          <a:effectLst/>
                          <a:latin typeface="Calibri"/>
                          <a:ea typeface="Times New Roman"/>
                          <a:cs typeface="Arial"/>
                        </a:rPr>
                        <a:t> </a:t>
                      </a:r>
                    </a:p>
                  </a:txBody>
                  <a:tcPr marL="67084" marR="6708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sv-SE" sz="1100">
                          <a:effectLst/>
                          <a:latin typeface="Calibri"/>
                          <a:ea typeface="Times New Roman"/>
                          <a:cs typeface="Arial"/>
                        </a:rPr>
                        <a:t> </a:t>
                      </a:r>
                    </a:p>
                  </a:txBody>
                  <a:tcPr marL="67084" marR="6708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1000"/>
                        </a:spcAft>
                      </a:pPr>
                      <a:r>
                        <a:rPr lang="sv-SE" sz="1100">
                          <a:effectLst/>
                          <a:latin typeface="Calibri"/>
                          <a:ea typeface="Times New Roman"/>
                          <a:cs typeface="Arial"/>
                        </a:rPr>
                        <a:t> </a:t>
                      </a:r>
                    </a:p>
                  </a:txBody>
                  <a:tcPr marL="0" marR="0" marT="0" marB="0" anchor="ctr">
                    <a:lnL w="12700" cap="flat" cmpd="sng" algn="ctr">
                      <a:solidFill>
                        <a:srgbClr val="000000"/>
                      </a:solidFill>
                      <a:prstDash val="solid"/>
                      <a:round/>
                      <a:headEnd type="none" w="med" len="med"/>
                      <a:tailEnd type="none" w="med" len="med"/>
                    </a:lnL>
                    <a:lnR>
                      <a:noFill/>
                    </a:lnR>
                    <a:lnT>
                      <a:noFill/>
                    </a:lnT>
                    <a:lnB>
                      <a:noFill/>
                    </a:lnB>
                  </a:tcPr>
                </a:tc>
              </a:tr>
              <a:tr h="264030">
                <a:tc>
                  <a:txBody>
                    <a:bodyPr/>
                    <a:lstStyle/>
                    <a:p>
                      <a:pPr>
                        <a:lnSpc>
                          <a:spcPct val="115000"/>
                        </a:lnSpc>
                        <a:spcAft>
                          <a:spcPts val="0"/>
                        </a:spcAft>
                      </a:pPr>
                      <a:r>
                        <a:rPr lang="sv-SE" sz="1100">
                          <a:effectLst/>
                          <a:latin typeface="Calibri"/>
                          <a:ea typeface="Times New Roman"/>
                          <a:cs typeface="Arial"/>
                        </a:rPr>
                        <a:t>Greppteknik</a:t>
                      </a:r>
                    </a:p>
                  </a:txBody>
                  <a:tcPr marL="67084" marR="6708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sv-SE" sz="1100">
                          <a:effectLst/>
                          <a:latin typeface="Calibri"/>
                          <a:ea typeface="Times New Roman"/>
                          <a:cs typeface="Arial"/>
                        </a:rPr>
                        <a:t> </a:t>
                      </a:r>
                    </a:p>
                  </a:txBody>
                  <a:tcPr marL="67084" marR="6708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sv-SE" sz="1100">
                          <a:effectLst/>
                          <a:latin typeface="Calibri"/>
                          <a:ea typeface="Times New Roman"/>
                          <a:cs typeface="Arial"/>
                        </a:rPr>
                        <a:t> </a:t>
                      </a:r>
                    </a:p>
                  </a:txBody>
                  <a:tcPr marL="67084" marR="6708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sv-SE" sz="1100">
                          <a:effectLst/>
                          <a:latin typeface="Calibri"/>
                          <a:ea typeface="Times New Roman"/>
                          <a:cs typeface="Arial"/>
                        </a:rPr>
                        <a:t> </a:t>
                      </a:r>
                    </a:p>
                  </a:txBody>
                  <a:tcPr marL="67084" marR="6708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sv-SE" sz="1100">
                          <a:effectLst/>
                          <a:latin typeface="Calibri"/>
                          <a:ea typeface="Times New Roman"/>
                          <a:cs typeface="Arial"/>
                        </a:rPr>
                        <a:t> </a:t>
                      </a:r>
                    </a:p>
                  </a:txBody>
                  <a:tcPr marL="67084" marR="6708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sv-SE" sz="1100">
                          <a:effectLst/>
                          <a:latin typeface="Calibri"/>
                          <a:ea typeface="Times New Roman"/>
                          <a:cs typeface="Arial"/>
                        </a:rPr>
                        <a:t> </a:t>
                      </a:r>
                    </a:p>
                  </a:txBody>
                  <a:tcPr marL="67084" marR="6708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1000"/>
                        </a:spcAft>
                      </a:pPr>
                      <a:r>
                        <a:rPr lang="sv-SE" sz="1100">
                          <a:effectLst/>
                          <a:latin typeface="Calibri"/>
                          <a:ea typeface="Times New Roman"/>
                          <a:cs typeface="Arial"/>
                        </a:rPr>
                        <a:t> </a:t>
                      </a:r>
                    </a:p>
                  </a:txBody>
                  <a:tcPr marL="0" marR="0" marT="0" marB="0" anchor="ctr">
                    <a:lnL w="12700" cap="flat" cmpd="sng" algn="ctr">
                      <a:solidFill>
                        <a:srgbClr val="000000"/>
                      </a:solidFill>
                      <a:prstDash val="solid"/>
                      <a:round/>
                      <a:headEnd type="none" w="med" len="med"/>
                      <a:tailEnd type="none" w="med" len="med"/>
                    </a:lnL>
                    <a:lnR>
                      <a:noFill/>
                    </a:lnR>
                    <a:lnT>
                      <a:noFill/>
                    </a:lnT>
                    <a:lnB>
                      <a:noFill/>
                    </a:lnB>
                  </a:tcPr>
                </a:tc>
              </a:tr>
              <a:tr h="264030">
                <a:tc>
                  <a:txBody>
                    <a:bodyPr/>
                    <a:lstStyle/>
                    <a:p>
                      <a:pPr>
                        <a:lnSpc>
                          <a:spcPct val="115000"/>
                        </a:lnSpc>
                        <a:spcAft>
                          <a:spcPts val="0"/>
                        </a:spcAft>
                      </a:pPr>
                      <a:r>
                        <a:rPr lang="sv-SE" sz="1100">
                          <a:effectLst/>
                          <a:latin typeface="Calibri"/>
                          <a:ea typeface="Times New Roman"/>
                          <a:cs typeface="Arial"/>
                        </a:rPr>
                        <a:t>Fallteknik</a:t>
                      </a:r>
                    </a:p>
                  </a:txBody>
                  <a:tcPr marL="67084" marR="6708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sv-SE" sz="1100">
                          <a:effectLst/>
                          <a:latin typeface="Calibri"/>
                          <a:ea typeface="Times New Roman"/>
                          <a:cs typeface="Arial"/>
                        </a:rPr>
                        <a:t> </a:t>
                      </a:r>
                    </a:p>
                  </a:txBody>
                  <a:tcPr marL="67084" marR="6708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sv-SE" sz="1100">
                          <a:effectLst/>
                          <a:latin typeface="Calibri"/>
                          <a:ea typeface="Times New Roman"/>
                          <a:cs typeface="Arial"/>
                        </a:rPr>
                        <a:t> </a:t>
                      </a:r>
                    </a:p>
                  </a:txBody>
                  <a:tcPr marL="67084" marR="6708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sv-SE" sz="1100">
                          <a:effectLst/>
                          <a:latin typeface="Calibri"/>
                          <a:ea typeface="Times New Roman"/>
                          <a:cs typeface="Arial"/>
                        </a:rPr>
                        <a:t> </a:t>
                      </a:r>
                    </a:p>
                  </a:txBody>
                  <a:tcPr marL="67084" marR="6708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sv-SE" sz="1100">
                          <a:effectLst/>
                          <a:latin typeface="Calibri"/>
                          <a:ea typeface="Times New Roman"/>
                          <a:cs typeface="Arial"/>
                        </a:rPr>
                        <a:t> </a:t>
                      </a:r>
                    </a:p>
                  </a:txBody>
                  <a:tcPr marL="67084" marR="6708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sv-SE" sz="1100">
                          <a:effectLst/>
                          <a:latin typeface="Calibri"/>
                          <a:ea typeface="Times New Roman"/>
                          <a:cs typeface="Arial"/>
                        </a:rPr>
                        <a:t> </a:t>
                      </a:r>
                    </a:p>
                  </a:txBody>
                  <a:tcPr marL="67084" marR="6708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1000"/>
                        </a:spcAft>
                      </a:pPr>
                      <a:r>
                        <a:rPr lang="sv-SE" sz="1100">
                          <a:effectLst/>
                          <a:latin typeface="Calibri"/>
                          <a:ea typeface="Times New Roman"/>
                          <a:cs typeface="Arial"/>
                        </a:rPr>
                        <a:t> </a:t>
                      </a:r>
                    </a:p>
                  </a:txBody>
                  <a:tcPr marL="0" marR="0" marT="0" marB="0" anchor="ctr">
                    <a:lnL w="12700" cap="flat" cmpd="sng" algn="ctr">
                      <a:solidFill>
                        <a:srgbClr val="000000"/>
                      </a:solidFill>
                      <a:prstDash val="solid"/>
                      <a:round/>
                      <a:headEnd type="none" w="med" len="med"/>
                      <a:tailEnd type="none" w="med" len="med"/>
                    </a:lnL>
                    <a:lnR>
                      <a:noFill/>
                    </a:lnR>
                    <a:lnT>
                      <a:noFill/>
                    </a:lnT>
                    <a:lnB>
                      <a:noFill/>
                    </a:lnB>
                  </a:tcPr>
                </a:tc>
              </a:tr>
              <a:tr h="264030">
                <a:tc>
                  <a:txBody>
                    <a:bodyPr/>
                    <a:lstStyle/>
                    <a:p>
                      <a:pPr>
                        <a:lnSpc>
                          <a:spcPct val="115000"/>
                        </a:lnSpc>
                        <a:spcAft>
                          <a:spcPts val="0"/>
                        </a:spcAft>
                      </a:pPr>
                      <a:r>
                        <a:rPr lang="sv-SE" sz="1100">
                          <a:effectLst/>
                          <a:latin typeface="Calibri"/>
                          <a:ea typeface="Times New Roman"/>
                          <a:cs typeface="Arial"/>
                        </a:rPr>
                        <a:t>Utkast</a:t>
                      </a:r>
                    </a:p>
                  </a:txBody>
                  <a:tcPr marL="67084" marR="6708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sv-SE" sz="1100">
                          <a:effectLst/>
                          <a:latin typeface="Calibri"/>
                          <a:ea typeface="Times New Roman"/>
                          <a:cs typeface="Arial"/>
                        </a:rPr>
                        <a:t> </a:t>
                      </a:r>
                    </a:p>
                  </a:txBody>
                  <a:tcPr marL="67084" marR="6708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sv-SE" sz="1100">
                          <a:effectLst/>
                          <a:latin typeface="Calibri"/>
                          <a:ea typeface="Times New Roman"/>
                          <a:cs typeface="Arial"/>
                        </a:rPr>
                        <a:t> </a:t>
                      </a:r>
                    </a:p>
                  </a:txBody>
                  <a:tcPr marL="67084" marR="6708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sv-SE" sz="1100">
                          <a:effectLst/>
                          <a:latin typeface="Calibri"/>
                          <a:ea typeface="Times New Roman"/>
                          <a:cs typeface="Arial"/>
                        </a:rPr>
                        <a:t> </a:t>
                      </a:r>
                    </a:p>
                  </a:txBody>
                  <a:tcPr marL="67084" marR="6708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sv-SE" sz="1100">
                          <a:effectLst/>
                          <a:latin typeface="Calibri"/>
                          <a:ea typeface="Times New Roman"/>
                          <a:cs typeface="Arial"/>
                        </a:rPr>
                        <a:t> </a:t>
                      </a:r>
                    </a:p>
                  </a:txBody>
                  <a:tcPr marL="67084" marR="6708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sv-SE" sz="1100">
                          <a:effectLst/>
                          <a:latin typeface="Calibri"/>
                          <a:ea typeface="Times New Roman"/>
                          <a:cs typeface="Arial"/>
                        </a:rPr>
                        <a:t> </a:t>
                      </a:r>
                    </a:p>
                  </a:txBody>
                  <a:tcPr marL="67084" marR="6708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1000"/>
                        </a:spcAft>
                      </a:pPr>
                      <a:r>
                        <a:rPr lang="sv-SE" sz="1100">
                          <a:effectLst/>
                          <a:latin typeface="Calibri"/>
                          <a:ea typeface="Times New Roman"/>
                          <a:cs typeface="Arial"/>
                        </a:rPr>
                        <a:t> </a:t>
                      </a:r>
                    </a:p>
                  </a:txBody>
                  <a:tcPr marL="0" marR="0" marT="0" marB="0" anchor="ctr">
                    <a:lnL w="12700" cap="flat" cmpd="sng" algn="ctr">
                      <a:solidFill>
                        <a:srgbClr val="000000"/>
                      </a:solidFill>
                      <a:prstDash val="solid"/>
                      <a:round/>
                      <a:headEnd type="none" w="med" len="med"/>
                      <a:tailEnd type="none" w="med" len="med"/>
                    </a:lnL>
                    <a:lnR>
                      <a:noFill/>
                    </a:lnR>
                    <a:lnT>
                      <a:noFill/>
                    </a:lnT>
                    <a:lnB>
                      <a:noFill/>
                    </a:lnB>
                  </a:tcPr>
                </a:tc>
              </a:tr>
              <a:tr h="264030">
                <a:tc>
                  <a:txBody>
                    <a:bodyPr/>
                    <a:lstStyle/>
                    <a:p>
                      <a:pPr>
                        <a:lnSpc>
                          <a:spcPct val="115000"/>
                        </a:lnSpc>
                        <a:spcAft>
                          <a:spcPts val="0"/>
                        </a:spcAft>
                      </a:pPr>
                      <a:r>
                        <a:rPr lang="sv-SE" sz="1100">
                          <a:effectLst/>
                          <a:latin typeface="Calibri"/>
                          <a:ea typeface="Times New Roman"/>
                          <a:cs typeface="Arial"/>
                        </a:rPr>
                        <a:t>Uppspel</a:t>
                      </a:r>
                    </a:p>
                  </a:txBody>
                  <a:tcPr marL="67084" marR="6708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sv-SE" sz="1100">
                          <a:effectLst/>
                          <a:latin typeface="Calibri"/>
                          <a:ea typeface="Times New Roman"/>
                          <a:cs typeface="Arial"/>
                        </a:rPr>
                        <a:t> </a:t>
                      </a:r>
                    </a:p>
                  </a:txBody>
                  <a:tcPr marL="67084" marR="6708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sv-SE" sz="1100">
                          <a:effectLst/>
                          <a:latin typeface="Calibri"/>
                          <a:ea typeface="Times New Roman"/>
                          <a:cs typeface="Arial"/>
                        </a:rPr>
                        <a:t> </a:t>
                      </a:r>
                    </a:p>
                  </a:txBody>
                  <a:tcPr marL="67084" marR="6708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sv-SE" sz="1100">
                          <a:effectLst/>
                          <a:latin typeface="Calibri"/>
                          <a:ea typeface="Times New Roman"/>
                          <a:cs typeface="Arial"/>
                        </a:rPr>
                        <a:t> </a:t>
                      </a:r>
                    </a:p>
                  </a:txBody>
                  <a:tcPr marL="67084" marR="6708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sv-SE" sz="1100" dirty="0">
                          <a:effectLst/>
                          <a:latin typeface="Calibri"/>
                          <a:ea typeface="Times New Roman"/>
                          <a:cs typeface="Arial"/>
                        </a:rPr>
                        <a:t> </a:t>
                      </a:r>
                    </a:p>
                  </a:txBody>
                  <a:tcPr marL="67084" marR="6708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sv-SE" sz="1100">
                          <a:effectLst/>
                          <a:latin typeface="Calibri"/>
                          <a:ea typeface="Times New Roman"/>
                          <a:cs typeface="Arial"/>
                        </a:rPr>
                        <a:t> </a:t>
                      </a:r>
                    </a:p>
                  </a:txBody>
                  <a:tcPr marL="67084" marR="6708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1000"/>
                        </a:spcAft>
                      </a:pPr>
                      <a:r>
                        <a:rPr lang="sv-SE" sz="1100" dirty="0">
                          <a:effectLst/>
                          <a:latin typeface="Calibri"/>
                          <a:ea typeface="Times New Roman"/>
                          <a:cs typeface="Arial"/>
                        </a:rPr>
                        <a:t> </a:t>
                      </a:r>
                    </a:p>
                  </a:txBody>
                  <a:tcPr marL="0" marR="0" marT="0" marB="0" anchor="ctr">
                    <a:lnL w="12700" cap="flat" cmpd="sng" algn="ctr">
                      <a:solidFill>
                        <a:srgbClr val="000000"/>
                      </a:solidFill>
                      <a:prstDash val="solid"/>
                      <a:round/>
                      <a:headEnd type="none" w="med" len="med"/>
                      <a:tailEnd type="none" w="med" len="med"/>
                    </a:lnL>
                    <a:lnR>
                      <a:noFill/>
                    </a:lnR>
                    <a:lnT>
                      <a:noFill/>
                    </a:lnT>
                    <a:lnB>
                      <a:noFill/>
                    </a:lnB>
                  </a:tcPr>
                </a:tc>
              </a:tr>
              <a:tr h="264030">
                <a:tc>
                  <a:txBody>
                    <a:bodyPr/>
                    <a:lstStyle/>
                    <a:p>
                      <a:pPr>
                        <a:lnSpc>
                          <a:spcPct val="115000"/>
                        </a:lnSpc>
                        <a:spcAft>
                          <a:spcPts val="0"/>
                        </a:spcAft>
                      </a:pPr>
                      <a:r>
                        <a:rPr lang="sv-SE" sz="1100">
                          <a:effectLst/>
                          <a:latin typeface="Calibri"/>
                          <a:ea typeface="Times New Roman"/>
                          <a:cs typeface="Arial"/>
                        </a:rPr>
                        <a:t>Utspark</a:t>
                      </a:r>
                    </a:p>
                  </a:txBody>
                  <a:tcPr marL="67084" marR="6708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sv-SE" sz="1100">
                          <a:effectLst/>
                          <a:latin typeface="Calibri"/>
                          <a:ea typeface="Times New Roman"/>
                          <a:cs typeface="Arial"/>
                        </a:rPr>
                        <a:t> </a:t>
                      </a:r>
                    </a:p>
                  </a:txBody>
                  <a:tcPr marL="67084" marR="6708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sv-SE" sz="1100">
                          <a:effectLst/>
                          <a:latin typeface="Calibri"/>
                          <a:ea typeface="Times New Roman"/>
                          <a:cs typeface="Arial"/>
                        </a:rPr>
                        <a:t> </a:t>
                      </a:r>
                    </a:p>
                  </a:txBody>
                  <a:tcPr marL="67084" marR="6708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sv-SE" sz="1100">
                          <a:effectLst/>
                          <a:latin typeface="Calibri"/>
                          <a:ea typeface="Times New Roman"/>
                          <a:cs typeface="Arial"/>
                        </a:rPr>
                        <a:t> </a:t>
                      </a:r>
                    </a:p>
                  </a:txBody>
                  <a:tcPr marL="67084" marR="6708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sv-SE" sz="1100">
                          <a:effectLst/>
                          <a:latin typeface="Calibri"/>
                          <a:ea typeface="Times New Roman"/>
                          <a:cs typeface="Arial"/>
                        </a:rPr>
                        <a:t> </a:t>
                      </a:r>
                    </a:p>
                  </a:txBody>
                  <a:tcPr marL="67084" marR="6708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sv-SE" sz="1100">
                          <a:effectLst/>
                          <a:latin typeface="Calibri"/>
                          <a:ea typeface="Times New Roman"/>
                          <a:cs typeface="Arial"/>
                        </a:rPr>
                        <a:t> </a:t>
                      </a:r>
                    </a:p>
                  </a:txBody>
                  <a:tcPr marL="67084" marR="6708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1000"/>
                        </a:spcAft>
                      </a:pPr>
                      <a:r>
                        <a:rPr lang="sv-SE" sz="1100">
                          <a:effectLst/>
                          <a:latin typeface="Calibri"/>
                          <a:ea typeface="Times New Roman"/>
                          <a:cs typeface="Arial"/>
                        </a:rPr>
                        <a:t> </a:t>
                      </a:r>
                    </a:p>
                  </a:txBody>
                  <a:tcPr marL="0" marR="0" marT="0" marB="0" anchor="ctr">
                    <a:lnL w="12700" cap="flat" cmpd="sng" algn="ctr">
                      <a:solidFill>
                        <a:srgbClr val="000000"/>
                      </a:solidFill>
                      <a:prstDash val="solid"/>
                      <a:round/>
                      <a:headEnd type="none" w="med" len="med"/>
                      <a:tailEnd type="none" w="med" len="med"/>
                    </a:lnL>
                    <a:lnR>
                      <a:noFill/>
                    </a:lnR>
                    <a:lnT>
                      <a:noFill/>
                    </a:lnT>
                    <a:lnB w="12700" cap="flat" cmpd="sng" algn="ctr">
                      <a:solidFill>
                        <a:srgbClr val="000000"/>
                      </a:solidFill>
                      <a:prstDash val="solid"/>
                      <a:round/>
                      <a:headEnd type="none" w="med" len="med"/>
                      <a:tailEnd type="none" w="med" len="med"/>
                    </a:lnB>
                  </a:tcPr>
                </a:tc>
              </a:tr>
              <a:tr h="264030">
                <a:tc>
                  <a:txBody>
                    <a:bodyPr/>
                    <a:lstStyle/>
                    <a:p>
                      <a:pPr>
                        <a:lnSpc>
                          <a:spcPct val="115000"/>
                        </a:lnSpc>
                        <a:spcAft>
                          <a:spcPts val="0"/>
                        </a:spcAft>
                      </a:pPr>
                      <a:r>
                        <a:rPr lang="sv-SE" sz="1100">
                          <a:effectLst/>
                          <a:latin typeface="Calibri"/>
                          <a:ea typeface="Times New Roman"/>
                          <a:cs typeface="Arial"/>
                        </a:rPr>
                        <a:t>Mot/medtag</a:t>
                      </a:r>
                    </a:p>
                  </a:txBody>
                  <a:tcPr marL="67084" marR="6708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sv-SE" sz="1100">
                          <a:effectLst/>
                          <a:latin typeface="Calibri"/>
                          <a:ea typeface="Times New Roman"/>
                          <a:cs typeface="Arial"/>
                        </a:rPr>
                        <a:t> </a:t>
                      </a:r>
                    </a:p>
                  </a:txBody>
                  <a:tcPr marL="67084" marR="6708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sv-SE" sz="1100">
                          <a:effectLst/>
                          <a:latin typeface="Calibri"/>
                          <a:ea typeface="Times New Roman"/>
                          <a:cs typeface="Arial"/>
                        </a:rPr>
                        <a:t> </a:t>
                      </a:r>
                    </a:p>
                  </a:txBody>
                  <a:tcPr marL="67084" marR="6708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sv-SE" sz="1100">
                          <a:effectLst/>
                          <a:latin typeface="Calibri"/>
                          <a:ea typeface="Times New Roman"/>
                          <a:cs typeface="Arial"/>
                        </a:rPr>
                        <a:t> </a:t>
                      </a:r>
                    </a:p>
                  </a:txBody>
                  <a:tcPr marL="67084" marR="6708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sv-SE" sz="1100">
                          <a:effectLst/>
                          <a:latin typeface="Calibri"/>
                          <a:ea typeface="Times New Roman"/>
                          <a:cs typeface="Arial"/>
                        </a:rPr>
                        <a:t> </a:t>
                      </a:r>
                    </a:p>
                  </a:txBody>
                  <a:tcPr marL="67084" marR="6708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nSpc>
                          <a:spcPct val="115000"/>
                        </a:lnSpc>
                        <a:spcAft>
                          <a:spcPts val="0"/>
                        </a:spcAft>
                      </a:pPr>
                      <a:r>
                        <a:rPr lang="sv-SE" sz="1100">
                          <a:effectLst/>
                          <a:latin typeface="Calibri"/>
                          <a:ea typeface="Times New Roman"/>
                          <a:cs typeface="Arial"/>
                        </a:rPr>
                        <a:t> </a:t>
                      </a:r>
                    </a:p>
                  </a:txBody>
                  <a:tcPr marL="67084" marR="6708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sv-SE"/>
                    </a:p>
                  </a:txBody>
                  <a:tcPr/>
                </a:tc>
              </a:tr>
              <a:tr h="264030">
                <a:tc>
                  <a:txBody>
                    <a:bodyPr/>
                    <a:lstStyle/>
                    <a:p>
                      <a:pPr>
                        <a:lnSpc>
                          <a:spcPct val="115000"/>
                        </a:lnSpc>
                        <a:spcAft>
                          <a:spcPts val="0"/>
                        </a:spcAft>
                      </a:pPr>
                      <a:r>
                        <a:rPr lang="sv-SE" sz="1100">
                          <a:effectLst/>
                          <a:latin typeface="Calibri"/>
                          <a:ea typeface="Times New Roman"/>
                          <a:cs typeface="Arial"/>
                        </a:rPr>
                        <a:t>Upphopp</a:t>
                      </a:r>
                    </a:p>
                  </a:txBody>
                  <a:tcPr marL="67084" marR="6708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sv-SE" sz="1100">
                          <a:effectLst/>
                          <a:latin typeface="Calibri"/>
                          <a:ea typeface="Times New Roman"/>
                          <a:cs typeface="Arial"/>
                        </a:rPr>
                        <a:t> </a:t>
                      </a:r>
                    </a:p>
                  </a:txBody>
                  <a:tcPr marL="67084" marR="6708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sv-SE" sz="1100">
                          <a:effectLst/>
                          <a:latin typeface="Calibri"/>
                          <a:ea typeface="Times New Roman"/>
                          <a:cs typeface="Arial"/>
                        </a:rPr>
                        <a:t> </a:t>
                      </a:r>
                    </a:p>
                  </a:txBody>
                  <a:tcPr marL="67084" marR="6708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sv-SE" sz="1100">
                          <a:effectLst/>
                          <a:latin typeface="Calibri"/>
                          <a:ea typeface="Times New Roman"/>
                          <a:cs typeface="Arial"/>
                        </a:rPr>
                        <a:t> </a:t>
                      </a:r>
                    </a:p>
                  </a:txBody>
                  <a:tcPr marL="67084" marR="6708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sv-SE" sz="1100">
                          <a:effectLst/>
                          <a:latin typeface="Calibri"/>
                          <a:ea typeface="Times New Roman"/>
                          <a:cs typeface="Arial"/>
                        </a:rPr>
                        <a:t> </a:t>
                      </a:r>
                    </a:p>
                  </a:txBody>
                  <a:tcPr marL="67084" marR="6708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nSpc>
                          <a:spcPct val="115000"/>
                        </a:lnSpc>
                        <a:spcAft>
                          <a:spcPts val="0"/>
                        </a:spcAft>
                      </a:pPr>
                      <a:r>
                        <a:rPr lang="sv-SE" sz="1100">
                          <a:effectLst/>
                          <a:latin typeface="Calibri"/>
                          <a:ea typeface="Times New Roman"/>
                          <a:cs typeface="Arial"/>
                        </a:rPr>
                        <a:t> </a:t>
                      </a:r>
                    </a:p>
                  </a:txBody>
                  <a:tcPr marL="67084" marR="6708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sv-SE"/>
                    </a:p>
                  </a:txBody>
                  <a:tcPr/>
                </a:tc>
              </a:tr>
              <a:tr h="264030">
                <a:tc>
                  <a:txBody>
                    <a:bodyPr/>
                    <a:lstStyle/>
                    <a:p>
                      <a:pPr>
                        <a:lnSpc>
                          <a:spcPct val="115000"/>
                        </a:lnSpc>
                        <a:spcAft>
                          <a:spcPts val="0"/>
                        </a:spcAft>
                      </a:pPr>
                      <a:r>
                        <a:rPr lang="sv-SE" sz="1100">
                          <a:effectLst/>
                          <a:latin typeface="Calibri"/>
                          <a:ea typeface="Times New Roman"/>
                          <a:cs typeface="Arial"/>
                        </a:rPr>
                        <a:t>Förflyttningar</a:t>
                      </a:r>
                    </a:p>
                  </a:txBody>
                  <a:tcPr marL="67084" marR="6708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sv-SE" sz="1100">
                          <a:effectLst/>
                          <a:latin typeface="Calibri"/>
                          <a:ea typeface="Times New Roman"/>
                          <a:cs typeface="Arial"/>
                        </a:rPr>
                        <a:t> </a:t>
                      </a:r>
                    </a:p>
                  </a:txBody>
                  <a:tcPr marL="67084" marR="6708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sv-SE" sz="1100">
                          <a:effectLst/>
                          <a:latin typeface="Calibri"/>
                          <a:ea typeface="Times New Roman"/>
                          <a:cs typeface="Arial"/>
                        </a:rPr>
                        <a:t> </a:t>
                      </a:r>
                    </a:p>
                  </a:txBody>
                  <a:tcPr marL="67084" marR="6708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sv-SE" sz="1100">
                          <a:effectLst/>
                          <a:latin typeface="Calibri"/>
                          <a:ea typeface="Times New Roman"/>
                          <a:cs typeface="Arial"/>
                        </a:rPr>
                        <a:t> </a:t>
                      </a:r>
                    </a:p>
                  </a:txBody>
                  <a:tcPr marL="67084" marR="6708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sv-SE" sz="1100">
                          <a:effectLst/>
                          <a:latin typeface="Calibri"/>
                          <a:ea typeface="Times New Roman"/>
                          <a:cs typeface="Arial"/>
                        </a:rPr>
                        <a:t> </a:t>
                      </a:r>
                    </a:p>
                  </a:txBody>
                  <a:tcPr marL="67084" marR="6708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nSpc>
                          <a:spcPct val="115000"/>
                        </a:lnSpc>
                        <a:spcAft>
                          <a:spcPts val="0"/>
                        </a:spcAft>
                      </a:pPr>
                      <a:r>
                        <a:rPr lang="sv-SE" sz="1100">
                          <a:effectLst/>
                          <a:latin typeface="Calibri"/>
                          <a:ea typeface="Times New Roman"/>
                          <a:cs typeface="Arial"/>
                        </a:rPr>
                        <a:t> </a:t>
                      </a:r>
                    </a:p>
                  </a:txBody>
                  <a:tcPr marL="67084" marR="6708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sv-SE"/>
                    </a:p>
                  </a:txBody>
                  <a:tcPr/>
                </a:tc>
              </a:tr>
              <a:tr h="264030">
                <a:tc>
                  <a:txBody>
                    <a:bodyPr/>
                    <a:lstStyle/>
                    <a:p>
                      <a:pPr>
                        <a:lnSpc>
                          <a:spcPct val="115000"/>
                        </a:lnSpc>
                        <a:spcAft>
                          <a:spcPts val="0"/>
                        </a:spcAft>
                      </a:pPr>
                      <a:r>
                        <a:rPr lang="sv-SE" sz="1100">
                          <a:effectLst/>
                          <a:latin typeface="Calibri"/>
                          <a:ea typeface="Times New Roman"/>
                          <a:cs typeface="Arial"/>
                        </a:rPr>
                        <a:t>1-1 situationer</a:t>
                      </a:r>
                    </a:p>
                  </a:txBody>
                  <a:tcPr marL="67084" marR="6708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sv-SE" sz="1100">
                          <a:effectLst/>
                          <a:latin typeface="Calibri"/>
                          <a:ea typeface="Times New Roman"/>
                          <a:cs typeface="Arial"/>
                        </a:rPr>
                        <a:t> </a:t>
                      </a:r>
                    </a:p>
                  </a:txBody>
                  <a:tcPr marL="67084" marR="6708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sv-SE" sz="1100">
                          <a:effectLst/>
                          <a:latin typeface="Calibri"/>
                          <a:ea typeface="Times New Roman"/>
                          <a:cs typeface="Arial"/>
                        </a:rPr>
                        <a:t> </a:t>
                      </a:r>
                    </a:p>
                  </a:txBody>
                  <a:tcPr marL="67084" marR="6708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sv-SE" sz="1100">
                          <a:effectLst/>
                          <a:latin typeface="Calibri"/>
                          <a:ea typeface="Times New Roman"/>
                          <a:cs typeface="Arial"/>
                        </a:rPr>
                        <a:t> </a:t>
                      </a:r>
                    </a:p>
                  </a:txBody>
                  <a:tcPr marL="67084" marR="6708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sv-SE" sz="1100">
                          <a:effectLst/>
                          <a:latin typeface="Calibri"/>
                          <a:ea typeface="Times New Roman"/>
                          <a:cs typeface="Arial"/>
                        </a:rPr>
                        <a:t> </a:t>
                      </a:r>
                    </a:p>
                  </a:txBody>
                  <a:tcPr marL="67084" marR="6708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nSpc>
                          <a:spcPct val="115000"/>
                        </a:lnSpc>
                        <a:spcAft>
                          <a:spcPts val="0"/>
                        </a:spcAft>
                      </a:pPr>
                      <a:r>
                        <a:rPr lang="sv-SE" sz="1100">
                          <a:effectLst/>
                          <a:latin typeface="Calibri"/>
                          <a:ea typeface="Times New Roman"/>
                          <a:cs typeface="Arial"/>
                        </a:rPr>
                        <a:t> </a:t>
                      </a:r>
                    </a:p>
                  </a:txBody>
                  <a:tcPr marL="67084" marR="6708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sv-SE"/>
                    </a:p>
                  </a:txBody>
                  <a:tcPr/>
                </a:tc>
              </a:tr>
              <a:tr h="264030">
                <a:tc>
                  <a:txBody>
                    <a:bodyPr/>
                    <a:lstStyle/>
                    <a:p>
                      <a:pPr>
                        <a:lnSpc>
                          <a:spcPct val="115000"/>
                        </a:lnSpc>
                        <a:spcAft>
                          <a:spcPts val="0"/>
                        </a:spcAft>
                      </a:pPr>
                      <a:r>
                        <a:rPr lang="sv-SE" sz="1100">
                          <a:effectLst/>
                          <a:latin typeface="Calibri"/>
                          <a:ea typeface="Times New Roman"/>
                          <a:cs typeface="Arial"/>
                        </a:rPr>
                        <a:t>Fysik</a:t>
                      </a:r>
                    </a:p>
                  </a:txBody>
                  <a:tcPr marL="67084" marR="6708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sv-SE" sz="1100">
                          <a:effectLst/>
                          <a:latin typeface="Calibri"/>
                          <a:ea typeface="Times New Roman"/>
                          <a:cs typeface="Arial"/>
                        </a:rPr>
                        <a:t> </a:t>
                      </a:r>
                    </a:p>
                  </a:txBody>
                  <a:tcPr marL="67084" marR="6708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sv-SE" sz="1100">
                          <a:effectLst/>
                          <a:latin typeface="Calibri"/>
                          <a:ea typeface="Times New Roman"/>
                          <a:cs typeface="Arial"/>
                        </a:rPr>
                        <a:t> </a:t>
                      </a:r>
                    </a:p>
                  </a:txBody>
                  <a:tcPr marL="67084" marR="6708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sv-SE" sz="1100">
                          <a:effectLst/>
                          <a:latin typeface="Calibri"/>
                          <a:ea typeface="Times New Roman"/>
                          <a:cs typeface="Arial"/>
                        </a:rPr>
                        <a:t> </a:t>
                      </a:r>
                    </a:p>
                  </a:txBody>
                  <a:tcPr marL="67084" marR="6708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sv-SE" sz="1100">
                          <a:effectLst/>
                          <a:latin typeface="Calibri"/>
                          <a:ea typeface="Times New Roman"/>
                          <a:cs typeface="Arial"/>
                        </a:rPr>
                        <a:t> </a:t>
                      </a:r>
                    </a:p>
                  </a:txBody>
                  <a:tcPr marL="67084" marR="6708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nSpc>
                          <a:spcPct val="115000"/>
                        </a:lnSpc>
                        <a:spcAft>
                          <a:spcPts val="0"/>
                        </a:spcAft>
                      </a:pPr>
                      <a:r>
                        <a:rPr lang="sv-SE" sz="1100">
                          <a:effectLst/>
                          <a:latin typeface="Calibri"/>
                          <a:ea typeface="Times New Roman"/>
                          <a:cs typeface="Arial"/>
                        </a:rPr>
                        <a:t> </a:t>
                      </a:r>
                    </a:p>
                  </a:txBody>
                  <a:tcPr marL="67084" marR="6708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sv-SE"/>
                    </a:p>
                  </a:txBody>
                  <a:tcPr/>
                </a:tc>
              </a:tr>
              <a:tr h="264030">
                <a:tc>
                  <a:txBody>
                    <a:bodyPr/>
                    <a:lstStyle/>
                    <a:p>
                      <a:pPr>
                        <a:lnSpc>
                          <a:spcPct val="115000"/>
                        </a:lnSpc>
                        <a:spcAft>
                          <a:spcPts val="0"/>
                        </a:spcAft>
                      </a:pPr>
                      <a:r>
                        <a:rPr lang="sv-SE" sz="1100">
                          <a:effectLst/>
                          <a:latin typeface="Calibri"/>
                          <a:ea typeface="Times New Roman"/>
                          <a:cs typeface="Arial"/>
                        </a:rPr>
                        <a:t>Balans</a:t>
                      </a:r>
                    </a:p>
                  </a:txBody>
                  <a:tcPr marL="67084" marR="6708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sv-SE" sz="1100">
                          <a:effectLst/>
                          <a:latin typeface="Calibri"/>
                          <a:ea typeface="Times New Roman"/>
                          <a:cs typeface="Arial"/>
                        </a:rPr>
                        <a:t> </a:t>
                      </a:r>
                    </a:p>
                  </a:txBody>
                  <a:tcPr marL="67084" marR="6708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sv-SE" sz="1100">
                          <a:effectLst/>
                          <a:latin typeface="Calibri"/>
                          <a:ea typeface="Times New Roman"/>
                          <a:cs typeface="Arial"/>
                        </a:rPr>
                        <a:t> </a:t>
                      </a:r>
                    </a:p>
                  </a:txBody>
                  <a:tcPr marL="67084" marR="6708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sv-SE" sz="1100">
                          <a:effectLst/>
                          <a:latin typeface="Calibri"/>
                          <a:ea typeface="Times New Roman"/>
                          <a:cs typeface="Arial"/>
                        </a:rPr>
                        <a:t> </a:t>
                      </a:r>
                    </a:p>
                  </a:txBody>
                  <a:tcPr marL="67084" marR="6708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sv-SE" sz="1100">
                          <a:effectLst/>
                          <a:latin typeface="Calibri"/>
                          <a:ea typeface="Times New Roman"/>
                          <a:cs typeface="Arial"/>
                        </a:rPr>
                        <a:t> </a:t>
                      </a:r>
                    </a:p>
                  </a:txBody>
                  <a:tcPr marL="67084" marR="6708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nSpc>
                          <a:spcPct val="115000"/>
                        </a:lnSpc>
                        <a:spcAft>
                          <a:spcPts val="0"/>
                        </a:spcAft>
                      </a:pPr>
                      <a:r>
                        <a:rPr lang="sv-SE" sz="1100">
                          <a:effectLst/>
                          <a:latin typeface="Calibri"/>
                          <a:ea typeface="Times New Roman"/>
                          <a:cs typeface="Arial"/>
                        </a:rPr>
                        <a:t> </a:t>
                      </a:r>
                    </a:p>
                  </a:txBody>
                  <a:tcPr marL="67084" marR="6708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sv-SE"/>
                    </a:p>
                  </a:txBody>
                  <a:tcPr/>
                </a:tc>
              </a:tr>
              <a:tr h="264030">
                <a:tc>
                  <a:txBody>
                    <a:bodyPr/>
                    <a:lstStyle/>
                    <a:p>
                      <a:pPr>
                        <a:lnSpc>
                          <a:spcPct val="115000"/>
                        </a:lnSpc>
                        <a:spcAft>
                          <a:spcPts val="0"/>
                        </a:spcAft>
                      </a:pPr>
                      <a:r>
                        <a:rPr lang="sv-SE" sz="1100">
                          <a:effectLst/>
                          <a:latin typeface="Calibri"/>
                          <a:ea typeface="Times New Roman"/>
                          <a:cs typeface="Arial"/>
                        </a:rPr>
                        <a:t>Koordination</a:t>
                      </a:r>
                    </a:p>
                  </a:txBody>
                  <a:tcPr marL="67084" marR="6708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sv-SE" sz="1100">
                          <a:effectLst/>
                          <a:latin typeface="Calibri"/>
                          <a:ea typeface="Times New Roman"/>
                          <a:cs typeface="Arial"/>
                        </a:rPr>
                        <a:t> </a:t>
                      </a:r>
                    </a:p>
                  </a:txBody>
                  <a:tcPr marL="67084" marR="6708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sv-SE" sz="1100">
                          <a:effectLst/>
                          <a:latin typeface="Calibri"/>
                          <a:ea typeface="Times New Roman"/>
                          <a:cs typeface="Arial"/>
                        </a:rPr>
                        <a:t> </a:t>
                      </a:r>
                    </a:p>
                  </a:txBody>
                  <a:tcPr marL="67084" marR="6708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sv-SE" sz="1100">
                          <a:effectLst/>
                          <a:latin typeface="Calibri"/>
                          <a:ea typeface="Times New Roman"/>
                          <a:cs typeface="Arial"/>
                        </a:rPr>
                        <a:t> </a:t>
                      </a:r>
                    </a:p>
                  </a:txBody>
                  <a:tcPr marL="67084" marR="6708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sv-SE" sz="1100">
                          <a:effectLst/>
                          <a:latin typeface="Calibri"/>
                          <a:ea typeface="Times New Roman"/>
                          <a:cs typeface="Arial"/>
                        </a:rPr>
                        <a:t> </a:t>
                      </a:r>
                    </a:p>
                  </a:txBody>
                  <a:tcPr marL="67084" marR="6708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nSpc>
                          <a:spcPct val="115000"/>
                        </a:lnSpc>
                        <a:spcAft>
                          <a:spcPts val="0"/>
                        </a:spcAft>
                      </a:pPr>
                      <a:r>
                        <a:rPr lang="sv-SE" sz="1100">
                          <a:effectLst/>
                          <a:latin typeface="Calibri"/>
                          <a:ea typeface="Times New Roman"/>
                          <a:cs typeface="Arial"/>
                        </a:rPr>
                        <a:t> </a:t>
                      </a:r>
                    </a:p>
                  </a:txBody>
                  <a:tcPr marL="67084" marR="6708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sv-SE"/>
                    </a:p>
                  </a:txBody>
                  <a:tcPr/>
                </a:tc>
              </a:tr>
              <a:tr h="264030">
                <a:tc>
                  <a:txBody>
                    <a:bodyPr/>
                    <a:lstStyle/>
                    <a:p>
                      <a:pPr>
                        <a:lnSpc>
                          <a:spcPct val="115000"/>
                        </a:lnSpc>
                        <a:spcAft>
                          <a:spcPts val="0"/>
                        </a:spcAft>
                      </a:pPr>
                      <a:r>
                        <a:rPr lang="sv-SE" sz="1100" dirty="0">
                          <a:effectLst/>
                          <a:latin typeface="Calibri"/>
                          <a:ea typeface="Times New Roman"/>
                          <a:cs typeface="Arial"/>
                        </a:rPr>
                        <a:t>Smidighet</a:t>
                      </a:r>
                    </a:p>
                  </a:txBody>
                  <a:tcPr marL="67084" marR="6708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sv-SE" sz="1100">
                          <a:effectLst/>
                          <a:latin typeface="Calibri"/>
                          <a:ea typeface="Times New Roman"/>
                          <a:cs typeface="Arial"/>
                        </a:rPr>
                        <a:t> </a:t>
                      </a:r>
                    </a:p>
                  </a:txBody>
                  <a:tcPr marL="67084" marR="6708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sv-SE" sz="1100">
                          <a:effectLst/>
                          <a:latin typeface="Calibri"/>
                          <a:ea typeface="Times New Roman"/>
                          <a:cs typeface="Arial"/>
                        </a:rPr>
                        <a:t> </a:t>
                      </a:r>
                    </a:p>
                  </a:txBody>
                  <a:tcPr marL="67084" marR="6708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sv-SE" sz="1100">
                          <a:effectLst/>
                          <a:latin typeface="Calibri"/>
                          <a:ea typeface="Times New Roman"/>
                          <a:cs typeface="Arial"/>
                        </a:rPr>
                        <a:t> </a:t>
                      </a:r>
                    </a:p>
                  </a:txBody>
                  <a:tcPr marL="67084" marR="6708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sv-SE" sz="1100">
                          <a:effectLst/>
                          <a:latin typeface="Calibri"/>
                          <a:ea typeface="Times New Roman"/>
                          <a:cs typeface="Arial"/>
                        </a:rPr>
                        <a:t> </a:t>
                      </a:r>
                    </a:p>
                  </a:txBody>
                  <a:tcPr marL="67084" marR="6708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nSpc>
                          <a:spcPct val="115000"/>
                        </a:lnSpc>
                        <a:spcAft>
                          <a:spcPts val="0"/>
                        </a:spcAft>
                      </a:pPr>
                      <a:r>
                        <a:rPr lang="sv-SE" sz="1100">
                          <a:effectLst/>
                          <a:latin typeface="Calibri"/>
                          <a:ea typeface="Times New Roman"/>
                          <a:cs typeface="Arial"/>
                        </a:rPr>
                        <a:t> </a:t>
                      </a:r>
                    </a:p>
                  </a:txBody>
                  <a:tcPr marL="67084" marR="6708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sv-SE"/>
                    </a:p>
                  </a:txBody>
                  <a:tcPr/>
                </a:tc>
              </a:tr>
              <a:tr h="264030">
                <a:tc>
                  <a:txBody>
                    <a:bodyPr/>
                    <a:lstStyle/>
                    <a:p>
                      <a:pPr>
                        <a:lnSpc>
                          <a:spcPct val="115000"/>
                        </a:lnSpc>
                        <a:spcAft>
                          <a:spcPts val="0"/>
                        </a:spcAft>
                      </a:pPr>
                      <a:r>
                        <a:rPr lang="sv-SE" sz="1100">
                          <a:effectLst/>
                          <a:latin typeface="Calibri"/>
                          <a:ea typeface="Times New Roman"/>
                          <a:cs typeface="Arial"/>
                        </a:rPr>
                        <a:t>Snabbhet</a:t>
                      </a:r>
                    </a:p>
                  </a:txBody>
                  <a:tcPr marL="67084" marR="6708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sv-SE" sz="1100">
                          <a:effectLst/>
                          <a:latin typeface="Calibri"/>
                          <a:ea typeface="Times New Roman"/>
                          <a:cs typeface="Arial"/>
                        </a:rPr>
                        <a:t> </a:t>
                      </a:r>
                    </a:p>
                  </a:txBody>
                  <a:tcPr marL="67084" marR="6708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sv-SE" sz="1100">
                          <a:effectLst/>
                          <a:latin typeface="Calibri"/>
                          <a:ea typeface="Times New Roman"/>
                          <a:cs typeface="Arial"/>
                        </a:rPr>
                        <a:t> </a:t>
                      </a:r>
                    </a:p>
                  </a:txBody>
                  <a:tcPr marL="67084" marR="6708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sv-SE" sz="1100">
                          <a:effectLst/>
                          <a:latin typeface="Calibri"/>
                          <a:ea typeface="Times New Roman"/>
                          <a:cs typeface="Arial"/>
                        </a:rPr>
                        <a:t> </a:t>
                      </a:r>
                    </a:p>
                  </a:txBody>
                  <a:tcPr marL="67084" marR="6708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sv-SE" sz="1100">
                          <a:effectLst/>
                          <a:latin typeface="Calibri"/>
                          <a:ea typeface="Times New Roman"/>
                          <a:cs typeface="Arial"/>
                        </a:rPr>
                        <a:t> </a:t>
                      </a:r>
                    </a:p>
                  </a:txBody>
                  <a:tcPr marL="67084" marR="6708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nSpc>
                          <a:spcPct val="115000"/>
                        </a:lnSpc>
                        <a:spcAft>
                          <a:spcPts val="0"/>
                        </a:spcAft>
                      </a:pPr>
                      <a:r>
                        <a:rPr lang="sv-SE" sz="1100">
                          <a:effectLst/>
                          <a:latin typeface="Calibri"/>
                          <a:ea typeface="Times New Roman"/>
                          <a:cs typeface="Arial"/>
                        </a:rPr>
                        <a:t> </a:t>
                      </a:r>
                    </a:p>
                  </a:txBody>
                  <a:tcPr marL="67084" marR="6708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sv-SE"/>
                    </a:p>
                  </a:txBody>
                  <a:tcPr/>
                </a:tc>
              </a:tr>
              <a:tr h="264030">
                <a:tc>
                  <a:txBody>
                    <a:bodyPr/>
                    <a:lstStyle/>
                    <a:p>
                      <a:pPr>
                        <a:lnSpc>
                          <a:spcPct val="115000"/>
                        </a:lnSpc>
                        <a:spcAft>
                          <a:spcPts val="0"/>
                        </a:spcAft>
                      </a:pPr>
                      <a:r>
                        <a:rPr lang="sv-SE" sz="1100">
                          <a:effectLst/>
                          <a:latin typeface="Calibri"/>
                          <a:ea typeface="Times New Roman"/>
                          <a:cs typeface="Arial"/>
                        </a:rPr>
                        <a:t>Styrka</a:t>
                      </a:r>
                    </a:p>
                  </a:txBody>
                  <a:tcPr marL="67084" marR="6708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sv-SE" sz="1100">
                          <a:effectLst/>
                          <a:latin typeface="Calibri"/>
                          <a:ea typeface="Times New Roman"/>
                          <a:cs typeface="Arial"/>
                        </a:rPr>
                        <a:t> </a:t>
                      </a:r>
                    </a:p>
                  </a:txBody>
                  <a:tcPr marL="67084" marR="6708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sv-SE" sz="1100">
                          <a:effectLst/>
                          <a:latin typeface="Calibri"/>
                          <a:ea typeface="Times New Roman"/>
                          <a:cs typeface="Arial"/>
                        </a:rPr>
                        <a:t> </a:t>
                      </a:r>
                    </a:p>
                  </a:txBody>
                  <a:tcPr marL="67084" marR="6708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sv-SE" sz="1100">
                          <a:effectLst/>
                          <a:latin typeface="Calibri"/>
                          <a:ea typeface="Times New Roman"/>
                          <a:cs typeface="Arial"/>
                        </a:rPr>
                        <a:t> </a:t>
                      </a:r>
                    </a:p>
                  </a:txBody>
                  <a:tcPr marL="67084" marR="6708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sv-SE" sz="1100">
                          <a:effectLst/>
                          <a:latin typeface="Calibri"/>
                          <a:ea typeface="Times New Roman"/>
                          <a:cs typeface="Arial"/>
                        </a:rPr>
                        <a:t> </a:t>
                      </a:r>
                    </a:p>
                  </a:txBody>
                  <a:tcPr marL="67084" marR="6708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nSpc>
                          <a:spcPct val="115000"/>
                        </a:lnSpc>
                        <a:spcAft>
                          <a:spcPts val="0"/>
                        </a:spcAft>
                      </a:pPr>
                      <a:r>
                        <a:rPr lang="sv-SE" sz="1100">
                          <a:effectLst/>
                          <a:latin typeface="Calibri"/>
                          <a:ea typeface="Times New Roman"/>
                          <a:cs typeface="Arial"/>
                        </a:rPr>
                        <a:t> </a:t>
                      </a:r>
                    </a:p>
                  </a:txBody>
                  <a:tcPr marL="67084" marR="6708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sv-SE"/>
                    </a:p>
                  </a:txBody>
                  <a:tcPr/>
                </a:tc>
              </a:tr>
              <a:tr h="264030">
                <a:tc>
                  <a:txBody>
                    <a:bodyPr/>
                    <a:lstStyle/>
                    <a:p>
                      <a:pPr>
                        <a:lnSpc>
                          <a:spcPct val="115000"/>
                        </a:lnSpc>
                        <a:spcAft>
                          <a:spcPts val="0"/>
                        </a:spcAft>
                      </a:pPr>
                      <a:r>
                        <a:rPr lang="sv-SE" sz="1100">
                          <a:effectLst/>
                          <a:latin typeface="Calibri"/>
                          <a:ea typeface="Times New Roman"/>
                          <a:cs typeface="Arial"/>
                        </a:rPr>
                        <a:t>Uthållighet</a:t>
                      </a:r>
                    </a:p>
                  </a:txBody>
                  <a:tcPr marL="67084" marR="6708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sv-SE" sz="1100">
                          <a:effectLst/>
                          <a:latin typeface="Calibri"/>
                          <a:ea typeface="Times New Roman"/>
                          <a:cs typeface="Arial"/>
                        </a:rPr>
                        <a:t> </a:t>
                      </a:r>
                    </a:p>
                  </a:txBody>
                  <a:tcPr marL="67084" marR="6708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sv-SE" sz="1100">
                          <a:effectLst/>
                          <a:latin typeface="Calibri"/>
                          <a:ea typeface="Times New Roman"/>
                          <a:cs typeface="Arial"/>
                        </a:rPr>
                        <a:t> </a:t>
                      </a:r>
                    </a:p>
                  </a:txBody>
                  <a:tcPr marL="67084" marR="6708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sv-SE" sz="1100">
                          <a:effectLst/>
                          <a:latin typeface="Calibri"/>
                          <a:ea typeface="Times New Roman"/>
                          <a:cs typeface="Arial"/>
                        </a:rPr>
                        <a:t> </a:t>
                      </a:r>
                    </a:p>
                  </a:txBody>
                  <a:tcPr marL="67084" marR="6708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sv-SE" sz="1100">
                          <a:effectLst/>
                          <a:latin typeface="Calibri"/>
                          <a:ea typeface="Times New Roman"/>
                          <a:cs typeface="Arial"/>
                        </a:rPr>
                        <a:t> </a:t>
                      </a:r>
                    </a:p>
                  </a:txBody>
                  <a:tcPr marL="67084" marR="6708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nSpc>
                          <a:spcPct val="115000"/>
                        </a:lnSpc>
                        <a:spcAft>
                          <a:spcPts val="0"/>
                        </a:spcAft>
                      </a:pPr>
                      <a:r>
                        <a:rPr lang="sv-SE" sz="1100">
                          <a:effectLst/>
                          <a:latin typeface="Calibri"/>
                          <a:ea typeface="Times New Roman"/>
                          <a:cs typeface="Arial"/>
                        </a:rPr>
                        <a:t> </a:t>
                      </a:r>
                    </a:p>
                  </a:txBody>
                  <a:tcPr marL="67084" marR="6708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sv-SE"/>
                    </a:p>
                  </a:txBody>
                  <a:tcPr/>
                </a:tc>
              </a:tr>
              <a:tr h="264030">
                <a:tc>
                  <a:txBody>
                    <a:bodyPr/>
                    <a:lstStyle/>
                    <a:p>
                      <a:pPr>
                        <a:lnSpc>
                          <a:spcPct val="115000"/>
                        </a:lnSpc>
                        <a:spcAft>
                          <a:spcPts val="0"/>
                        </a:spcAft>
                      </a:pPr>
                      <a:r>
                        <a:rPr lang="sv-SE" sz="1100">
                          <a:effectLst/>
                          <a:latin typeface="Calibri"/>
                          <a:ea typeface="Times New Roman"/>
                          <a:cs typeface="Arial"/>
                        </a:rPr>
                        <a:t>Spänst</a:t>
                      </a:r>
                    </a:p>
                  </a:txBody>
                  <a:tcPr marL="67084" marR="6708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sv-SE" sz="1100">
                          <a:effectLst/>
                          <a:latin typeface="Calibri"/>
                          <a:ea typeface="Times New Roman"/>
                          <a:cs typeface="Arial"/>
                        </a:rPr>
                        <a:t> </a:t>
                      </a:r>
                    </a:p>
                  </a:txBody>
                  <a:tcPr marL="67084" marR="6708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sv-SE" sz="1100">
                          <a:effectLst/>
                          <a:latin typeface="Calibri"/>
                          <a:ea typeface="Times New Roman"/>
                          <a:cs typeface="Arial"/>
                        </a:rPr>
                        <a:t> </a:t>
                      </a:r>
                    </a:p>
                  </a:txBody>
                  <a:tcPr marL="67084" marR="6708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sv-SE" sz="1100">
                          <a:effectLst/>
                          <a:latin typeface="Calibri"/>
                          <a:ea typeface="Times New Roman"/>
                          <a:cs typeface="Arial"/>
                        </a:rPr>
                        <a:t> </a:t>
                      </a:r>
                    </a:p>
                  </a:txBody>
                  <a:tcPr marL="67084" marR="6708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sv-SE" sz="1100">
                          <a:effectLst/>
                          <a:latin typeface="Calibri"/>
                          <a:ea typeface="Times New Roman"/>
                          <a:cs typeface="Arial"/>
                        </a:rPr>
                        <a:t> </a:t>
                      </a:r>
                    </a:p>
                  </a:txBody>
                  <a:tcPr marL="67084" marR="6708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nSpc>
                          <a:spcPct val="115000"/>
                        </a:lnSpc>
                        <a:spcAft>
                          <a:spcPts val="0"/>
                        </a:spcAft>
                      </a:pPr>
                      <a:r>
                        <a:rPr lang="sv-SE" sz="1100">
                          <a:effectLst/>
                          <a:latin typeface="Calibri"/>
                          <a:ea typeface="Times New Roman"/>
                          <a:cs typeface="Arial"/>
                        </a:rPr>
                        <a:t> </a:t>
                      </a:r>
                    </a:p>
                  </a:txBody>
                  <a:tcPr marL="67084" marR="6708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sv-SE"/>
                    </a:p>
                  </a:txBody>
                  <a:tcPr/>
                </a:tc>
              </a:tr>
              <a:tr h="264030">
                <a:tc>
                  <a:txBody>
                    <a:bodyPr/>
                    <a:lstStyle/>
                    <a:p>
                      <a:pPr>
                        <a:lnSpc>
                          <a:spcPct val="115000"/>
                        </a:lnSpc>
                        <a:spcAft>
                          <a:spcPts val="0"/>
                        </a:spcAft>
                      </a:pPr>
                      <a:r>
                        <a:rPr lang="sv-SE" sz="1100">
                          <a:effectLst/>
                          <a:latin typeface="Calibri"/>
                          <a:ea typeface="Times New Roman"/>
                          <a:cs typeface="Arial"/>
                        </a:rPr>
                        <a:t>Mod</a:t>
                      </a:r>
                    </a:p>
                  </a:txBody>
                  <a:tcPr marL="67084" marR="6708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sv-SE" sz="1100">
                          <a:effectLst/>
                          <a:latin typeface="Calibri"/>
                          <a:ea typeface="Times New Roman"/>
                          <a:cs typeface="Arial"/>
                        </a:rPr>
                        <a:t> </a:t>
                      </a:r>
                    </a:p>
                  </a:txBody>
                  <a:tcPr marL="67084" marR="6708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sv-SE" sz="1100">
                          <a:effectLst/>
                          <a:latin typeface="Calibri"/>
                          <a:ea typeface="Times New Roman"/>
                          <a:cs typeface="Arial"/>
                        </a:rPr>
                        <a:t> </a:t>
                      </a:r>
                    </a:p>
                  </a:txBody>
                  <a:tcPr marL="67084" marR="6708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sv-SE" sz="1100">
                          <a:effectLst/>
                          <a:latin typeface="Calibri"/>
                          <a:ea typeface="Times New Roman"/>
                          <a:cs typeface="Arial"/>
                        </a:rPr>
                        <a:t> </a:t>
                      </a:r>
                    </a:p>
                  </a:txBody>
                  <a:tcPr marL="67084" marR="6708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sv-SE" sz="1100">
                          <a:effectLst/>
                          <a:latin typeface="Calibri"/>
                          <a:ea typeface="Times New Roman"/>
                          <a:cs typeface="Arial"/>
                        </a:rPr>
                        <a:t> </a:t>
                      </a:r>
                    </a:p>
                  </a:txBody>
                  <a:tcPr marL="67084" marR="6708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nSpc>
                          <a:spcPct val="115000"/>
                        </a:lnSpc>
                        <a:spcAft>
                          <a:spcPts val="0"/>
                        </a:spcAft>
                      </a:pPr>
                      <a:r>
                        <a:rPr lang="sv-SE" sz="1100">
                          <a:effectLst/>
                          <a:latin typeface="Calibri"/>
                          <a:ea typeface="Times New Roman"/>
                          <a:cs typeface="Arial"/>
                        </a:rPr>
                        <a:t> </a:t>
                      </a:r>
                    </a:p>
                  </a:txBody>
                  <a:tcPr marL="67084" marR="6708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sv-SE"/>
                    </a:p>
                  </a:txBody>
                  <a:tcPr/>
                </a:tc>
              </a:tr>
              <a:tr h="264030">
                <a:tc>
                  <a:txBody>
                    <a:bodyPr/>
                    <a:lstStyle/>
                    <a:p>
                      <a:pPr>
                        <a:lnSpc>
                          <a:spcPct val="115000"/>
                        </a:lnSpc>
                        <a:spcAft>
                          <a:spcPts val="0"/>
                        </a:spcAft>
                      </a:pPr>
                      <a:r>
                        <a:rPr lang="sv-SE" sz="1100">
                          <a:effectLst/>
                          <a:latin typeface="Calibri"/>
                          <a:ea typeface="Times New Roman"/>
                          <a:cs typeface="Arial"/>
                        </a:rPr>
                        <a:t>Karaktär</a:t>
                      </a:r>
                    </a:p>
                  </a:txBody>
                  <a:tcPr marL="67084" marR="6708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sv-SE" sz="1100">
                          <a:effectLst/>
                          <a:latin typeface="Calibri"/>
                          <a:ea typeface="Times New Roman"/>
                          <a:cs typeface="Arial"/>
                        </a:rPr>
                        <a:t> </a:t>
                      </a:r>
                    </a:p>
                  </a:txBody>
                  <a:tcPr marL="67084" marR="6708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sv-SE" sz="1100">
                          <a:effectLst/>
                          <a:latin typeface="Calibri"/>
                          <a:ea typeface="Times New Roman"/>
                          <a:cs typeface="Arial"/>
                        </a:rPr>
                        <a:t> </a:t>
                      </a:r>
                    </a:p>
                  </a:txBody>
                  <a:tcPr marL="67084" marR="6708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sv-SE" sz="1100">
                          <a:effectLst/>
                          <a:latin typeface="Calibri"/>
                          <a:ea typeface="Times New Roman"/>
                          <a:cs typeface="Arial"/>
                        </a:rPr>
                        <a:t> </a:t>
                      </a:r>
                    </a:p>
                  </a:txBody>
                  <a:tcPr marL="67084" marR="6708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sv-SE" sz="1100">
                          <a:effectLst/>
                          <a:latin typeface="Calibri"/>
                          <a:ea typeface="Times New Roman"/>
                          <a:cs typeface="Arial"/>
                        </a:rPr>
                        <a:t> </a:t>
                      </a:r>
                    </a:p>
                  </a:txBody>
                  <a:tcPr marL="67084" marR="6708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nSpc>
                          <a:spcPct val="115000"/>
                        </a:lnSpc>
                        <a:spcAft>
                          <a:spcPts val="0"/>
                        </a:spcAft>
                      </a:pPr>
                      <a:r>
                        <a:rPr lang="sv-SE" sz="1100">
                          <a:effectLst/>
                          <a:latin typeface="Calibri"/>
                          <a:ea typeface="Times New Roman"/>
                          <a:cs typeface="Arial"/>
                        </a:rPr>
                        <a:t> </a:t>
                      </a:r>
                    </a:p>
                  </a:txBody>
                  <a:tcPr marL="67084" marR="6708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sv-SE"/>
                    </a:p>
                  </a:txBody>
                  <a:tcPr/>
                </a:tc>
              </a:tr>
              <a:tr h="264030">
                <a:tc>
                  <a:txBody>
                    <a:bodyPr/>
                    <a:lstStyle/>
                    <a:p>
                      <a:pPr>
                        <a:lnSpc>
                          <a:spcPct val="115000"/>
                        </a:lnSpc>
                        <a:spcAft>
                          <a:spcPts val="0"/>
                        </a:spcAft>
                      </a:pPr>
                      <a:r>
                        <a:rPr lang="sv-SE" sz="1100">
                          <a:effectLst/>
                          <a:latin typeface="Calibri"/>
                          <a:ea typeface="Times New Roman"/>
                          <a:cs typeface="Arial"/>
                        </a:rPr>
                        <a:t>Hjälpsamhet</a:t>
                      </a:r>
                    </a:p>
                  </a:txBody>
                  <a:tcPr marL="67084" marR="6708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sv-SE" sz="1100">
                          <a:effectLst/>
                          <a:latin typeface="Calibri"/>
                          <a:ea typeface="Times New Roman"/>
                          <a:cs typeface="Arial"/>
                        </a:rPr>
                        <a:t> </a:t>
                      </a:r>
                    </a:p>
                  </a:txBody>
                  <a:tcPr marL="67084" marR="6708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sv-SE" sz="1100">
                          <a:effectLst/>
                          <a:latin typeface="Calibri"/>
                          <a:ea typeface="Times New Roman"/>
                          <a:cs typeface="Arial"/>
                        </a:rPr>
                        <a:t> </a:t>
                      </a:r>
                    </a:p>
                  </a:txBody>
                  <a:tcPr marL="67084" marR="6708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sv-SE" sz="1100">
                          <a:effectLst/>
                          <a:latin typeface="Calibri"/>
                          <a:ea typeface="Times New Roman"/>
                          <a:cs typeface="Arial"/>
                        </a:rPr>
                        <a:t> </a:t>
                      </a:r>
                    </a:p>
                  </a:txBody>
                  <a:tcPr marL="67084" marR="6708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sv-SE" sz="1100">
                          <a:effectLst/>
                          <a:latin typeface="Calibri"/>
                          <a:ea typeface="Times New Roman"/>
                          <a:cs typeface="Arial"/>
                        </a:rPr>
                        <a:t> </a:t>
                      </a:r>
                    </a:p>
                  </a:txBody>
                  <a:tcPr marL="67084" marR="6708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nSpc>
                          <a:spcPct val="115000"/>
                        </a:lnSpc>
                        <a:spcAft>
                          <a:spcPts val="0"/>
                        </a:spcAft>
                      </a:pPr>
                      <a:r>
                        <a:rPr lang="sv-SE" sz="1100">
                          <a:effectLst/>
                          <a:latin typeface="Calibri"/>
                          <a:ea typeface="Times New Roman"/>
                          <a:cs typeface="Arial"/>
                        </a:rPr>
                        <a:t> </a:t>
                      </a:r>
                    </a:p>
                  </a:txBody>
                  <a:tcPr marL="67084" marR="6708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sv-SE"/>
                    </a:p>
                  </a:txBody>
                  <a:tcPr/>
                </a:tc>
              </a:tr>
              <a:tr h="264030">
                <a:tc>
                  <a:txBody>
                    <a:bodyPr/>
                    <a:lstStyle/>
                    <a:p>
                      <a:pPr>
                        <a:lnSpc>
                          <a:spcPct val="115000"/>
                        </a:lnSpc>
                        <a:spcAft>
                          <a:spcPts val="0"/>
                        </a:spcAft>
                      </a:pPr>
                      <a:r>
                        <a:rPr lang="sv-SE" sz="1100">
                          <a:effectLst/>
                          <a:latin typeface="Calibri"/>
                          <a:ea typeface="Times New Roman"/>
                          <a:cs typeface="Arial"/>
                        </a:rPr>
                        <a:t>Inlärning</a:t>
                      </a:r>
                    </a:p>
                  </a:txBody>
                  <a:tcPr marL="67084" marR="6708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sv-SE" sz="1100">
                          <a:effectLst/>
                          <a:latin typeface="Calibri"/>
                          <a:ea typeface="Times New Roman"/>
                          <a:cs typeface="Arial"/>
                        </a:rPr>
                        <a:t> </a:t>
                      </a:r>
                    </a:p>
                  </a:txBody>
                  <a:tcPr marL="67084" marR="6708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sv-SE" sz="1100">
                          <a:effectLst/>
                          <a:latin typeface="Calibri"/>
                          <a:ea typeface="Times New Roman"/>
                          <a:cs typeface="Arial"/>
                        </a:rPr>
                        <a:t> </a:t>
                      </a:r>
                    </a:p>
                  </a:txBody>
                  <a:tcPr marL="67084" marR="6708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sv-SE" sz="1100">
                          <a:effectLst/>
                          <a:latin typeface="Calibri"/>
                          <a:ea typeface="Times New Roman"/>
                          <a:cs typeface="Arial"/>
                        </a:rPr>
                        <a:t> </a:t>
                      </a:r>
                    </a:p>
                  </a:txBody>
                  <a:tcPr marL="67084" marR="6708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sv-SE" sz="1100">
                          <a:effectLst/>
                          <a:latin typeface="Calibri"/>
                          <a:ea typeface="Times New Roman"/>
                          <a:cs typeface="Arial"/>
                        </a:rPr>
                        <a:t> </a:t>
                      </a:r>
                    </a:p>
                  </a:txBody>
                  <a:tcPr marL="67084" marR="6708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nSpc>
                          <a:spcPct val="115000"/>
                        </a:lnSpc>
                        <a:spcAft>
                          <a:spcPts val="0"/>
                        </a:spcAft>
                      </a:pPr>
                      <a:r>
                        <a:rPr lang="sv-SE" sz="1100">
                          <a:effectLst/>
                          <a:latin typeface="Calibri"/>
                          <a:ea typeface="Times New Roman"/>
                          <a:cs typeface="Arial"/>
                        </a:rPr>
                        <a:t> </a:t>
                      </a:r>
                    </a:p>
                  </a:txBody>
                  <a:tcPr marL="67084" marR="6708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sv-SE"/>
                    </a:p>
                  </a:txBody>
                  <a:tcPr/>
                </a:tc>
              </a:tr>
              <a:tr h="264030">
                <a:tc>
                  <a:txBody>
                    <a:bodyPr/>
                    <a:lstStyle/>
                    <a:p>
                      <a:pPr>
                        <a:lnSpc>
                          <a:spcPct val="115000"/>
                        </a:lnSpc>
                        <a:spcAft>
                          <a:spcPts val="0"/>
                        </a:spcAft>
                      </a:pPr>
                      <a:r>
                        <a:rPr lang="sv-SE" sz="1100">
                          <a:effectLst/>
                          <a:latin typeface="Calibri"/>
                          <a:ea typeface="Times New Roman"/>
                          <a:cs typeface="Arial"/>
                        </a:rPr>
                        <a:t>Närvaro</a:t>
                      </a:r>
                    </a:p>
                  </a:txBody>
                  <a:tcPr marL="67084" marR="6708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sv-SE" sz="1100">
                          <a:effectLst/>
                          <a:latin typeface="Calibri"/>
                          <a:ea typeface="Times New Roman"/>
                          <a:cs typeface="Arial"/>
                        </a:rPr>
                        <a:t> </a:t>
                      </a:r>
                    </a:p>
                  </a:txBody>
                  <a:tcPr marL="67084" marR="6708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sv-SE" sz="1100">
                          <a:effectLst/>
                          <a:latin typeface="Calibri"/>
                          <a:ea typeface="Times New Roman"/>
                          <a:cs typeface="Arial"/>
                        </a:rPr>
                        <a:t> </a:t>
                      </a:r>
                    </a:p>
                  </a:txBody>
                  <a:tcPr marL="67084" marR="6708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sv-SE" sz="1100">
                          <a:effectLst/>
                          <a:latin typeface="Calibri"/>
                          <a:ea typeface="Times New Roman"/>
                          <a:cs typeface="Arial"/>
                        </a:rPr>
                        <a:t> </a:t>
                      </a:r>
                    </a:p>
                  </a:txBody>
                  <a:tcPr marL="67084" marR="6708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sv-SE" sz="1100">
                          <a:effectLst/>
                          <a:latin typeface="Calibri"/>
                          <a:ea typeface="Times New Roman"/>
                          <a:cs typeface="Arial"/>
                        </a:rPr>
                        <a:t> </a:t>
                      </a:r>
                    </a:p>
                  </a:txBody>
                  <a:tcPr marL="67084" marR="6708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nSpc>
                          <a:spcPct val="115000"/>
                        </a:lnSpc>
                        <a:spcAft>
                          <a:spcPts val="0"/>
                        </a:spcAft>
                      </a:pPr>
                      <a:r>
                        <a:rPr lang="sv-SE" sz="1100">
                          <a:effectLst/>
                          <a:latin typeface="Calibri"/>
                          <a:ea typeface="Times New Roman"/>
                          <a:cs typeface="Arial"/>
                        </a:rPr>
                        <a:t> </a:t>
                      </a:r>
                    </a:p>
                  </a:txBody>
                  <a:tcPr marL="67084" marR="6708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sv-SE"/>
                    </a:p>
                  </a:txBody>
                  <a:tcPr/>
                </a:tc>
              </a:tr>
              <a:tr h="264030">
                <a:tc>
                  <a:txBody>
                    <a:bodyPr/>
                    <a:lstStyle/>
                    <a:p>
                      <a:pPr>
                        <a:lnSpc>
                          <a:spcPct val="115000"/>
                        </a:lnSpc>
                        <a:spcAft>
                          <a:spcPts val="0"/>
                        </a:spcAft>
                      </a:pPr>
                      <a:r>
                        <a:rPr lang="sv-SE" sz="1100">
                          <a:effectLst/>
                          <a:latin typeface="Calibri"/>
                          <a:ea typeface="Times New Roman"/>
                          <a:cs typeface="Arial"/>
                        </a:rPr>
                        <a:t>Trygghet</a:t>
                      </a:r>
                    </a:p>
                  </a:txBody>
                  <a:tcPr marL="67084" marR="6708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sv-SE" sz="1100">
                          <a:effectLst/>
                          <a:latin typeface="Calibri"/>
                          <a:ea typeface="Times New Roman"/>
                          <a:cs typeface="Arial"/>
                        </a:rPr>
                        <a:t> </a:t>
                      </a:r>
                    </a:p>
                  </a:txBody>
                  <a:tcPr marL="67084" marR="6708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sv-SE" sz="1100">
                          <a:effectLst/>
                          <a:latin typeface="Calibri"/>
                          <a:ea typeface="Times New Roman"/>
                          <a:cs typeface="Arial"/>
                        </a:rPr>
                        <a:t> </a:t>
                      </a:r>
                    </a:p>
                  </a:txBody>
                  <a:tcPr marL="67084" marR="6708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sv-SE" sz="1100">
                          <a:effectLst/>
                          <a:latin typeface="Calibri"/>
                          <a:ea typeface="Times New Roman"/>
                          <a:cs typeface="Arial"/>
                        </a:rPr>
                        <a:t> </a:t>
                      </a:r>
                    </a:p>
                  </a:txBody>
                  <a:tcPr marL="67084" marR="6708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sv-SE" sz="1100">
                          <a:effectLst/>
                          <a:latin typeface="Calibri"/>
                          <a:ea typeface="Times New Roman"/>
                          <a:cs typeface="Arial"/>
                        </a:rPr>
                        <a:t> </a:t>
                      </a:r>
                    </a:p>
                  </a:txBody>
                  <a:tcPr marL="67084" marR="6708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nSpc>
                          <a:spcPct val="115000"/>
                        </a:lnSpc>
                        <a:spcAft>
                          <a:spcPts val="0"/>
                        </a:spcAft>
                      </a:pPr>
                      <a:r>
                        <a:rPr lang="sv-SE" sz="1100" dirty="0">
                          <a:effectLst/>
                          <a:latin typeface="Calibri"/>
                          <a:ea typeface="Times New Roman"/>
                          <a:cs typeface="Arial"/>
                        </a:rPr>
                        <a:t> </a:t>
                      </a:r>
                    </a:p>
                  </a:txBody>
                  <a:tcPr marL="67084" marR="6708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sv-SE"/>
                    </a:p>
                  </a:txBody>
                  <a:tcPr/>
                </a:tc>
              </a:tr>
            </a:tbl>
          </a:graphicData>
        </a:graphic>
      </p:graphicFrame>
    </p:spTree>
    <p:extLst>
      <p:ext uri="{BB962C8B-B14F-4D97-AF65-F5344CB8AC3E}">
        <p14:creationId xmlns:p14="http://schemas.microsoft.com/office/powerpoint/2010/main" val="2775386797"/>
      </p:ext>
    </p:extLst>
  </p:cSld>
  <p:clrMapOvr>
    <a:masterClrMapping/>
  </p:clrMapOvr>
</p:sld>
</file>

<file path=ppt/theme/theme1.xml><?xml version="1.0" encoding="utf-8"?>
<a:theme xmlns:a="http://schemas.openxmlformats.org/drawingml/2006/main" name="Office-te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TotalTime>
  <Words>2632</Words>
  <Application>Microsoft Office PowerPoint</Application>
  <PresentationFormat>Bildspel på skärmen (4:3)</PresentationFormat>
  <Paragraphs>523</Paragraphs>
  <Slides>9</Slides>
  <Notes>0</Notes>
  <HiddenSlides>0</HiddenSlides>
  <MMClips>0</MMClips>
  <ScaleCrop>false</ScaleCrop>
  <HeadingPairs>
    <vt:vector size="4" baseType="variant">
      <vt:variant>
        <vt:lpstr>Tema</vt:lpstr>
      </vt:variant>
      <vt:variant>
        <vt:i4>1</vt:i4>
      </vt:variant>
      <vt:variant>
        <vt:lpstr>Bildrubriker</vt:lpstr>
      </vt:variant>
      <vt:variant>
        <vt:i4>9</vt:i4>
      </vt:variant>
    </vt:vector>
  </HeadingPairs>
  <TitlesOfParts>
    <vt:vector size="10" baseType="lpstr">
      <vt:lpstr>Office-tema</vt:lpstr>
      <vt:lpstr>Värderingsstöd</vt:lpstr>
      <vt:lpstr>Värderingsstöd</vt:lpstr>
      <vt:lpstr>PowerPoint-presentation</vt:lpstr>
      <vt:lpstr>PowerPoint-presentation</vt:lpstr>
      <vt:lpstr>PowerPoint-presentation</vt:lpstr>
      <vt:lpstr>PowerPoint-presentation</vt:lpstr>
      <vt:lpstr>PowerPoint-presentation</vt:lpstr>
      <vt:lpstr>PowerPoint-presentation</vt:lpstr>
      <vt:lpstr>PowerPoint-presentation</vt:lpstr>
    </vt:vector>
  </TitlesOfParts>
  <Company>HP</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Värderingsstöd</dc:title>
  <dc:creator>Janne Mian</dc:creator>
  <cp:lastModifiedBy>Börje</cp:lastModifiedBy>
  <cp:revision>1</cp:revision>
  <dcterms:created xsi:type="dcterms:W3CDTF">2013-10-08T13:31:03Z</dcterms:created>
  <dcterms:modified xsi:type="dcterms:W3CDTF">2014-09-02T20:26:02Z</dcterms:modified>
</cp:coreProperties>
</file>