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6" r:id="rId5"/>
    <p:sldId id="281" r:id="rId6"/>
    <p:sldId id="273" r:id="rId7"/>
    <p:sldId id="277" r:id="rId8"/>
    <p:sldId id="274" r:id="rId9"/>
    <p:sldId id="275" r:id="rId10"/>
    <p:sldId id="279" r:id="rId11"/>
    <p:sldId id="278" r:id="rId12"/>
    <p:sldId id="280" r:id="rId13"/>
    <p:sldId id="271" r:id="rId14"/>
    <p:sldId id="283" r:id="rId15"/>
    <p:sldId id="282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33"/>
    <a:srgbClr val="33CCCC"/>
    <a:srgbClr val="9900FF"/>
    <a:srgbClr val="CC00CC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91846-9771-42B7-8E79-B9C5E540F9D6}" v="108" dt="2025-03-31T08:33:54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Svärd" userId="a8168dce-dac2-4031-a660-9a30828e78ec" providerId="ADAL" clId="{D5291846-9771-42B7-8E79-B9C5E540F9D6}"/>
    <pc:docChg chg="undo custSel addSld modSld sldOrd">
      <pc:chgData name="Marie Svärd" userId="a8168dce-dac2-4031-a660-9a30828e78ec" providerId="ADAL" clId="{D5291846-9771-42B7-8E79-B9C5E540F9D6}" dt="2025-03-31T10:45:15.448" v="1539" actId="20577"/>
      <pc:docMkLst>
        <pc:docMk/>
      </pc:docMkLst>
      <pc:sldChg chg="modSp mod">
        <pc:chgData name="Marie Svärd" userId="a8168dce-dac2-4031-a660-9a30828e78ec" providerId="ADAL" clId="{D5291846-9771-42B7-8E79-B9C5E540F9D6}" dt="2025-03-31T07:10:45.145" v="9" actId="20577"/>
        <pc:sldMkLst>
          <pc:docMk/>
          <pc:sldMk cId="83825070" sldId="256"/>
        </pc:sldMkLst>
        <pc:spChg chg="mod">
          <ac:chgData name="Marie Svärd" userId="a8168dce-dac2-4031-a660-9a30828e78ec" providerId="ADAL" clId="{D5291846-9771-42B7-8E79-B9C5E540F9D6}" dt="2025-03-31T07:10:45.145" v="9" actId="20577"/>
          <ac:spMkLst>
            <pc:docMk/>
            <pc:sldMk cId="83825070" sldId="256"/>
            <ac:spMk id="2" creationId="{E43F3252-681F-46D1-A468-7DDB66FCAA81}"/>
          </ac:spMkLst>
        </pc:spChg>
      </pc:sldChg>
      <pc:sldChg chg="modSp mod">
        <pc:chgData name="Marie Svärd" userId="a8168dce-dac2-4031-a660-9a30828e78ec" providerId="ADAL" clId="{D5291846-9771-42B7-8E79-B9C5E540F9D6}" dt="2025-03-31T08:38:19.106" v="1187" actId="20577"/>
        <pc:sldMkLst>
          <pc:docMk/>
          <pc:sldMk cId="370707949" sldId="257"/>
        </pc:sldMkLst>
        <pc:spChg chg="mod">
          <ac:chgData name="Marie Svärd" userId="a8168dce-dac2-4031-a660-9a30828e78ec" providerId="ADAL" clId="{D5291846-9771-42B7-8E79-B9C5E540F9D6}" dt="2025-03-31T08:38:19.106" v="1187" actId="20577"/>
          <ac:spMkLst>
            <pc:docMk/>
            <pc:sldMk cId="370707949" sldId="257"/>
            <ac:spMk id="7" creationId="{65B634CC-781A-480A-B697-6FCC2C454A1B}"/>
          </ac:spMkLst>
        </pc:spChg>
      </pc:sldChg>
      <pc:sldChg chg="addSp delSp modSp mod">
        <pc:chgData name="Marie Svärd" userId="a8168dce-dac2-4031-a660-9a30828e78ec" providerId="ADAL" clId="{D5291846-9771-42B7-8E79-B9C5E540F9D6}" dt="2025-03-31T08:32:31.395" v="1082" actId="1076"/>
        <pc:sldMkLst>
          <pc:docMk/>
          <pc:sldMk cId="339080483" sldId="271"/>
        </pc:sldMkLst>
        <pc:spChg chg="add del mod">
          <ac:chgData name="Marie Svärd" userId="a8168dce-dac2-4031-a660-9a30828e78ec" providerId="ADAL" clId="{D5291846-9771-42B7-8E79-B9C5E540F9D6}" dt="2025-03-31T08:32:12.507" v="1078" actId="478"/>
          <ac:spMkLst>
            <pc:docMk/>
            <pc:sldMk cId="339080483" sldId="271"/>
            <ac:spMk id="4" creationId="{67824639-6A58-0649-30A6-707B1F22B19F}"/>
          </ac:spMkLst>
        </pc:spChg>
        <pc:spChg chg="del">
          <ac:chgData name="Marie Svärd" userId="a8168dce-dac2-4031-a660-9a30828e78ec" providerId="ADAL" clId="{D5291846-9771-42B7-8E79-B9C5E540F9D6}" dt="2025-03-31T08:32:08.059" v="1076" actId="478"/>
          <ac:spMkLst>
            <pc:docMk/>
            <pc:sldMk cId="339080483" sldId="271"/>
            <ac:spMk id="8" creationId="{7F3C26D3-CA02-4C9E-AFF0-C0E0911F4702}"/>
          </ac:spMkLst>
        </pc:spChg>
        <pc:picChg chg="del">
          <ac:chgData name="Marie Svärd" userId="a8168dce-dac2-4031-a660-9a30828e78ec" providerId="ADAL" clId="{D5291846-9771-42B7-8E79-B9C5E540F9D6}" dt="2025-03-31T08:32:10.080" v="1077" actId="478"/>
          <ac:picMkLst>
            <pc:docMk/>
            <pc:sldMk cId="339080483" sldId="271"/>
            <ac:picMk id="9" creationId="{E51030BA-A870-412F-9AEA-FC61CD8928A5}"/>
          </ac:picMkLst>
        </pc:picChg>
        <pc:picChg chg="add mod ord">
          <ac:chgData name="Marie Svärd" userId="a8168dce-dac2-4031-a660-9a30828e78ec" providerId="ADAL" clId="{D5291846-9771-42B7-8E79-B9C5E540F9D6}" dt="2025-03-31T08:32:31.395" v="1082" actId="1076"/>
          <ac:picMkLst>
            <pc:docMk/>
            <pc:sldMk cId="339080483" sldId="271"/>
            <ac:picMk id="10" creationId="{FF347ADA-0100-0D4E-319C-E85AA8211F12}"/>
          </ac:picMkLst>
        </pc:picChg>
      </pc:sldChg>
      <pc:sldChg chg="addSp modSp mod">
        <pc:chgData name="Marie Svärd" userId="a8168dce-dac2-4031-a660-9a30828e78ec" providerId="ADAL" clId="{D5291846-9771-42B7-8E79-B9C5E540F9D6}" dt="2025-03-31T07:20:27.335" v="198" actId="1076"/>
        <pc:sldMkLst>
          <pc:docMk/>
          <pc:sldMk cId="2100434935" sldId="272"/>
        </pc:sldMkLst>
        <pc:spChg chg="add mod">
          <ac:chgData name="Marie Svärd" userId="a8168dce-dac2-4031-a660-9a30828e78ec" providerId="ADAL" clId="{D5291846-9771-42B7-8E79-B9C5E540F9D6}" dt="2025-03-31T07:18:32.677" v="149" actId="14100"/>
          <ac:spMkLst>
            <pc:docMk/>
            <pc:sldMk cId="2100434935" sldId="272"/>
            <ac:spMk id="4" creationId="{8CC8007E-23DE-1991-E28F-797522E705AF}"/>
          </ac:spMkLst>
        </pc:spChg>
        <pc:spChg chg="add mod">
          <ac:chgData name="Marie Svärd" userId="a8168dce-dac2-4031-a660-9a30828e78ec" providerId="ADAL" clId="{D5291846-9771-42B7-8E79-B9C5E540F9D6}" dt="2025-03-31T07:18:06.605" v="143" actId="14100"/>
          <ac:spMkLst>
            <pc:docMk/>
            <pc:sldMk cId="2100434935" sldId="272"/>
            <ac:spMk id="8" creationId="{6FCBF8E0-D178-72D3-B816-E7322AB1C6B3}"/>
          </ac:spMkLst>
        </pc:spChg>
        <pc:spChg chg="add mod">
          <ac:chgData name="Marie Svärd" userId="a8168dce-dac2-4031-a660-9a30828e78ec" providerId="ADAL" clId="{D5291846-9771-42B7-8E79-B9C5E540F9D6}" dt="2025-03-31T07:18:21.353" v="146" actId="14100"/>
          <ac:spMkLst>
            <pc:docMk/>
            <pc:sldMk cId="2100434935" sldId="272"/>
            <ac:spMk id="10" creationId="{D712F27D-C44E-01E0-5D06-B1D91EE58F67}"/>
          </ac:spMkLst>
        </pc:spChg>
        <pc:spChg chg="add mod">
          <ac:chgData name="Marie Svärd" userId="a8168dce-dac2-4031-a660-9a30828e78ec" providerId="ADAL" clId="{D5291846-9771-42B7-8E79-B9C5E540F9D6}" dt="2025-03-31T07:20:27.335" v="198" actId="1076"/>
          <ac:spMkLst>
            <pc:docMk/>
            <pc:sldMk cId="2100434935" sldId="272"/>
            <ac:spMk id="11" creationId="{116F44A9-1DC7-2958-F308-0DB744A5C06B}"/>
          </ac:spMkLst>
        </pc:spChg>
        <pc:spChg chg="add mod">
          <ac:chgData name="Marie Svärd" userId="a8168dce-dac2-4031-a660-9a30828e78ec" providerId="ADAL" clId="{D5291846-9771-42B7-8E79-B9C5E540F9D6}" dt="2025-03-31T07:18:40.122" v="150" actId="14100"/>
          <ac:spMkLst>
            <pc:docMk/>
            <pc:sldMk cId="2100434935" sldId="272"/>
            <ac:spMk id="12" creationId="{6ED38F87-9CD4-FAE3-77F9-4DBB5A8C3841}"/>
          </ac:spMkLst>
        </pc:spChg>
        <pc:spChg chg="add mod">
          <ac:chgData name="Marie Svärd" userId="a8168dce-dac2-4031-a660-9a30828e78ec" providerId="ADAL" clId="{D5291846-9771-42B7-8E79-B9C5E540F9D6}" dt="2025-03-31T07:19:28.993" v="195" actId="14100"/>
          <ac:spMkLst>
            <pc:docMk/>
            <pc:sldMk cId="2100434935" sldId="272"/>
            <ac:spMk id="13" creationId="{3227EF52-F3D3-E85E-67B1-A5DE9CFFEDCE}"/>
          </ac:spMkLst>
        </pc:spChg>
        <pc:graphicFrameChg chg="mod">
          <ac:chgData name="Marie Svärd" userId="a8168dce-dac2-4031-a660-9a30828e78ec" providerId="ADAL" clId="{D5291846-9771-42B7-8E79-B9C5E540F9D6}" dt="2025-03-31T07:20:10.282" v="197" actId="20577"/>
          <ac:graphicFrameMkLst>
            <pc:docMk/>
            <pc:sldMk cId="2100434935" sldId="272"/>
            <ac:graphicFrameMk id="9" creationId="{60AE267D-CB01-4DEA-B9FF-DF5F12010A16}"/>
          </ac:graphicFrameMkLst>
        </pc:graphicFrameChg>
      </pc:sldChg>
      <pc:sldChg chg="modSp mod">
        <pc:chgData name="Marie Svärd" userId="a8168dce-dac2-4031-a660-9a30828e78ec" providerId="ADAL" clId="{D5291846-9771-42B7-8E79-B9C5E540F9D6}" dt="2025-03-31T08:15:54.700" v="623" actId="20577"/>
        <pc:sldMkLst>
          <pc:docMk/>
          <pc:sldMk cId="2759286923" sldId="273"/>
        </pc:sldMkLst>
        <pc:spChg chg="mod">
          <ac:chgData name="Marie Svärd" userId="a8168dce-dac2-4031-a660-9a30828e78ec" providerId="ADAL" clId="{D5291846-9771-42B7-8E79-B9C5E540F9D6}" dt="2025-03-31T08:15:54.700" v="623" actId="20577"/>
          <ac:spMkLst>
            <pc:docMk/>
            <pc:sldMk cId="2759286923" sldId="273"/>
            <ac:spMk id="8" creationId="{AEFAD8A8-62E4-4FD0-973F-4DA65EDAE5F7}"/>
          </ac:spMkLst>
        </pc:spChg>
        <pc:picChg chg="mod ord">
          <ac:chgData name="Marie Svärd" userId="a8168dce-dac2-4031-a660-9a30828e78ec" providerId="ADAL" clId="{D5291846-9771-42B7-8E79-B9C5E540F9D6}" dt="2025-03-31T08:15:25.292" v="613" actId="1076"/>
          <ac:picMkLst>
            <pc:docMk/>
            <pc:sldMk cId="2759286923" sldId="273"/>
            <ac:picMk id="10" creationId="{D82AFD6A-C9EE-483E-9140-AB1EA63FC6CF}"/>
          </ac:picMkLst>
        </pc:picChg>
        <pc:picChg chg="mod">
          <ac:chgData name="Marie Svärd" userId="a8168dce-dac2-4031-a660-9a30828e78ec" providerId="ADAL" clId="{D5291846-9771-42B7-8E79-B9C5E540F9D6}" dt="2025-03-31T08:15:15.397" v="611" actId="1035"/>
          <ac:picMkLst>
            <pc:docMk/>
            <pc:sldMk cId="2759286923" sldId="273"/>
            <ac:picMk id="14" creationId="{726C47C2-84BC-471C-B77A-F6DA5D2ECED6}"/>
          </ac:picMkLst>
        </pc:picChg>
        <pc:picChg chg="mod">
          <ac:chgData name="Marie Svärd" userId="a8168dce-dac2-4031-a660-9a30828e78ec" providerId="ADAL" clId="{D5291846-9771-42B7-8E79-B9C5E540F9D6}" dt="2025-03-31T08:15:19.320" v="612" actId="1076"/>
          <ac:picMkLst>
            <pc:docMk/>
            <pc:sldMk cId="2759286923" sldId="273"/>
            <ac:picMk id="16" creationId="{88E54828-2AB2-4005-9B66-A8796FE2AA0B}"/>
          </ac:picMkLst>
        </pc:picChg>
      </pc:sldChg>
      <pc:sldChg chg="modSp mod">
        <pc:chgData name="Marie Svärd" userId="a8168dce-dac2-4031-a660-9a30828e78ec" providerId="ADAL" clId="{D5291846-9771-42B7-8E79-B9C5E540F9D6}" dt="2025-03-31T07:21:42.371" v="224" actId="20577"/>
        <pc:sldMkLst>
          <pc:docMk/>
          <pc:sldMk cId="2870522529" sldId="274"/>
        </pc:sldMkLst>
        <pc:spChg chg="mod">
          <ac:chgData name="Marie Svärd" userId="a8168dce-dac2-4031-a660-9a30828e78ec" providerId="ADAL" clId="{D5291846-9771-42B7-8E79-B9C5E540F9D6}" dt="2025-03-31T07:21:42.371" v="224" actId="20577"/>
          <ac:spMkLst>
            <pc:docMk/>
            <pc:sldMk cId="2870522529" sldId="274"/>
            <ac:spMk id="7" creationId="{65B634CC-781A-480A-B697-6FCC2C454A1B}"/>
          </ac:spMkLst>
        </pc:spChg>
      </pc:sldChg>
      <pc:sldChg chg="modSp mod ord">
        <pc:chgData name="Marie Svärd" userId="a8168dce-dac2-4031-a660-9a30828e78ec" providerId="ADAL" clId="{D5291846-9771-42B7-8E79-B9C5E540F9D6}" dt="2025-03-31T08:46:31.081" v="1502" actId="20577"/>
        <pc:sldMkLst>
          <pc:docMk/>
          <pc:sldMk cId="2124805899" sldId="276"/>
        </pc:sldMkLst>
        <pc:spChg chg="mod">
          <ac:chgData name="Marie Svärd" userId="a8168dce-dac2-4031-a660-9a30828e78ec" providerId="ADAL" clId="{D5291846-9771-42B7-8E79-B9C5E540F9D6}" dt="2025-03-31T08:46:31.081" v="1502" actId="20577"/>
          <ac:spMkLst>
            <pc:docMk/>
            <pc:sldMk cId="2124805899" sldId="276"/>
            <ac:spMk id="7" creationId="{65B634CC-781A-480A-B697-6FCC2C454A1B}"/>
          </ac:spMkLst>
        </pc:spChg>
      </pc:sldChg>
      <pc:sldChg chg="modSp mod">
        <pc:chgData name="Marie Svärd" userId="a8168dce-dac2-4031-a660-9a30828e78ec" providerId="ADAL" clId="{D5291846-9771-42B7-8E79-B9C5E540F9D6}" dt="2025-03-31T08:14:34.392" v="592" actId="207"/>
        <pc:sldMkLst>
          <pc:docMk/>
          <pc:sldMk cId="3180085694" sldId="277"/>
        </pc:sldMkLst>
        <pc:spChg chg="mod">
          <ac:chgData name="Marie Svärd" userId="a8168dce-dac2-4031-a660-9a30828e78ec" providerId="ADAL" clId="{D5291846-9771-42B7-8E79-B9C5E540F9D6}" dt="2025-03-31T08:14:34.392" v="592" actId="207"/>
          <ac:spMkLst>
            <pc:docMk/>
            <pc:sldMk cId="3180085694" sldId="277"/>
            <ac:spMk id="7" creationId="{65B634CC-781A-480A-B697-6FCC2C454A1B}"/>
          </ac:spMkLst>
        </pc:spChg>
      </pc:sldChg>
      <pc:sldChg chg="addSp delSp modSp mod">
        <pc:chgData name="Marie Svärd" userId="a8168dce-dac2-4031-a660-9a30828e78ec" providerId="ADAL" clId="{D5291846-9771-42B7-8E79-B9C5E540F9D6}" dt="2025-03-31T10:45:15.448" v="1539" actId="20577"/>
        <pc:sldMkLst>
          <pc:docMk/>
          <pc:sldMk cId="1328380900" sldId="278"/>
        </pc:sldMkLst>
        <pc:spChg chg="mod">
          <ac:chgData name="Marie Svärd" userId="a8168dce-dac2-4031-a660-9a30828e78ec" providerId="ADAL" clId="{D5291846-9771-42B7-8E79-B9C5E540F9D6}" dt="2025-03-31T08:37:57.812" v="1168" actId="20577"/>
          <ac:spMkLst>
            <pc:docMk/>
            <pc:sldMk cId="1328380900" sldId="278"/>
            <ac:spMk id="2" creationId="{E43F3252-681F-46D1-A468-7DDB66FCAA81}"/>
          </ac:spMkLst>
        </pc:spChg>
        <pc:spChg chg="mod">
          <ac:chgData name="Marie Svärd" userId="a8168dce-dac2-4031-a660-9a30828e78ec" providerId="ADAL" clId="{D5291846-9771-42B7-8E79-B9C5E540F9D6}" dt="2025-03-31T10:45:15.448" v="1539" actId="20577"/>
          <ac:spMkLst>
            <pc:docMk/>
            <pc:sldMk cId="1328380900" sldId="278"/>
            <ac:spMk id="7" creationId="{65B634CC-781A-480A-B697-6FCC2C454A1B}"/>
          </ac:spMkLst>
        </pc:spChg>
        <pc:picChg chg="del">
          <ac:chgData name="Marie Svärd" userId="a8168dce-dac2-4031-a660-9a30828e78ec" providerId="ADAL" clId="{D5291846-9771-42B7-8E79-B9C5E540F9D6}" dt="2025-03-31T08:05:07.427" v="499" actId="478"/>
          <ac:picMkLst>
            <pc:docMk/>
            <pc:sldMk cId="1328380900" sldId="278"/>
            <ac:picMk id="8" creationId="{E9B2A3B5-6FB4-492D-84D1-4487C6F85D7A}"/>
          </ac:picMkLst>
        </pc:picChg>
        <pc:picChg chg="add mod">
          <ac:chgData name="Marie Svärd" userId="a8168dce-dac2-4031-a660-9a30828e78ec" providerId="ADAL" clId="{D5291846-9771-42B7-8E79-B9C5E540F9D6}" dt="2025-03-31T10:44:52.532" v="1504" actId="1076"/>
          <ac:picMkLst>
            <pc:docMk/>
            <pc:sldMk cId="1328380900" sldId="278"/>
            <ac:picMk id="9" creationId="{6C29D928-C698-F4BB-38E9-FCE3F69F2F97}"/>
          </ac:picMkLst>
        </pc:picChg>
      </pc:sldChg>
      <pc:sldChg chg="modSp mod">
        <pc:chgData name="Marie Svärd" userId="a8168dce-dac2-4031-a660-9a30828e78ec" providerId="ADAL" clId="{D5291846-9771-42B7-8E79-B9C5E540F9D6}" dt="2025-03-31T08:30:50.028" v="1074" actId="20577"/>
        <pc:sldMkLst>
          <pc:docMk/>
          <pc:sldMk cId="4289615305" sldId="280"/>
        </pc:sldMkLst>
        <pc:spChg chg="mod">
          <ac:chgData name="Marie Svärd" userId="a8168dce-dac2-4031-a660-9a30828e78ec" providerId="ADAL" clId="{D5291846-9771-42B7-8E79-B9C5E540F9D6}" dt="2025-03-31T08:30:50.028" v="1074" actId="20577"/>
          <ac:spMkLst>
            <pc:docMk/>
            <pc:sldMk cId="4289615305" sldId="280"/>
            <ac:spMk id="7" creationId="{65B634CC-781A-480A-B697-6FCC2C454A1B}"/>
          </ac:spMkLst>
        </pc:spChg>
      </pc:sldChg>
      <pc:sldChg chg="delSp modSp add mod">
        <pc:chgData name="Marie Svärd" userId="a8168dce-dac2-4031-a660-9a30828e78ec" providerId="ADAL" clId="{D5291846-9771-42B7-8E79-B9C5E540F9D6}" dt="2025-03-31T08:27:10.799" v="1033" actId="404"/>
        <pc:sldMkLst>
          <pc:docMk/>
          <pc:sldMk cId="3171562661" sldId="281"/>
        </pc:sldMkLst>
        <pc:spChg chg="mod">
          <ac:chgData name="Marie Svärd" userId="a8168dce-dac2-4031-a660-9a30828e78ec" providerId="ADAL" clId="{D5291846-9771-42B7-8E79-B9C5E540F9D6}" dt="2025-03-31T08:26:24.027" v="1023" actId="14100"/>
          <ac:spMkLst>
            <pc:docMk/>
            <pc:sldMk cId="3171562661" sldId="281"/>
            <ac:spMk id="2" creationId="{E68FAA23-D35F-D52D-EA9C-51DF62B1F678}"/>
          </ac:spMkLst>
        </pc:spChg>
        <pc:spChg chg="del">
          <ac:chgData name="Marie Svärd" userId="a8168dce-dac2-4031-a660-9a30828e78ec" providerId="ADAL" clId="{D5291846-9771-42B7-8E79-B9C5E540F9D6}" dt="2025-03-31T08:23:28.707" v="902" actId="478"/>
          <ac:spMkLst>
            <pc:docMk/>
            <pc:sldMk cId="3171562661" sldId="281"/>
            <ac:spMk id="4" creationId="{898202FE-FF95-4568-151C-FC872846CA2E}"/>
          </ac:spMkLst>
        </pc:spChg>
        <pc:spChg chg="del mod">
          <ac:chgData name="Marie Svärd" userId="a8168dce-dac2-4031-a660-9a30828e78ec" providerId="ADAL" clId="{D5291846-9771-42B7-8E79-B9C5E540F9D6}" dt="2025-03-31T08:23:34.824" v="904" actId="478"/>
          <ac:spMkLst>
            <pc:docMk/>
            <pc:sldMk cId="3171562661" sldId="281"/>
            <ac:spMk id="8" creationId="{06E22EE2-2771-E235-88A1-3D77F3082AC3}"/>
          </ac:spMkLst>
        </pc:spChg>
        <pc:spChg chg="del">
          <ac:chgData name="Marie Svärd" userId="a8168dce-dac2-4031-a660-9a30828e78ec" providerId="ADAL" clId="{D5291846-9771-42B7-8E79-B9C5E540F9D6}" dt="2025-03-31T08:23:43.289" v="906" actId="478"/>
          <ac:spMkLst>
            <pc:docMk/>
            <pc:sldMk cId="3171562661" sldId="281"/>
            <ac:spMk id="10" creationId="{86F4BB9E-B4AD-7D8E-3037-B06A2E360422}"/>
          </ac:spMkLst>
        </pc:spChg>
        <pc:spChg chg="del">
          <ac:chgData name="Marie Svärd" userId="a8168dce-dac2-4031-a660-9a30828e78ec" providerId="ADAL" clId="{D5291846-9771-42B7-8E79-B9C5E540F9D6}" dt="2025-03-31T08:23:45.280" v="907" actId="478"/>
          <ac:spMkLst>
            <pc:docMk/>
            <pc:sldMk cId="3171562661" sldId="281"/>
            <ac:spMk id="11" creationId="{EC55C246-DF1D-E96E-A4C4-46B27367B28B}"/>
          </ac:spMkLst>
        </pc:spChg>
        <pc:spChg chg="del">
          <ac:chgData name="Marie Svärd" userId="a8168dce-dac2-4031-a660-9a30828e78ec" providerId="ADAL" clId="{D5291846-9771-42B7-8E79-B9C5E540F9D6}" dt="2025-03-31T08:23:47.224" v="908" actId="478"/>
          <ac:spMkLst>
            <pc:docMk/>
            <pc:sldMk cId="3171562661" sldId="281"/>
            <ac:spMk id="12" creationId="{AFF31FAD-5E13-A73A-FA97-1B676F919038}"/>
          </ac:spMkLst>
        </pc:spChg>
        <pc:spChg chg="del">
          <ac:chgData name="Marie Svärd" userId="a8168dce-dac2-4031-a660-9a30828e78ec" providerId="ADAL" clId="{D5291846-9771-42B7-8E79-B9C5E540F9D6}" dt="2025-03-31T08:23:36.506" v="905" actId="478"/>
          <ac:spMkLst>
            <pc:docMk/>
            <pc:sldMk cId="3171562661" sldId="281"/>
            <ac:spMk id="13" creationId="{A23CFDD5-72F4-950E-EBB0-53E9E9F69206}"/>
          </ac:spMkLst>
        </pc:spChg>
        <pc:graphicFrameChg chg="mod modGraphic">
          <ac:chgData name="Marie Svärd" userId="a8168dce-dac2-4031-a660-9a30828e78ec" providerId="ADAL" clId="{D5291846-9771-42B7-8E79-B9C5E540F9D6}" dt="2025-03-31T08:27:10.799" v="1033" actId="404"/>
          <ac:graphicFrameMkLst>
            <pc:docMk/>
            <pc:sldMk cId="3171562661" sldId="281"/>
            <ac:graphicFrameMk id="9" creationId="{7AD11C69-820D-D4CF-D3A5-8843C13409F0}"/>
          </ac:graphicFrameMkLst>
        </pc:graphicFrameChg>
      </pc:sldChg>
      <pc:sldChg chg="add">
        <pc:chgData name="Marie Svärd" userId="a8168dce-dac2-4031-a660-9a30828e78ec" providerId="ADAL" clId="{D5291846-9771-42B7-8E79-B9C5E540F9D6}" dt="2025-03-31T08:32:04.418" v="1075" actId="2890"/>
        <pc:sldMkLst>
          <pc:docMk/>
          <pc:sldMk cId="1664428351" sldId="282"/>
        </pc:sldMkLst>
      </pc:sldChg>
      <pc:sldChg chg="addSp delSp modSp add mod">
        <pc:chgData name="Marie Svärd" userId="a8168dce-dac2-4031-a660-9a30828e78ec" providerId="ADAL" clId="{D5291846-9771-42B7-8E79-B9C5E540F9D6}" dt="2025-03-31T08:36:49.521" v="1124" actId="1440"/>
        <pc:sldMkLst>
          <pc:docMk/>
          <pc:sldMk cId="2889389352" sldId="283"/>
        </pc:sldMkLst>
        <pc:picChg chg="add mod">
          <ac:chgData name="Marie Svärd" userId="a8168dce-dac2-4031-a660-9a30828e78ec" providerId="ADAL" clId="{D5291846-9771-42B7-8E79-B9C5E540F9D6}" dt="2025-03-31T08:36:32.524" v="1120" actId="1440"/>
          <ac:picMkLst>
            <pc:docMk/>
            <pc:sldMk cId="2889389352" sldId="283"/>
            <ac:picMk id="2" creationId="{DDFEEACC-6CC5-07F0-3DD4-9ADF20EDAF09}"/>
          </ac:picMkLst>
        </pc:picChg>
        <pc:picChg chg="add mod">
          <ac:chgData name="Marie Svärd" userId="a8168dce-dac2-4031-a660-9a30828e78ec" providerId="ADAL" clId="{D5291846-9771-42B7-8E79-B9C5E540F9D6}" dt="2025-03-31T08:36:38.727" v="1122" actId="1440"/>
          <ac:picMkLst>
            <pc:docMk/>
            <pc:sldMk cId="2889389352" sldId="283"/>
            <ac:picMk id="4" creationId="{33EB848A-2E1C-4CC9-41D5-9765308B4457}"/>
          </ac:picMkLst>
        </pc:picChg>
        <pc:picChg chg="add mod">
          <ac:chgData name="Marie Svärd" userId="a8168dce-dac2-4031-a660-9a30828e78ec" providerId="ADAL" clId="{D5291846-9771-42B7-8E79-B9C5E540F9D6}" dt="2025-03-31T08:36:37.105" v="1121" actId="1440"/>
          <ac:picMkLst>
            <pc:docMk/>
            <pc:sldMk cId="2889389352" sldId="283"/>
            <ac:picMk id="7" creationId="{C09B96A0-EFBB-1822-3289-41429720583D}"/>
          </ac:picMkLst>
        </pc:picChg>
        <pc:picChg chg="add mod ord">
          <ac:chgData name="Marie Svärd" userId="a8168dce-dac2-4031-a660-9a30828e78ec" providerId="ADAL" clId="{D5291846-9771-42B7-8E79-B9C5E540F9D6}" dt="2025-03-31T08:36:49.521" v="1124" actId="1440"/>
          <ac:picMkLst>
            <pc:docMk/>
            <pc:sldMk cId="2889389352" sldId="283"/>
            <ac:picMk id="8" creationId="{C67D4373-7349-AFBF-86DD-67BBC1166658}"/>
          </ac:picMkLst>
        </pc:picChg>
        <pc:picChg chg="add mod">
          <ac:chgData name="Marie Svärd" userId="a8168dce-dac2-4031-a660-9a30828e78ec" providerId="ADAL" clId="{D5291846-9771-42B7-8E79-B9C5E540F9D6}" dt="2025-03-31T08:36:40.320" v="1123" actId="1440"/>
          <ac:picMkLst>
            <pc:docMk/>
            <pc:sldMk cId="2889389352" sldId="283"/>
            <ac:picMk id="9" creationId="{18BA8ACD-9270-4E91-5E19-8E4B9E0619AD}"/>
          </ac:picMkLst>
        </pc:picChg>
        <pc:picChg chg="del">
          <ac:chgData name="Marie Svärd" userId="a8168dce-dac2-4031-a660-9a30828e78ec" providerId="ADAL" clId="{D5291846-9771-42B7-8E79-B9C5E540F9D6}" dt="2025-03-31T08:32:43.167" v="1084" actId="478"/>
          <ac:picMkLst>
            <pc:docMk/>
            <pc:sldMk cId="2889389352" sldId="283"/>
            <ac:picMk id="10" creationId="{323EE17E-2230-8543-19F8-31335DCD463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D59B8-B69E-405F-93BB-51E563E4BB2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3F3120A-EC5B-4AE0-8929-D179AD70677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3700" dirty="0"/>
            <a:t>F-12</a:t>
          </a:r>
        </a:p>
        <a:p>
          <a:pPr>
            <a:lnSpc>
              <a:spcPct val="90000"/>
            </a:lnSpc>
          </a:pPr>
          <a:r>
            <a:rPr lang="sv-SE" sz="2400" dirty="0"/>
            <a:t>(17 p)</a:t>
          </a:r>
        </a:p>
      </dgm:t>
    </dgm:pt>
    <dgm:pt modelId="{0094B804-3381-4C06-BDCB-D9A127B447D0}" type="parTrans" cxnId="{C6C7EBCA-57CB-4276-9600-5CFBC541195C}">
      <dgm:prSet/>
      <dgm:spPr/>
      <dgm:t>
        <a:bodyPr/>
        <a:lstStyle/>
        <a:p>
          <a:endParaRPr lang="sv-SE"/>
        </a:p>
      </dgm:t>
    </dgm:pt>
    <dgm:pt modelId="{87133A89-EC8A-4928-9EDC-FB6B02094B12}" type="sibTrans" cxnId="{C6C7EBCA-57CB-4276-9600-5CFBC541195C}">
      <dgm:prSet/>
      <dgm:spPr/>
      <dgm:t>
        <a:bodyPr/>
        <a:lstStyle/>
        <a:p>
          <a:endParaRPr lang="sv-SE"/>
        </a:p>
      </dgm:t>
    </dgm:pt>
    <dgm:pt modelId="{EA8E6AFC-C5DC-4271-BCF2-8AFC49EACBF6}">
      <dgm:prSet phldrT="[Text]"/>
      <dgm:spPr>
        <a:solidFill>
          <a:schemeClr val="accent6"/>
        </a:solidFill>
      </dgm:spPr>
      <dgm:t>
        <a:bodyPr/>
        <a:lstStyle/>
        <a:p>
          <a:r>
            <a:rPr lang="sv-SE" dirty="0"/>
            <a:t>Marie</a:t>
          </a:r>
        </a:p>
      </dgm:t>
    </dgm:pt>
    <dgm:pt modelId="{3D5043C2-374F-492C-8DFF-A81460852663}" type="parTrans" cxnId="{A72DC51C-8D13-404A-858C-853E47718436}">
      <dgm:prSet/>
      <dgm:spPr/>
      <dgm:t>
        <a:bodyPr/>
        <a:lstStyle/>
        <a:p>
          <a:endParaRPr lang="sv-SE"/>
        </a:p>
      </dgm:t>
    </dgm:pt>
    <dgm:pt modelId="{578A5AB1-B973-4F9A-9469-3CDBA83CB520}" type="sibTrans" cxnId="{A72DC51C-8D13-404A-858C-853E47718436}">
      <dgm:prSet/>
      <dgm:spPr/>
      <dgm:t>
        <a:bodyPr/>
        <a:lstStyle/>
        <a:p>
          <a:endParaRPr lang="sv-SE"/>
        </a:p>
      </dgm:t>
    </dgm:pt>
    <dgm:pt modelId="{7D7FAC80-C56C-453E-888E-17ED582C9B61}">
      <dgm:prSet phldrT="[Text]"/>
      <dgm:spPr>
        <a:solidFill>
          <a:srgbClr val="CC00CC"/>
        </a:solidFill>
      </dgm:spPr>
      <dgm:t>
        <a:bodyPr/>
        <a:lstStyle/>
        <a:p>
          <a:r>
            <a:rPr lang="sv-SE" dirty="0"/>
            <a:t>Eva</a:t>
          </a:r>
        </a:p>
      </dgm:t>
    </dgm:pt>
    <dgm:pt modelId="{B83A35F1-8314-48DF-A656-FB78C8C5BCF7}" type="parTrans" cxnId="{EDF2ACB3-FBF3-440E-B254-82E3699F659A}">
      <dgm:prSet/>
      <dgm:spPr/>
      <dgm:t>
        <a:bodyPr/>
        <a:lstStyle/>
        <a:p>
          <a:endParaRPr lang="sv-SE"/>
        </a:p>
      </dgm:t>
    </dgm:pt>
    <dgm:pt modelId="{B7601F13-3978-4162-9200-04A629A6CBB6}" type="sibTrans" cxnId="{EDF2ACB3-FBF3-440E-B254-82E3699F659A}">
      <dgm:prSet/>
      <dgm:spPr/>
      <dgm:t>
        <a:bodyPr/>
        <a:lstStyle/>
        <a:p>
          <a:endParaRPr lang="sv-SE"/>
        </a:p>
      </dgm:t>
    </dgm:pt>
    <dgm:pt modelId="{4E629575-53DA-4263-978B-FFDDE76A4EF5}">
      <dgm:prSet phldrT="[Text]"/>
      <dgm:spPr>
        <a:solidFill>
          <a:srgbClr val="33CCCC"/>
        </a:solidFill>
      </dgm:spPr>
      <dgm:t>
        <a:bodyPr/>
        <a:lstStyle/>
        <a:p>
          <a:r>
            <a:rPr lang="sv-SE" dirty="0"/>
            <a:t>Per</a:t>
          </a:r>
        </a:p>
      </dgm:t>
    </dgm:pt>
    <dgm:pt modelId="{115D9169-504E-4ABE-997E-27ADB1FFB1B6}" type="parTrans" cxnId="{7B71D01A-A421-4F0E-B547-32F19CD51054}">
      <dgm:prSet/>
      <dgm:spPr/>
      <dgm:t>
        <a:bodyPr/>
        <a:lstStyle/>
        <a:p>
          <a:endParaRPr lang="sv-SE"/>
        </a:p>
      </dgm:t>
    </dgm:pt>
    <dgm:pt modelId="{55C97644-BC54-4B6E-BA14-A8D1BCF53CBE}" type="sibTrans" cxnId="{7B71D01A-A421-4F0E-B547-32F19CD51054}">
      <dgm:prSet/>
      <dgm:spPr/>
      <dgm:t>
        <a:bodyPr/>
        <a:lstStyle/>
        <a:p>
          <a:endParaRPr lang="sv-SE"/>
        </a:p>
      </dgm:t>
    </dgm:pt>
    <dgm:pt modelId="{3DFFB8A3-B923-4035-A32B-AA903D39BC64}">
      <dgm:prSet phldrT="[Text]"/>
      <dgm:spPr>
        <a:solidFill>
          <a:srgbClr val="990033"/>
        </a:solidFill>
      </dgm:spPr>
      <dgm:t>
        <a:bodyPr/>
        <a:lstStyle/>
        <a:p>
          <a:r>
            <a:rPr lang="sv-SE" dirty="0"/>
            <a:t>Håkan</a:t>
          </a:r>
        </a:p>
      </dgm:t>
    </dgm:pt>
    <dgm:pt modelId="{D3A43CD0-E220-43E6-9A6A-3A7A0DA4DE0E}" type="parTrans" cxnId="{693437EA-7EF0-4CB9-A10A-F89840175AF9}">
      <dgm:prSet/>
      <dgm:spPr/>
      <dgm:t>
        <a:bodyPr/>
        <a:lstStyle/>
        <a:p>
          <a:endParaRPr lang="sv-SE"/>
        </a:p>
      </dgm:t>
    </dgm:pt>
    <dgm:pt modelId="{2E464662-7184-4856-A370-F5D335259077}" type="sibTrans" cxnId="{693437EA-7EF0-4CB9-A10A-F89840175AF9}">
      <dgm:prSet/>
      <dgm:spPr/>
      <dgm:t>
        <a:bodyPr/>
        <a:lstStyle/>
        <a:p>
          <a:endParaRPr lang="sv-SE"/>
        </a:p>
      </dgm:t>
    </dgm:pt>
    <dgm:pt modelId="{4D92C332-03D2-4006-99CD-3B3FCC0CAB57}">
      <dgm:prSet phldrT="[Text]"/>
      <dgm:spPr>
        <a:solidFill>
          <a:srgbClr val="FF0000"/>
        </a:solidFill>
      </dgm:spPr>
      <dgm:t>
        <a:bodyPr/>
        <a:lstStyle/>
        <a:p>
          <a:r>
            <a:rPr lang="sv-SE" dirty="0"/>
            <a:t>(Daniel U)</a:t>
          </a:r>
        </a:p>
      </dgm:t>
    </dgm:pt>
    <dgm:pt modelId="{196A795C-A930-47FE-9283-CC15C8D659A7}" type="parTrans" cxnId="{84B4AB10-BDE5-4CC0-B009-EE9C5CBD7181}">
      <dgm:prSet/>
      <dgm:spPr/>
      <dgm:t>
        <a:bodyPr/>
        <a:lstStyle/>
        <a:p>
          <a:endParaRPr lang="sv-SE"/>
        </a:p>
      </dgm:t>
    </dgm:pt>
    <dgm:pt modelId="{7F26977F-4FDA-402A-ABB9-7C2755A4BF31}" type="sibTrans" cxnId="{84B4AB10-BDE5-4CC0-B009-EE9C5CBD7181}">
      <dgm:prSet/>
      <dgm:spPr/>
      <dgm:t>
        <a:bodyPr/>
        <a:lstStyle/>
        <a:p>
          <a:endParaRPr lang="sv-SE"/>
        </a:p>
      </dgm:t>
    </dgm:pt>
    <dgm:pt modelId="{291B90B9-5A30-4DC9-A130-3562B08C7978}">
      <dgm:prSet phldrT="[Text]"/>
      <dgm:spPr>
        <a:solidFill>
          <a:srgbClr val="9900FF"/>
        </a:solidFill>
      </dgm:spPr>
      <dgm:t>
        <a:bodyPr/>
        <a:lstStyle/>
        <a:p>
          <a:r>
            <a:rPr lang="sv-SE" dirty="0"/>
            <a:t>Emanuel</a:t>
          </a:r>
        </a:p>
      </dgm:t>
    </dgm:pt>
    <dgm:pt modelId="{801BF2BF-9B5A-4C20-A9E5-73AE5F3F32BC}" type="parTrans" cxnId="{D0858EB7-90A8-422F-8AE4-2031900C94C9}">
      <dgm:prSet/>
      <dgm:spPr/>
      <dgm:t>
        <a:bodyPr/>
        <a:lstStyle/>
        <a:p>
          <a:endParaRPr lang="sv-SE"/>
        </a:p>
      </dgm:t>
    </dgm:pt>
    <dgm:pt modelId="{B033B47F-A062-473B-8CEF-E57DF0A392E8}" type="sibTrans" cxnId="{D0858EB7-90A8-422F-8AE4-2031900C94C9}">
      <dgm:prSet/>
      <dgm:spPr/>
      <dgm:t>
        <a:bodyPr/>
        <a:lstStyle/>
        <a:p>
          <a:endParaRPr lang="sv-SE"/>
        </a:p>
      </dgm:t>
    </dgm:pt>
    <dgm:pt modelId="{304B9090-B30D-410A-87EB-5593DB0264D6}" type="pres">
      <dgm:prSet presAssocID="{2A6D59B8-B69E-405F-93BB-51E563E4BB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F48796-5E03-4426-B96C-A874F6589F07}" type="pres">
      <dgm:prSet presAssocID="{33F3120A-EC5B-4AE0-8929-D179AD706778}" presName="centerShape" presStyleLbl="node0" presStyleIdx="0" presStyleCnt="1"/>
      <dgm:spPr/>
    </dgm:pt>
    <dgm:pt modelId="{EF31BE5C-CB30-4408-81BE-06CB12516D3A}" type="pres">
      <dgm:prSet presAssocID="{EA8E6AFC-C5DC-4271-BCF2-8AFC49EACBF6}" presName="node" presStyleLbl="node1" presStyleIdx="0" presStyleCnt="6">
        <dgm:presLayoutVars>
          <dgm:bulletEnabled val="1"/>
        </dgm:presLayoutVars>
      </dgm:prSet>
      <dgm:spPr/>
    </dgm:pt>
    <dgm:pt modelId="{EFFD97FA-2AB0-470D-94CB-EE5517384136}" type="pres">
      <dgm:prSet presAssocID="{EA8E6AFC-C5DC-4271-BCF2-8AFC49EACBF6}" presName="dummy" presStyleCnt="0"/>
      <dgm:spPr/>
    </dgm:pt>
    <dgm:pt modelId="{76B71346-8425-4079-943C-F28C0F18E253}" type="pres">
      <dgm:prSet presAssocID="{578A5AB1-B973-4F9A-9469-3CDBA83CB520}" presName="sibTrans" presStyleLbl="sibTrans2D1" presStyleIdx="0" presStyleCnt="6"/>
      <dgm:spPr/>
    </dgm:pt>
    <dgm:pt modelId="{79A0CB70-1755-4053-B194-ACF6AB5E3675}" type="pres">
      <dgm:prSet presAssocID="{291B90B9-5A30-4DC9-A130-3562B08C7978}" presName="node" presStyleLbl="node1" presStyleIdx="1" presStyleCnt="6">
        <dgm:presLayoutVars>
          <dgm:bulletEnabled val="1"/>
        </dgm:presLayoutVars>
      </dgm:prSet>
      <dgm:spPr/>
    </dgm:pt>
    <dgm:pt modelId="{8C79AABE-B291-410B-BC24-00BD64FC9A22}" type="pres">
      <dgm:prSet presAssocID="{291B90B9-5A30-4DC9-A130-3562B08C7978}" presName="dummy" presStyleCnt="0"/>
      <dgm:spPr/>
    </dgm:pt>
    <dgm:pt modelId="{1DB5EC5F-E2D6-4700-AC25-61A2E2530A0B}" type="pres">
      <dgm:prSet presAssocID="{B033B47F-A062-473B-8CEF-E57DF0A392E8}" presName="sibTrans" presStyleLbl="sibTrans2D1" presStyleIdx="1" presStyleCnt="6"/>
      <dgm:spPr/>
    </dgm:pt>
    <dgm:pt modelId="{93F0ACBE-04EB-42C6-B85B-6F87D0FAFCCA}" type="pres">
      <dgm:prSet presAssocID="{7D7FAC80-C56C-453E-888E-17ED582C9B61}" presName="node" presStyleLbl="node1" presStyleIdx="2" presStyleCnt="6">
        <dgm:presLayoutVars>
          <dgm:bulletEnabled val="1"/>
        </dgm:presLayoutVars>
      </dgm:prSet>
      <dgm:spPr/>
    </dgm:pt>
    <dgm:pt modelId="{809063D1-60F4-4DB0-A650-521D14AD5C92}" type="pres">
      <dgm:prSet presAssocID="{7D7FAC80-C56C-453E-888E-17ED582C9B61}" presName="dummy" presStyleCnt="0"/>
      <dgm:spPr/>
    </dgm:pt>
    <dgm:pt modelId="{9688BEF1-6247-41C8-B0F7-012B54062004}" type="pres">
      <dgm:prSet presAssocID="{B7601F13-3978-4162-9200-04A629A6CBB6}" presName="sibTrans" presStyleLbl="sibTrans2D1" presStyleIdx="2" presStyleCnt="6"/>
      <dgm:spPr/>
    </dgm:pt>
    <dgm:pt modelId="{B093991F-CFCF-4621-AB3D-BC9C5CADD96D}" type="pres">
      <dgm:prSet presAssocID="{4E629575-53DA-4263-978B-FFDDE76A4EF5}" presName="node" presStyleLbl="node1" presStyleIdx="3" presStyleCnt="6">
        <dgm:presLayoutVars>
          <dgm:bulletEnabled val="1"/>
        </dgm:presLayoutVars>
      </dgm:prSet>
      <dgm:spPr/>
    </dgm:pt>
    <dgm:pt modelId="{AFCADC42-D4BE-4277-A0BC-30C5214B8F55}" type="pres">
      <dgm:prSet presAssocID="{4E629575-53DA-4263-978B-FFDDE76A4EF5}" presName="dummy" presStyleCnt="0"/>
      <dgm:spPr/>
    </dgm:pt>
    <dgm:pt modelId="{D4479D12-3D93-4B2D-9B8D-0E8A029642C0}" type="pres">
      <dgm:prSet presAssocID="{55C97644-BC54-4B6E-BA14-A8D1BCF53CBE}" presName="sibTrans" presStyleLbl="sibTrans2D1" presStyleIdx="3" presStyleCnt="6"/>
      <dgm:spPr/>
    </dgm:pt>
    <dgm:pt modelId="{B55FFBD4-2C61-468C-8ABC-84D66BB64270}" type="pres">
      <dgm:prSet presAssocID="{4D92C332-03D2-4006-99CD-3B3FCC0CAB57}" presName="node" presStyleLbl="node1" presStyleIdx="4" presStyleCnt="6">
        <dgm:presLayoutVars>
          <dgm:bulletEnabled val="1"/>
        </dgm:presLayoutVars>
      </dgm:prSet>
      <dgm:spPr/>
    </dgm:pt>
    <dgm:pt modelId="{EEC43453-A820-4350-AF96-D923C18935BA}" type="pres">
      <dgm:prSet presAssocID="{4D92C332-03D2-4006-99CD-3B3FCC0CAB57}" presName="dummy" presStyleCnt="0"/>
      <dgm:spPr/>
    </dgm:pt>
    <dgm:pt modelId="{BDD23F2D-A77E-4324-8871-A8F5D7344618}" type="pres">
      <dgm:prSet presAssocID="{7F26977F-4FDA-402A-ABB9-7C2755A4BF31}" presName="sibTrans" presStyleLbl="sibTrans2D1" presStyleIdx="4" presStyleCnt="6"/>
      <dgm:spPr/>
    </dgm:pt>
    <dgm:pt modelId="{820CCE22-88DD-4442-A3B1-1855BE46B58B}" type="pres">
      <dgm:prSet presAssocID="{3DFFB8A3-B923-4035-A32B-AA903D39BC64}" presName="node" presStyleLbl="node1" presStyleIdx="5" presStyleCnt="6">
        <dgm:presLayoutVars>
          <dgm:bulletEnabled val="1"/>
        </dgm:presLayoutVars>
      </dgm:prSet>
      <dgm:spPr/>
    </dgm:pt>
    <dgm:pt modelId="{F9D610B1-E187-4744-979A-FC2D2C7FEEA9}" type="pres">
      <dgm:prSet presAssocID="{3DFFB8A3-B923-4035-A32B-AA903D39BC64}" presName="dummy" presStyleCnt="0"/>
      <dgm:spPr/>
    </dgm:pt>
    <dgm:pt modelId="{8A427B36-1C64-4AFD-9AB4-1CB00CF5E011}" type="pres">
      <dgm:prSet presAssocID="{2E464662-7184-4856-A370-F5D335259077}" presName="sibTrans" presStyleLbl="sibTrans2D1" presStyleIdx="5" presStyleCnt="6"/>
      <dgm:spPr/>
    </dgm:pt>
  </dgm:ptLst>
  <dgm:cxnLst>
    <dgm:cxn modelId="{84B4AB10-BDE5-4CC0-B009-EE9C5CBD7181}" srcId="{33F3120A-EC5B-4AE0-8929-D179AD706778}" destId="{4D92C332-03D2-4006-99CD-3B3FCC0CAB57}" srcOrd="4" destOrd="0" parTransId="{196A795C-A930-47FE-9283-CC15C8D659A7}" sibTransId="{7F26977F-4FDA-402A-ABB9-7C2755A4BF31}"/>
    <dgm:cxn modelId="{7B71D01A-A421-4F0E-B547-32F19CD51054}" srcId="{33F3120A-EC5B-4AE0-8929-D179AD706778}" destId="{4E629575-53DA-4263-978B-FFDDE76A4EF5}" srcOrd="3" destOrd="0" parTransId="{115D9169-504E-4ABE-997E-27ADB1FFB1B6}" sibTransId="{55C97644-BC54-4B6E-BA14-A8D1BCF53CBE}"/>
    <dgm:cxn modelId="{A72DC51C-8D13-404A-858C-853E47718436}" srcId="{33F3120A-EC5B-4AE0-8929-D179AD706778}" destId="{EA8E6AFC-C5DC-4271-BCF2-8AFC49EACBF6}" srcOrd="0" destOrd="0" parTransId="{3D5043C2-374F-492C-8DFF-A81460852663}" sibTransId="{578A5AB1-B973-4F9A-9469-3CDBA83CB520}"/>
    <dgm:cxn modelId="{11653736-B5A6-414E-A6B9-0604118A6637}" type="presOf" srcId="{291B90B9-5A30-4DC9-A130-3562B08C7978}" destId="{79A0CB70-1755-4053-B194-ACF6AB5E3675}" srcOrd="0" destOrd="0" presId="urn:microsoft.com/office/officeart/2005/8/layout/radial6"/>
    <dgm:cxn modelId="{01375B62-3347-46D4-867A-66DBB3FD3BE4}" type="presOf" srcId="{33F3120A-EC5B-4AE0-8929-D179AD706778}" destId="{C3F48796-5E03-4426-B96C-A874F6589F07}" srcOrd="0" destOrd="0" presId="urn:microsoft.com/office/officeart/2005/8/layout/radial6"/>
    <dgm:cxn modelId="{999AD266-D1C7-45C9-B6C8-E9ED8F4948DF}" type="presOf" srcId="{55C97644-BC54-4B6E-BA14-A8D1BCF53CBE}" destId="{D4479D12-3D93-4B2D-9B8D-0E8A029642C0}" srcOrd="0" destOrd="0" presId="urn:microsoft.com/office/officeart/2005/8/layout/radial6"/>
    <dgm:cxn modelId="{6A319D7B-9296-4891-92BD-B483FA436407}" type="presOf" srcId="{7D7FAC80-C56C-453E-888E-17ED582C9B61}" destId="{93F0ACBE-04EB-42C6-B85B-6F87D0FAFCCA}" srcOrd="0" destOrd="0" presId="urn:microsoft.com/office/officeart/2005/8/layout/radial6"/>
    <dgm:cxn modelId="{EDD6747E-DA54-453C-B9B1-42AA6646F56E}" type="presOf" srcId="{4D92C332-03D2-4006-99CD-3B3FCC0CAB57}" destId="{B55FFBD4-2C61-468C-8ABC-84D66BB64270}" srcOrd="0" destOrd="0" presId="urn:microsoft.com/office/officeart/2005/8/layout/radial6"/>
    <dgm:cxn modelId="{99E12C82-1124-4CC3-A695-2ED8C182068F}" type="presOf" srcId="{7F26977F-4FDA-402A-ABB9-7C2755A4BF31}" destId="{BDD23F2D-A77E-4324-8871-A8F5D7344618}" srcOrd="0" destOrd="0" presId="urn:microsoft.com/office/officeart/2005/8/layout/radial6"/>
    <dgm:cxn modelId="{14872686-22C1-459F-94F9-80A85F3CE2C7}" type="presOf" srcId="{B033B47F-A062-473B-8CEF-E57DF0A392E8}" destId="{1DB5EC5F-E2D6-4700-AC25-61A2E2530A0B}" srcOrd="0" destOrd="0" presId="urn:microsoft.com/office/officeart/2005/8/layout/radial6"/>
    <dgm:cxn modelId="{94C4C487-CF25-4FAD-A1E2-99B8D0A35707}" type="presOf" srcId="{EA8E6AFC-C5DC-4271-BCF2-8AFC49EACBF6}" destId="{EF31BE5C-CB30-4408-81BE-06CB12516D3A}" srcOrd="0" destOrd="0" presId="urn:microsoft.com/office/officeart/2005/8/layout/radial6"/>
    <dgm:cxn modelId="{D1D5F89C-A852-46D8-AFF9-D33ADAF41511}" type="presOf" srcId="{2A6D59B8-B69E-405F-93BB-51E563E4BB2C}" destId="{304B9090-B30D-410A-87EB-5593DB0264D6}" srcOrd="0" destOrd="0" presId="urn:microsoft.com/office/officeart/2005/8/layout/radial6"/>
    <dgm:cxn modelId="{5A89CEA5-E0D7-4865-A382-4F665581B988}" type="presOf" srcId="{B7601F13-3978-4162-9200-04A629A6CBB6}" destId="{9688BEF1-6247-41C8-B0F7-012B54062004}" srcOrd="0" destOrd="0" presId="urn:microsoft.com/office/officeart/2005/8/layout/radial6"/>
    <dgm:cxn modelId="{2EF80FA7-02B5-4C07-B93C-06716C006DC8}" type="presOf" srcId="{2E464662-7184-4856-A370-F5D335259077}" destId="{8A427B36-1C64-4AFD-9AB4-1CB00CF5E011}" srcOrd="0" destOrd="0" presId="urn:microsoft.com/office/officeart/2005/8/layout/radial6"/>
    <dgm:cxn modelId="{EDF2ACB3-FBF3-440E-B254-82E3699F659A}" srcId="{33F3120A-EC5B-4AE0-8929-D179AD706778}" destId="{7D7FAC80-C56C-453E-888E-17ED582C9B61}" srcOrd="2" destOrd="0" parTransId="{B83A35F1-8314-48DF-A656-FB78C8C5BCF7}" sibTransId="{B7601F13-3978-4162-9200-04A629A6CBB6}"/>
    <dgm:cxn modelId="{D0858EB7-90A8-422F-8AE4-2031900C94C9}" srcId="{33F3120A-EC5B-4AE0-8929-D179AD706778}" destId="{291B90B9-5A30-4DC9-A130-3562B08C7978}" srcOrd="1" destOrd="0" parTransId="{801BF2BF-9B5A-4C20-A9E5-73AE5F3F32BC}" sibTransId="{B033B47F-A062-473B-8CEF-E57DF0A392E8}"/>
    <dgm:cxn modelId="{C6C7EBCA-57CB-4276-9600-5CFBC541195C}" srcId="{2A6D59B8-B69E-405F-93BB-51E563E4BB2C}" destId="{33F3120A-EC5B-4AE0-8929-D179AD706778}" srcOrd="0" destOrd="0" parTransId="{0094B804-3381-4C06-BDCB-D9A127B447D0}" sibTransId="{87133A89-EC8A-4928-9EDC-FB6B02094B12}"/>
    <dgm:cxn modelId="{C4A571CF-7EC7-461A-A557-67058EE6DE6E}" type="presOf" srcId="{4E629575-53DA-4263-978B-FFDDE76A4EF5}" destId="{B093991F-CFCF-4621-AB3D-BC9C5CADD96D}" srcOrd="0" destOrd="0" presId="urn:microsoft.com/office/officeart/2005/8/layout/radial6"/>
    <dgm:cxn modelId="{9DD9DCDF-63FC-4B03-9512-0C896496C085}" type="presOf" srcId="{578A5AB1-B973-4F9A-9469-3CDBA83CB520}" destId="{76B71346-8425-4079-943C-F28C0F18E253}" srcOrd="0" destOrd="0" presId="urn:microsoft.com/office/officeart/2005/8/layout/radial6"/>
    <dgm:cxn modelId="{98407BE9-FAD9-4ADB-96F0-D3EE57ACECE7}" type="presOf" srcId="{3DFFB8A3-B923-4035-A32B-AA903D39BC64}" destId="{820CCE22-88DD-4442-A3B1-1855BE46B58B}" srcOrd="0" destOrd="0" presId="urn:microsoft.com/office/officeart/2005/8/layout/radial6"/>
    <dgm:cxn modelId="{693437EA-7EF0-4CB9-A10A-F89840175AF9}" srcId="{33F3120A-EC5B-4AE0-8929-D179AD706778}" destId="{3DFFB8A3-B923-4035-A32B-AA903D39BC64}" srcOrd="5" destOrd="0" parTransId="{D3A43CD0-E220-43E6-9A6A-3A7A0DA4DE0E}" sibTransId="{2E464662-7184-4856-A370-F5D335259077}"/>
    <dgm:cxn modelId="{CEA4A7EB-55C5-4E2E-BE8C-2C0711EA14C2}" type="presParOf" srcId="{304B9090-B30D-410A-87EB-5593DB0264D6}" destId="{C3F48796-5E03-4426-B96C-A874F6589F07}" srcOrd="0" destOrd="0" presId="urn:microsoft.com/office/officeart/2005/8/layout/radial6"/>
    <dgm:cxn modelId="{C9E028D0-9459-478E-B1AC-355E233BDA75}" type="presParOf" srcId="{304B9090-B30D-410A-87EB-5593DB0264D6}" destId="{EF31BE5C-CB30-4408-81BE-06CB12516D3A}" srcOrd="1" destOrd="0" presId="urn:microsoft.com/office/officeart/2005/8/layout/radial6"/>
    <dgm:cxn modelId="{2225A10B-78E6-48AA-9247-864FFB8BBF3D}" type="presParOf" srcId="{304B9090-B30D-410A-87EB-5593DB0264D6}" destId="{EFFD97FA-2AB0-470D-94CB-EE5517384136}" srcOrd="2" destOrd="0" presId="urn:microsoft.com/office/officeart/2005/8/layout/radial6"/>
    <dgm:cxn modelId="{C7EDB0B6-01B4-47FB-A8DB-737E0EA09589}" type="presParOf" srcId="{304B9090-B30D-410A-87EB-5593DB0264D6}" destId="{76B71346-8425-4079-943C-F28C0F18E253}" srcOrd="3" destOrd="0" presId="urn:microsoft.com/office/officeart/2005/8/layout/radial6"/>
    <dgm:cxn modelId="{124390CF-483D-4D18-B6C2-ABA6BDD2B81B}" type="presParOf" srcId="{304B9090-B30D-410A-87EB-5593DB0264D6}" destId="{79A0CB70-1755-4053-B194-ACF6AB5E3675}" srcOrd="4" destOrd="0" presId="urn:microsoft.com/office/officeart/2005/8/layout/radial6"/>
    <dgm:cxn modelId="{0BF995AD-F8C1-4308-A6C8-A651957C4369}" type="presParOf" srcId="{304B9090-B30D-410A-87EB-5593DB0264D6}" destId="{8C79AABE-B291-410B-BC24-00BD64FC9A22}" srcOrd="5" destOrd="0" presId="urn:microsoft.com/office/officeart/2005/8/layout/radial6"/>
    <dgm:cxn modelId="{AF0A522D-3FED-468D-B419-D7DF204C3D5E}" type="presParOf" srcId="{304B9090-B30D-410A-87EB-5593DB0264D6}" destId="{1DB5EC5F-E2D6-4700-AC25-61A2E2530A0B}" srcOrd="6" destOrd="0" presId="urn:microsoft.com/office/officeart/2005/8/layout/radial6"/>
    <dgm:cxn modelId="{6FA72E80-04F7-4F8E-86D5-FE8D23F95747}" type="presParOf" srcId="{304B9090-B30D-410A-87EB-5593DB0264D6}" destId="{93F0ACBE-04EB-42C6-B85B-6F87D0FAFCCA}" srcOrd="7" destOrd="0" presId="urn:microsoft.com/office/officeart/2005/8/layout/radial6"/>
    <dgm:cxn modelId="{23C7D716-B00B-4D67-919D-0761F21D1614}" type="presParOf" srcId="{304B9090-B30D-410A-87EB-5593DB0264D6}" destId="{809063D1-60F4-4DB0-A650-521D14AD5C92}" srcOrd="8" destOrd="0" presId="urn:microsoft.com/office/officeart/2005/8/layout/radial6"/>
    <dgm:cxn modelId="{BE2C9A45-6DC6-468F-9C13-B4F1E2310593}" type="presParOf" srcId="{304B9090-B30D-410A-87EB-5593DB0264D6}" destId="{9688BEF1-6247-41C8-B0F7-012B54062004}" srcOrd="9" destOrd="0" presId="urn:microsoft.com/office/officeart/2005/8/layout/radial6"/>
    <dgm:cxn modelId="{B4CBA003-FA04-49A8-ACFD-08C70B19C165}" type="presParOf" srcId="{304B9090-B30D-410A-87EB-5593DB0264D6}" destId="{B093991F-CFCF-4621-AB3D-BC9C5CADD96D}" srcOrd="10" destOrd="0" presId="urn:microsoft.com/office/officeart/2005/8/layout/radial6"/>
    <dgm:cxn modelId="{509A78C6-895F-41D3-BA33-9B0515E960A8}" type="presParOf" srcId="{304B9090-B30D-410A-87EB-5593DB0264D6}" destId="{AFCADC42-D4BE-4277-A0BC-30C5214B8F55}" srcOrd="11" destOrd="0" presId="urn:microsoft.com/office/officeart/2005/8/layout/radial6"/>
    <dgm:cxn modelId="{4632B7BD-CE08-4719-B9F9-9AFB90138112}" type="presParOf" srcId="{304B9090-B30D-410A-87EB-5593DB0264D6}" destId="{D4479D12-3D93-4B2D-9B8D-0E8A029642C0}" srcOrd="12" destOrd="0" presId="urn:microsoft.com/office/officeart/2005/8/layout/radial6"/>
    <dgm:cxn modelId="{3D6927C5-265B-45DD-A2CA-D8497640572B}" type="presParOf" srcId="{304B9090-B30D-410A-87EB-5593DB0264D6}" destId="{B55FFBD4-2C61-468C-8ABC-84D66BB64270}" srcOrd="13" destOrd="0" presId="urn:microsoft.com/office/officeart/2005/8/layout/radial6"/>
    <dgm:cxn modelId="{69E64FC0-C190-46D6-89D6-8E54CEFC5881}" type="presParOf" srcId="{304B9090-B30D-410A-87EB-5593DB0264D6}" destId="{EEC43453-A820-4350-AF96-D923C18935BA}" srcOrd="14" destOrd="0" presId="urn:microsoft.com/office/officeart/2005/8/layout/radial6"/>
    <dgm:cxn modelId="{D403BA2D-14E8-4753-9644-B2A097AA929A}" type="presParOf" srcId="{304B9090-B30D-410A-87EB-5593DB0264D6}" destId="{BDD23F2D-A77E-4324-8871-A8F5D7344618}" srcOrd="15" destOrd="0" presId="urn:microsoft.com/office/officeart/2005/8/layout/radial6"/>
    <dgm:cxn modelId="{BFEAC917-DFCC-4A59-B4CC-787B35364FE2}" type="presParOf" srcId="{304B9090-B30D-410A-87EB-5593DB0264D6}" destId="{820CCE22-88DD-4442-A3B1-1855BE46B58B}" srcOrd="16" destOrd="0" presId="urn:microsoft.com/office/officeart/2005/8/layout/radial6"/>
    <dgm:cxn modelId="{92032EE1-F282-45C1-A4FF-E242CF77AC76}" type="presParOf" srcId="{304B9090-B30D-410A-87EB-5593DB0264D6}" destId="{F9D610B1-E187-4744-979A-FC2D2C7FEEA9}" srcOrd="17" destOrd="0" presId="urn:microsoft.com/office/officeart/2005/8/layout/radial6"/>
    <dgm:cxn modelId="{E55181E5-C05D-4612-94CC-3CCAD52B1440}" type="presParOf" srcId="{304B9090-B30D-410A-87EB-5593DB0264D6}" destId="{8A427B36-1C64-4AFD-9AB4-1CB00CF5E01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D59B8-B69E-405F-93BB-51E563E4BB2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3F3120A-EC5B-4AE0-8929-D179AD70677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/>
            <a:t>Lagen</a:t>
          </a:r>
          <a:endParaRPr lang="sv-SE" sz="1600" dirty="0"/>
        </a:p>
      </dgm:t>
    </dgm:pt>
    <dgm:pt modelId="{0094B804-3381-4C06-BDCB-D9A127B447D0}" type="parTrans" cxnId="{C6C7EBCA-57CB-4276-9600-5CFBC541195C}">
      <dgm:prSet/>
      <dgm:spPr/>
      <dgm:t>
        <a:bodyPr/>
        <a:lstStyle/>
        <a:p>
          <a:endParaRPr lang="sv-SE"/>
        </a:p>
      </dgm:t>
    </dgm:pt>
    <dgm:pt modelId="{87133A89-EC8A-4928-9EDC-FB6B02094B12}" type="sibTrans" cxnId="{C6C7EBCA-57CB-4276-9600-5CFBC541195C}">
      <dgm:prSet/>
      <dgm:spPr/>
      <dgm:t>
        <a:bodyPr/>
        <a:lstStyle/>
        <a:p>
          <a:endParaRPr lang="sv-SE"/>
        </a:p>
      </dgm:t>
    </dgm:pt>
    <dgm:pt modelId="{EA8E6AFC-C5DC-4271-BCF2-8AFC49EACBF6}">
      <dgm:prSet phldrT="[Text]"/>
      <dgm:spPr>
        <a:solidFill>
          <a:schemeClr val="accent6"/>
        </a:solidFill>
      </dgm:spPr>
      <dgm:t>
        <a:bodyPr/>
        <a:lstStyle/>
        <a:p>
          <a:r>
            <a:rPr lang="sv-SE" dirty="0"/>
            <a:t>Barn</a:t>
          </a:r>
        </a:p>
      </dgm:t>
    </dgm:pt>
    <dgm:pt modelId="{3D5043C2-374F-492C-8DFF-A81460852663}" type="parTrans" cxnId="{A72DC51C-8D13-404A-858C-853E47718436}">
      <dgm:prSet/>
      <dgm:spPr/>
      <dgm:t>
        <a:bodyPr/>
        <a:lstStyle/>
        <a:p>
          <a:endParaRPr lang="sv-SE"/>
        </a:p>
      </dgm:t>
    </dgm:pt>
    <dgm:pt modelId="{578A5AB1-B973-4F9A-9469-3CDBA83CB520}" type="sibTrans" cxnId="{A72DC51C-8D13-404A-858C-853E47718436}">
      <dgm:prSet/>
      <dgm:spPr/>
      <dgm:t>
        <a:bodyPr/>
        <a:lstStyle/>
        <a:p>
          <a:endParaRPr lang="sv-SE"/>
        </a:p>
      </dgm:t>
    </dgm:pt>
    <dgm:pt modelId="{7D7FAC80-C56C-453E-888E-17ED582C9B61}">
      <dgm:prSet phldrT="[Text]"/>
      <dgm:spPr>
        <a:solidFill>
          <a:srgbClr val="CC00CC"/>
        </a:solidFill>
      </dgm:spPr>
      <dgm:t>
        <a:bodyPr/>
        <a:lstStyle/>
        <a:p>
          <a:r>
            <a:rPr lang="sv-SE" dirty="0"/>
            <a:t>Utbildning</a:t>
          </a:r>
        </a:p>
      </dgm:t>
    </dgm:pt>
    <dgm:pt modelId="{B83A35F1-8314-48DF-A656-FB78C8C5BCF7}" type="parTrans" cxnId="{EDF2ACB3-FBF3-440E-B254-82E3699F659A}">
      <dgm:prSet/>
      <dgm:spPr/>
      <dgm:t>
        <a:bodyPr/>
        <a:lstStyle/>
        <a:p>
          <a:endParaRPr lang="sv-SE"/>
        </a:p>
      </dgm:t>
    </dgm:pt>
    <dgm:pt modelId="{B7601F13-3978-4162-9200-04A629A6CBB6}" type="sibTrans" cxnId="{EDF2ACB3-FBF3-440E-B254-82E3699F659A}">
      <dgm:prSet/>
      <dgm:spPr/>
      <dgm:t>
        <a:bodyPr/>
        <a:lstStyle/>
        <a:p>
          <a:endParaRPr lang="sv-SE"/>
        </a:p>
      </dgm:t>
    </dgm:pt>
    <dgm:pt modelId="{4E629575-53DA-4263-978B-FFDDE76A4EF5}">
      <dgm:prSet phldrT="[Text]"/>
      <dgm:spPr>
        <a:solidFill>
          <a:srgbClr val="33CCCC"/>
        </a:solidFill>
      </dgm:spPr>
      <dgm:t>
        <a:bodyPr/>
        <a:lstStyle/>
        <a:p>
          <a:r>
            <a:rPr lang="sv-SE" dirty="0"/>
            <a:t>Kansli</a:t>
          </a:r>
        </a:p>
      </dgm:t>
    </dgm:pt>
    <dgm:pt modelId="{115D9169-504E-4ABE-997E-27ADB1FFB1B6}" type="parTrans" cxnId="{7B71D01A-A421-4F0E-B547-32F19CD51054}">
      <dgm:prSet/>
      <dgm:spPr/>
      <dgm:t>
        <a:bodyPr/>
        <a:lstStyle/>
        <a:p>
          <a:endParaRPr lang="sv-SE"/>
        </a:p>
      </dgm:t>
    </dgm:pt>
    <dgm:pt modelId="{55C97644-BC54-4B6E-BA14-A8D1BCF53CBE}" type="sibTrans" cxnId="{7B71D01A-A421-4F0E-B547-32F19CD51054}">
      <dgm:prSet/>
      <dgm:spPr/>
      <dgm:t>
        <a:bodyPr/>
        <a:lstStyle/>
        <a:p>
          <a:endParaRPr lang="sv-SE"/>
        </a:p>
      </dgm:t>
    </dgm:pt>
    <dgm:pt modelId="{3DFFB8A3-B923-4035-A32B-AA903D39BC64}">
      <dgm:prSet phldrT="[Text]"/>
      <dgm:spPr>
        <a:solidFill>
          <a:srgbClr val="FF9900"/>
        </a:solidFill>
      </dgm:spPr>
      <dgm:t>
        <a:bodyPr/>
        <a:lstStyle/>
        <a:p>
          <a:r>
            <a:rPr lang="sv-SE" dirty="0" err="1"/>
            <a:t>Föräldra</a:t>
          </a:r>
          <a:endParaRPr lang="sv-SE" dirty="0"/>
        </a:p>
      </dgm:t>
    </dgm:pt>
    <dgm:pt modelId="{D3A43CD0-E220-43E6-9A6A-3A7A0DA4DE0E}" type="parTrans" cxnId="{693437EA-7EF0-4CB9-A10A-F89840175AF9}">
      <dgm:prSet/>
      <dgm:spPr/>
      <dgm:t>
        <a:bodyPr/>
        <a:lstStyle/>
        <a:p>
          <a:endParaRPr lang="sv-SE"/>
        </a:p>
      </dgm:t>
    </dgm:pt>
    <dgm:pt modelId="{2E464662-7184-4856-A370-F5D335259077}" type="sibTrans" cxnId="{693437EA-7EF0-4CB9-A10A-F89840175AF9}">
      <dgm:prSet/>
      <dgm:spPr/>
      <dgm:t>
        <a:bodyPr/>
        <a:lstStyle/>
        <a:p>
          <a:endParaRPr lang="sv-SE"/>
        </a:p>
      </dgm:t>
    </dgm:pt>
    <dgm:pt modelId="{4D92C332-03D2-4006-99CD-3B3FCC0CAB57}">
      <dgm:prSet phldrT="[Text]"/>
      <dgm:spPr>
        <a:solidFill>
          <a:srgbClr val="FF0000"/>
        </a:solidFill>
      </dgm:spPr>
      <dgm:t>
        <a:bodyPr/>
        <a:lstStyle/>
        <a:p>
          <a:r>
            <a:rPr lang="sv-SE" dirty="0"/>
            <a:t>Anläggning</a:t>
          </a:r>
        </a:p>
      </dgm:t>
    </dgm:pt>
    <dgm:pt modelId="{196A795C-A930-47FE-9283-CC15C8D659A7}" type="parTrans" cxnId="{84B4AB10-BDE5-4CC0-B009-EE9C5CBD7181}">
      <dgm:prSet/>
      <dgm:spPr/>
      <dgm:t>
        <a:bodyPr/>
        <a:lstStyle/>
        <a:p>
          <a:endParaRPr lang="sv-SE"/>
        </a:p>
      </dgm:t>
    </dgm:pt>
    <dgm:pt modelId="{7F26977F-4FDA-402A-ABB9-7C2755A4BF31}" type="sibTrans" cxnId="{84B4AB10-BDE5-4CC0-B009-EE9C5CBD7181}">
      <dgm:prSet/>
      <dgm:spPr/>
      <dgm:t>
        <a:bodyPr/>
        <a:lstStyle/>
        <a:p>
          <a:endParaRPr lang="sv-SE"/>
        </a:p>
      </dgm:t>
    </dgm:pt>
    <dgm:pt modelId="{291B90B9-5A30-4DC9-A130-3562B08C7978}">
      <dgm:prSet phldrT="[Text]"/>
      <dgm:spPr>
        <a:solidFill>
          <a:srgbClr val="9900FF"/>
        </a:solidFill>
      </dgm:spPr>
      <dgm:t>
        <a:bodyPr/>
        <a:lstStyle/>
        <a:p>
          <a:r>
            <a:rPr lang="sv-SE" dirty="0"/>
            <a:t>Senior/</a:t>
          </a:r>
          <a:r>
            <a:rPr lang="sv-SE" dirty="0" err="1"/>
            <a:t>Utv</a:t>
          </a:r>
          <a:endParaRPr lang="sv-SE" dirty="0"/>
        </a:p>
      </dgm:t>
    </dgm:pt>
    <dgm:pt modelId="{801BF2BF-9B5A-4C20-A9E5-73AE5F3F32BC}" type="parTrans" cxnId="{D0858EB7-90A8-422F-8AE4-2031900C94C9}">
      <dgm:prSet/>
      <dgm:spPr/>
      <dgm:t>
        <a:bodyPr/>
        <a:lstStyle/>
        <a:p>
          <a:endParaRPr lang="sv-SE"/>
        </a:p>
      </dgm:t>
    </dgm:pt>
    <dgm:pt modelId="{B033B47F-A062-473B-8CEF-E57DF0A392E8}" type="sibTrans" cxnId="{D0858EB7-90A8-422F-8AE4-2031900C94C9}">
      <dgm:prSet/>
      <dgm:spPr/>
      <dgm:t>
        <a:bodyPr/>
        <a:lstStyle/>
        <a:p>
          <a:endParaRPr lang="sv-SE"/>
        </a:p>
      </dgm:t>
    </dgm:pt>
    <dgm:pt modelId="{E95AC2EB-AC44-4DA0-B912-A38075E056C0}">
      <dgm:prSet phldrT="[Text]"/>
      <dgm:spPr>
        <a:solidFill>
          <a:srgbClr val="990033"/>
        </a:solidFill>
      </dgm:spPr>
      <dgm:t>
        <a:bodyPr/>
        <a:lstStyle/>
        <a:p>
          <a:r>
            <a:rPr lang="sv-SE"/>
            <a:t>Styrelse</a:t>
          </a:r>
          <a:endParaRPr lang="sv-SE" dirty="0"/>
        </a:p>
      </dgm:t>
    </dgm:pt>
    <dgm:pt modelId="{0F92B72F-547D-46DE-BBEE-177449108546}" type="parTrans" cxnId="{8C06E3D4-4992-4262-940F-B122205D98BF}">
      <dgm:prSet/>
      <dgm:spPr/>
      <dgm:t>
        <a:bodyPr/>
        <a:lstStyle/>
        <a:p>
          <a:endParaRPr lang="sv-SE"/>
        </a:p>
      </dgm:t>
    </dgm:pt>
    <dgm:pt modelId="{7AB7CE50-3AAC-48C5-B9E0-7DF0A7789A0B}" type="sibTrans" cxnId="{8C06E3D4-4992-4262-940F-B122205D98BF}">
      <dgm:prSet/>
      <dgm:spPr/>
      <dgm:t>
        <a:bodyPr/>
        <a:lstStyle/>
        <a:p>
          <a:endParaRPr lang="sv-SE"/>
        </a:p>
      </dgm:t>
    </dgm:pt>
    <dgm:pt modelId="{3F4EB3A7-C40B-476E-B579-781592A6D35F}">
      <dgm:prSet phldrT="[Text]"/>
      <dgm:spPr>
        <a:solidFill>
          <a:srgbClr val="FFFF00"/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Domare</a:t>
          </a:r>
        </a:p>
      </dgm:t>
    </dgm:pt>
    <dgm:pt modelId="{7CC51326-0FBC-4785-A9EE-AD16AAC3F1EC}" type="parTrans" cxnId="{CE662B18-4F38-4012-A045-766BF127D049}">
      <dgm:prSet/>
      <dgm:spPr/>
      <dgm:t>
        <a:bodyPr/>
        <a:lstStyle/>
        <a:p>
          <a:endParaRPr lang="sv-SE"/>
        </a:p>
      </dgm:t>
    </dgm:pt>
    <dgm:pt modelId="{F77D2FAB-1889-4B7B-9CA4-AC58B1594FCC}" type="sibTrans" cxnId="{CE662B18-4F38-4012-A045-766BF127D049}">
      <dgm:prSet/>
      <dgm:spPr/>
      <dgm:t>
        <a:bodyPr/>
        <a:lstStyle/>
        <a:p>
          <a:endParaRPr lang="sv-SE"/>
        </a:p>
      </dgm:t>
    </dgm:pt>
    <dgm:pt modelId="{304B9090-B30D-410A-87EB-5593DB0264D6}" type="pres">
      <dgm:prSet presAssocID="{2A6D59B8-B69E-405F-93BB-51E563E4BB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F48796-5E03-4426-B96C-A874F6589F07}" type="pres">
      <dgm:prSet presAssocID="{33F3120A-EC5B-4AE0-8929-D179AD706778}" presName="centerShape" presStyleLbl="node0" presStyleIdx="0" presStyleCnt="1"/>
      <dgm:spPr/>
    </dgm:pt>
    <dgm:pt modelId="{EF31BE5C-CB30-4408-81BE-06CB12516D3A}" type="pres">
      <dgm:prSet presAssocID="{EA8E6AFC-C5DC-4271-BCF2-8AFC49EACBF6}" presName="node" presStyleLbl="node1" presStyleIdx="0" presStyleCnt="8">
        <dgm:presLayoutVars>
          <dgm:bulletEnabled val="1"/>
        </dgm:presLayoutVars>
      </dgm:prSet>
      <dgm:spPr/>
    </dgm:pt>
    <dgm:pt modelId="{EFFD97FA-2AB0-470D-94CB-EE5517384136}" type="pres">
      <dgm:prSet presAssocID="{EA8E6AFC-C5DC-4271-BCF2-8AFC49EACBF6}" presName="dummy" presStyleCnt="0"/>
      <dgm:spPr/>
    </dgm:pt>
    <dgm:pt modelId="{76B71346-8425-4079-943C-F28C0F18E253}" type="pres">
      <dgm:prSet presAssocID="{578A5AB1-B973-4F9A-9469-3CDBA83CB520}" presName="sibTrans" presStyleLbl="sibTrans2D1" presStyleIdx="0" presStyleCnt="8"/>
      <dgm:spPr/>
    </dgm:pt>
    <dgm:pt modelId="{79A0CB70-1755-4053-B194-ACF6AB5E3675}" type="pres">
      <dgm:prSet presAssocID="{291B90B9-5A30-4DC9-A130-3562B08C7978}" presName="node" presStyleLbl="node1" presStyleIdx="1" presStyleCnt="8">
        <dgm:presLayoutVars>
          <dgm:bulletEnabled val="1"/>
        </dgm:presLayoutVars>
      </dgm:prSet>
      <dgm:spPr/>
    </dgm:pt>
    <dgm:pt modelId="{8C79AABE-B291-410B-BC24-00BD64FC9A22}" type="pres">
      <dgm:prSet presAssocID="{291B90B9-5A30-4DC9-A130-3562B08C7978}" presName="dummy" presStyleCnt="0"/>
      <dgm:spPr/>
    </dgm:pt>
    <dgm:pt modelId="{1DB5EC5F-E2D6-4700-AC25-61A2E2530A0B}" type="pres">
      <dgm:prSet presAssocID="{B033B47F-A062-473B-8CEF-E57DF0A392E8}" presName="sibTrans" presStyleLbl="sibTrans2D1" presStyleIdx="1" presStyleCnt="8"/>
      <dgm:spPr/>
    </dgm:pt>
    <dgm:pt modelId="{93F0ACBE-04EB-42C6-B85B-6F87D0FAFCCA}" type="pres">
      <dgm:prSet presAssocID="{7D7FAC80-C56C-453E-888E-17ED582C9B61}" presName="node" presStyleLbl="node1" presStyleIdx="2" presStyleCnt="8">
        <dgm:presLayoutVars>
          <dgm:bulletEnabled val="1"/>
        </dgm:presLayoutVars>
      </dgm:prSet>
      <dgm:spPr/>
    </dgm:pt>
    <dgm:pt modelId="{809063D1-60F4-4DB0-A650-521D14AD5C92}" type="pres">
      <dgm:prSet presAssocID="{7D7FAC80-C56C-453E-888E-17ED582C9B61}" presName="dummy" presStyleCnt="0"/>
      <dgm:spPr/>
    </dgm:pt>
    <dgm:pt modelId="{9688BEF1-6247-41C8-B0F7-012B54062004}" type="pres">
      <dgm:prSet presAssocID="{B7601F13-3978-4162-9200-04A629A6CBB6}" presName="sibTrans" presStyleLbl="sibTrans2D1" presStyleIdx="2" presStyleCnt="8"/>
      <dgm:spPr/>
    </dgm:pt>
    <dgm:pt modelId="{B093991F-CFCF-4621-AB3D-BC9C5CADD96D}" type="pres">
      <dgm:prSet presAssocID="{4E629575-53DA-4263-978B-FFDDE76A4EF5}" presName="node" presStyleLbl="node1" presStyleIdx="3" presStyleCnt="8">
        <dgm:presLayoutVars>
          <dgm:bulletEnabled val="1"/>
        </dgm:presLayoutVars>
      </dgm:prSet>
      <dgm:spPr/>
    </dgm:pt>
    <dgm:pt modelId="{AFCADC42-D4BE-4277-A0BC-30C5214B8F55}" type="pres">
      <dgm:prSet presAssocID="{4E629575-53DA-4263-978B-FFDDE76A4EF5}" presName="dummy" presStyleCnt="0"/>
      <dgm:spPr/>
    </dgm:pt>
    <dgm:pt modelId="{D4479D12-3D93-4B2D-9B8D-0E8A029642C0}" type="pres">
      <dgm:prSet presAssocID="{55C97644-BC54-4B6E-BA14-A8D1BCF53CBE}" presName="sibTrans" presStyleLbl="sibTrans2D1" presStyleIdx="3" presStyleCnt="8"/>
      <dgm:spPr/>
    </dgm:pt>
    <dgm:pt modelId="{AAB468A9-7FD7-43AF-AAEE-930FB175BE52}" type="pres">
      <dgm:prSet presAssocID="{E95AC2EB-AC44-4DA0-B912-A38075E056C0}" presName="node" presStyleLbl="node1" presStyleIdx="4" presStyleCnt="8">
        <dgm:presLayoutVars>
          <dgm:bulletEnabled val="1"/>
        </dgm:presLayoutVars>
      </dgm:prSet>
      <dgm:spPr/>
    </dgm:pt>
    <dgm:pt modelId="{B6BEE616-FB38-46A2-AAD6-4487018DA06A}" type="pres">
      <dgm:prSet presAssocID="{E95AC2EB-AC44-4DA0-B912-A38075E056C0}" presName="dummy" presStyleCnt="0"/>
      <dgm:spPr/>
    </dgm:pt>
    <dgm:pt modelId="{4E47C075-664D-41AF-90BC-002096766273}" type="pres">
      <dgm:prSet presAssocID="{7AB7CE50-3AAC-48C5-B9E0-7DF0A7789A0B}" presName="sibTrans" presStyleLbl="sibTrans2D1" presStyleIdx="4" presStyleCnt="8"/>
      <dgm:spPr/>
    </dgm:pt>
    <dgm:pt modelId="{B55FFBD4-2C61-468C-8ABC-84D66BB64270}" type="pres">
      <dgm:prSet presAssocID="{4D92C332-03D2-4006-99CD-3B3FCC0CAB57}" presName="node" presStyleLbl="node1" presStyleIdx="5" presStyleCnt="8">
        <dgm:presLayoutVars>
          <dgm:bulletEnabled val="1"/>
        </dgm:presLayoutVars>
      </dgm:prSet>
      <dgm:spPr/>
    </dgm:pt>
    <dgm:pt modelId="{EEC43453-A820-4350-AF96-D923C18935BA}" type="pres">
      <dgm:prSet presAssocID="{4D92C332-03D2-4006-99CD-3B3FCC0CAB57}" presName="dummy" presStyleCnt="0"/>
      <dgm:spPr/>
    </dgm:pt>
    <dgm:pt modelId="{BDD23F2D-A77E-4324-8871-A8F5D7344618}" type="pres">
      <dgm:prSet presAssocID="{7F26977F-4FDA-402A-ABB9-7C2755A4BF31}" presName="sibTrans" presStyleLbl="sibTrans2D1" presStyleIdx="5" presStyleCnt="8"/>
      <dgm:spPr/>
    </dgm:pt>
    <dgm:pt modelId="{4D072A5A-8A85-4EDA-A270-AF0BAC24EF31}" type="pres">
      <dgm:prSet presAssocID="{3F4EB3A7-C40B-476E-B579-781592A6D35F}" presName="node" presStyleLbl="node1" presStyleIdx="6" presStyleCnt="8">
        <dgm:presLayoutVars>
          <dgm:bulletEnabled val="1"/>
        </dgm:presLayoutVars>
      </dgm:prSet>
      <dgm:spPr/>
    </dgm:pt>
    <dgm:pt modelId="{435D713D-B14A-482E-A5C0-E7C5DB275757}" type="pres">
      <dgm:prSet presAssocID="{3F4EB3A7-C40B-476E-B579-781592A6D35F}" presName="dummy" presStyleCnt="0"/>
      <dgm:spPr/>
    </dgm:pt>
    <dgm:pt modelId="{03F93B31-D8E8-48C8-85AC-0463C16A0D92}" type="pres">
      <dgm:prSet presAssocID="{F77D2FAB-1889-4B7B-9CA4-AC58B1594FCC}" presName="sibTrans" presStyleLbl="sibTrans2D1" presStyleIdx="6" presStyleCnt="8"/>
      <dgm:spPr/>
    </dgm:pt>
    <dgm:pt modelId="{820CCE22-88DD-4442-A3B1-1855BE46B58B}" type="pres">
      <dgm:prSet presAssocID="{3DFFB8A3-B923-4035-A32B-AA903D39BC64}" presName="node" presStyleLbl="node1" presStyleIdx="7" presStyleCnt="8">
        <dgm:presLayoutVars>
          <dgm:bulletEnabled val="1"/>
        </dgm:presLayoutVars>
      </dgm:prSet>
      <dgm:spPr/>
    </dgm:pt>
    <dgm:pt modelId="{F9D610B1-E187-4744-979A-FC2D2C7FEEA9}" type="pres">
      <dgm:prSet presAssocID="{3DFFB8A3-B923-4035-A32B-AA903D39BC64}" presName="dummy" presStyleCnt="0"/>
      <dgm:spPr/>
    </dgm:pt>
    <dgm:pt modelId="{8A427B36-1C64-4AFD-9AB4-1CB00CF5E011}" type="pres">
      <dgm:prSet presAssocID="{2E464662-7184-4856-A370-F5D335259077}" presName="sibTrans" presStyleLbl="sibTrans2D1" presStyleIdx="7" presStyleCnt="8"/>
      <dgm:spPr/>
    </dgm:pt>
  </dgm:ptLst>
  <dgm:cxnLst>
    <dgm:cxn modelId="{84B4AB10-BDE5-4CC0-B009-EE9C5CBD7181}" srcId="{33F3120A-EC5B-4AE0-8929-D179AD706778}" destId="{4D92C332-03D2-4006-99CD-3B3FCC0CAB57}" srcOrd="5" destOrd="0" parTransId="{196A795C-A930-47FE-9283-CC15C8D659A7}" sibTransId="{7F26977F-4FDA-402A-ABB9-7C2755A4BF31}"/>
    <dgm:cxn modelId="{3C6C0318-497E-44B9-BB05-3EE03707E1F9}" type="presOf" srcId="{E95AC2EB-AC44-4DA0-B912-A38075E056C0}" destId="{AAB468A9-7FD7-43AF-AAEE-930FB175BE52}" srcOrd="0" destOrd="0" presId="urn:microsoft.com/office/officeart/2005/8/layout/radial6"/>
    <dgm:cxn modelId="{CE662B18-4F38-4012-A045-766BF127D049}" srcId="{33F3120A-EC5B-4AE0-8929-D179AD706778}" destId="{3F4EB3A7-C40B-476E-B579-781592A6D35F}" srcOrd="6" destOrd="0" parTransId="{7CC51326-0FBC-4785-A9EE-AD16AAC3F1EC}" sibTransId="{F77D2FAB-1889-4B7B-9CA4-AC58B1594FCC}"/>
    <dgm:cxn modelId="{7B71D01A-A421-4F0E-B547-32F19CD51054}" srcId="{33F3120A-EC5B-4AE0-8929-D179AD706778}" destId="{4E629575-53DA-4263-978B-FFDDE76A4EF5}" srcOrd="3" destOrd="0" parTransId="{115D9169-504E-4ABE-997E-27ADB1FFB1B6}" sibTransId="{55C97644-BC54-4B6E-BA14-A8D1BCF53CBE}"/>
    <dgm:cxn modelId="{A72DC51C-8D13-404A-858C-853E47718436}" srcId="{33F3120A-EC5B-4AE0-8929-D179AD706778}" destId="{EA8E6AFC-C5DC-4271-BCF2-8AFC49EACBF6}" srcOrd="0" destOrd="0" parTransId="{3D5043C2-374F-492C-8DFF-A81460852663}" sibTransId="{578A5AB1-B973-4F9A-9469-3CDBA83CB520}"/>
    <dgm:cxn modelId="{11653736-B5A6-414E-A6B9-0604118A6637}" type="presOf" srcId="{291B90B9-5A30-4DC9-A130-3562B08C7978}" destId="{79A0CB70-1755-4053-B194-ACF6AB5E3675}" srcOrd="0" destOrd="0" presId="urn:microsoft.com/office/officeart/2005/8/layout/radial6"/>
    <dgm:cxn modelId="{01375B62-3347-46D4-867A-66DBB3FD3BE4}" type="presOf" srcId="{33F3120A-EC5B-4AE0-8929-D179AD706778}" destId="{C3F48796-5E03-4426-B96C-A874F6589F07}" srcOrd="0" destOrd="0" presId="urn:microsoft.com/office/officeart/2005/8/layout/radial6"/>
    <dgm:cxn modelId="{999AD266-D1C7-45C9-B6C8-E9ED8F4948DF}" type="presOf" srcId="{55C97644-BC54-4B6E-BA14-A8D1BCF53CBE}" destId="{D4479D12-3D93-4B2D-9B8D-0E8A029642C0}" srcOrd="0" destOrd="0" presId="urn:microsoft.com/office/officeart/2005/8/layout/radial6"/>
    <dgm:cxn modelId="{6A319D7B-9296-4891-92BD-B483FA436407}" type="presOf" srcId="{7D7FAC80-C56C-453E-888E-17ED582C9B61}" destId="{93F0ACBE-04EB-42C6-B85B-6F87D0FAFCCA}" srcOrd="0" destOrd="0" presId="urn:microsoft.com/office/officeart/2005/8/layout/radial6"/>
    <dgm:cxn modelId="{EDD6747E-DA54-453C-B9B1-42AA6646F56E}" type="presOf" srcId="{4D92C332-03D2-4006-99CD-3B3FCC0CAB57}" destId="{B55FFBD4-2C61-468C-8ABC-84D66BB64270}" srcOrd="0" destOrd="0" presId="urn:microsoft.com/office/officeart/2005/8/layout/radial6"/>
    <dgm:cxn modelId="{99E12C82-1124-4CC3-A695-2ED8C182068F}" type="presOf" srcId="{7F26977F-4FDA-402A-ABB9-7C2755A4BF31}" destId="{BDD23F2D-A77E-4324-8871-A8F5D7344618}" srcOrd="0" destOrd="0" presId="urn:microsoft.com/office/officeart/2005/8/layout/radial6"/>
    <dgm:cxn modelId="{14872686-22C1-459F-94F9-80A85F3CE2C7}" type="presOf" srcId="{B033B47F-A062-473B-8CEF-E57DF0A392E8}" destId="{1DB5EC5F-E2D6-4700-AC25-61A2E2530A0B}" srcOrd="0" destOrd="0" presId="urn:microsoft.com/office/officeart/2005/8/layout/radial6"/>
    <dgm:cxn modelId="{94C4C487-CF25-4FAD-A1E2-99B8D0A35707}" type="presOf" srcId="{EA8E6AFC-C5DC-4271-BCF2-8AFC49EACBF6}" destId="{EF31BE5C-CB30-4408-81BE-06CB12516D3A}" srcOrd="0" destOrd="0" presId="urn:microsoft.com/office/officeart/2005/8/layout/radial6"/>
    <dgm:cxn modelId="{D1D5F89C-A852-46D8-AFF9-D33ADAF41511}" type="presOf" srcId="{2A6D59B8-B69E-405F-93BB-51E563E4BB2C}" destId="{304B9090-B30D-410A-87EB-5593DB0264D6}" srcOrd="0" destOrd="0" presId="urn:microsoft.com/office/officeart/2005/8/layout/radial6"/>
    <dgm:cxn modelId="{5A89CEA5-E0D7-4865-A382-4F665581B988}" type="presOf" srcId="{B7601F13-3978-4162-9200-04A629A6CBB6}" destId="{9688BEF1-6247-41C8-B0F7-012B54062004}" srcOrd="0" destOrd="0" presId="urn:microsoft.com/office/officeart/2005/8/layout/radial6"/>
    <dgm:cxn modelId="{2EF80FA7-02B5-4C07-B93C-06716C006DC8}" type="presOf" srcId="{2E464662-7184-4856-A370-F5D335259077}" destId="{8A427B36-1C64-4AFD-9AB4-1CB00CF5E011}" srcOrd="0" destOrd="0" presId="urn:microsoft.com/office/officeart/2005/8/layout/radial6"/>
    <dgm:cxn modelId="{EDF2ACB3-FBF3-440E-B254-82E3699F659A}" srcId="{33F3120A-EC5B-4AE0-8929-D179AD706778}" destId="{7D7FAC80-C56C-453E-888E-17ED582C9B61}" srcOrd="2" destOrd="0" parTransId="{B83A35F1-8314-48DF-A656-FB78C8C5BCF7}" sibTransId="{B7601F13-3978-4162-9200-04A629A6CBB6}"/>
    <dgm:cxn modelId="{D0858EB7-90A8-422F-8AE4-2031900C94C9}" srcId="{33F3120A-EC5B-4AE0-8929-D179AD706778}" destId="{291B90B9-5A30-4DC9-A130-3562B08C7978}" srcOrd="1" destOrd="0" parTransId="{801BF2BF-9B5A-4C20-A9E5-73AE5F3F32BC}" sibTransId="{B033B47F-A062-473B-8CEF-E57DF0A392E8}"/>
    <dgm:cxn modelId="{7383C1BF-70E1-4138-8545-070B99716509}" type="presOf" srcId="{3F4EB3A7-C40B-476E-B579-781592A6D35F}" destId="{4D072A5A-8A85-4EDA-A270-AF0BAC24EF31}" srcOrd="0" destOrd="0" presId="urn:microsoft.com/office/officeart/2005/8/layout/radial6"/>
    <dgm:cxn modelId="{C6C7EBCA-57CB-4276-9600-5CFBC541195C}" srcId="{2A6D59B8-B69E-405F-93BB-51E563E4BB2C}" destId="{33F3120A-EC5B-4AE0-8929-D179AD706778}" srcOrd="0" destOrd="0" parTransId="{0094B804-3381-4C06-BDCB-D9A127B447D0}" sibTransId="{87133A89-EC8A-4928-9EDC-FB6B02094B12}"/>
    <dgm:cxn modelId="{C4A571CF-7EC7-461A-A557-67058EE6DE6E}" type="presOf" srcId="{4E629575-53DA-4263-978B-FFDDE76A4EF5}" destId="{B093991F-CFCF-4621-AB3D-BC9C5CADD96D}" srcOrd="0" destOrd="0" presId="urn:microsoft.com/office/officeart/2005/8/layout/radial6"/>
    <dgm:cxn modelId="{0F6D41D0-9F42-4A8A-B3E7-425D47EE9576}" type="presOf" srcId="{F77D2FAB-1889-4B7B-9CA4-AC58B1594FCC}" destId="{03F93B31-D8E8-48C8-85AC-0463C16A0D92}" srcOrd="0" destOrd="0" presId="urn:microsoft.com/office/officeart/2005/8/layout/radial6"/>
    <dgm:cxn modelId="{8C06E3D4-4992-4262-940F-B122205D98BF}" srcId="{33F3120A-EC5B-4AE0-8929-D179AD706778}" destId="{E95AC2EB-AC44-4DA0-B912-A38075E056C0}" srcOrd="4" destOrd="0" parTransId="{0F92B72F-547D-46DE-BBEE-177449108546}" sibTransId="{7AB7CE50-3AAC-48C5-B9E0-7DF0A7789A0B}"/>
    <dgm:cxn modelId="{9DD9DCDF-63FC-4B03-9512-0C896496C085}" type="presOf" srcId="{578A5AB1-B973-4F9A-9469-3CDBA83CB520}" destId="{76B71346-8425-4079-943C-F28C0F18E253}" srcOrd="0" destOrd="0" presId="urn:microsoft.com/office/officeart/2005/8/layout/radial6"/>
    <dgm:cxn modelId="{98407BE9-FAD9-4ADB-96F0-D3EE57ACECE7}" type="presOf" srcId="{3DFFB8A3-B923-4035-A32B-AA903D39BC64}" destId="{820CCE22-88DD-4442-A3B1-1855BE46B58B}" srcOrd="0" destOrd="0" presId="urn:microsoft.com/office/officeart/2005/8/layout/radial6"/>
    <dgm:cxn modelId="{693437EA-7EF0-4CB9-A10A-F89840175AF9}" srcId="{33F3120A-EC5B-4AE0-8929-D179AD706778}" destId="{3DFFB8A3-B923-4035-A32B-AA903D39BC64}" srcOrd="7" destOrd="0" parTransId="{D3A43CD0-E220-43E6-9A6A-3A7A0DA4DE0E}" sibTransId="{2E464662-7184-4856-A370-F5D335259077}"/>
    <dgm:cxn modelId="{4C1AEDEF-7FB9-49B1-85C0-39F4B27AF7DF}" type="presOf" srcId="{7AB7CE50-3AAC-48C5-B9E0-7DF0A7789A0B}" destId="{4E47C075-664D-41AF-90BC-002096766273}" srcOrd="0" destOrd="0" presId="urn:microsoft.com/office/officeart/2005/8/layout/radial6"/>
    <dgm:cxn modelId="{CEA4A7EB-55C5-4E2E-BE8C-2C0711EA14C2}" type="presParOf" srcId="{304B9090-B30D-410A-87EB-5593DB0264D6}" destId="{C3F48796-5E03-4426-B96C-A874F6589F07}" srcOrd="0" destOrd="0" presId="urn:microsoft.com/office/officeart/2005/8/layout/radial6"/>
    <dgm:cxn modelId="{C9E028D0-9459-478E-B1AC-355E233BDA75}" type="presParOf" srcId="{304B9090-B30D-410A-87EB-5593DB0264D6}" destId="{EF31BE5C-CB30-4408-81BE-06CB12516D3A}" srcOrd="1" destOrd="0" presId="urn:microsoft.com/office/officeart/2005/8/layout/radial6"/>
    <dgm:cxn modelId="{2225A10B-78E6-48AA-9247-864FFB8BBF3D}" type="presParOf" srcId="{304B9090-B30D-410A-87EB-5593DB0264D6}" destId="{EFFD97FA-2AB0-470D-94CB-EE5517384136}" srcOrd="2" destOrd="0" presId="urn:microsoft.com/office/officeart/2005/8/layout/radial6"/>
    <dgm:cxn modelId="{C7EDB0B6-01B4-47FB-A8DB-737E0EA09589}" type="presParOf" srcId="{304B9090-B30D-410A-87EB-5593DB0264D6}" destId="{76B71346-8425-4079-943C-F28C0F18E253}" srcOrd="3" destOrd="0" presId="urn:microsoft.com/office/officeart/2005/8/layout/radial6"/>
    <dgm:cxn modelId="{124390CF-483D-4D18-B6C2-ABA6BDD2B81B}" type="presParOf" srcId="{304B9090-B30D-410A-87EB-5593DB0264D6}" destId="{79A0CB70-1755-4053-B194-ACF6AB5E3675}" srcOrd="4" destOrd="0" presId="urn:microsoft.com/office/officeart/2005/8/layout/radial6"/>
    <dgm:cxn modelId="{0BF995AD-F8C1-4308-A6C8-A651957C4369}" type="presParOf" srcId="{304B9090-B30D-410A-87EB-5593DB0264D6}" destId="{8C79AABE-B291-410B-BC24-00BD64FC9A22}" srcOrd="5" destOrd="0" presId="urn:microsoft.com/office/officeart/2005/8/layout/radial6"/>
    <dgm:cxn modelId="{AF0A522D-3FED-468D-B419-D7DF204C3D5E}" type="presParOf" srcId="{304B9090-B30D-410A-87EB-5593DB0264D6}" destId="{1DB5EC5F-E2D6-4700-AC25-61A2E2530A0B}" srcOrd="6" destOrd="0" presId="urn:microsoft.com/office/officeart/2005/8/layout/radial6"/>
    <dgm:cxn modelId="{6FA72E80-04F7-4F8E-86D5-FE8D23F95747}" type="presParOf" srcId="{304B9090-B30D-410A-87EB-5593DB0264D6}" destId="{93F0ACBE-04EB-42C6-B85B-6F87D0FAFCCA}" srcOrd="7" destOrd="0" presId="urn:microsoft.com/office/officeart/2005/8/layout/radial6"/>
    <dgm:cxn modelId="{23C7D716-B00B-4D67-919D-0761F21D1614}" type="presParOf" srcId="{304B9090-B30D-410A-87EB-5593DB0264D6}" destId="{809063D1-60F4-4DB0-A650-521D14AD5C92}" srcOrd="8" destOrd="0" presId="urn:microsoft.com/office/officeart/2005/8/layout/radial6"/>
    <dgm:cxn modelId="{BE2C9A45-6DC6-468F-9C13-B4F1E2310593}" type="presParOf" srcId="{304B9090-B30D-410A-87EB-5593DB0264D6}" destId="{9688BEF1-6247-41C8-B0F7-012B54062004}" srcOrd="9" destOrd="0" presId="urn:microsoft.com/office/officeart/2005/8/layout/radial6"/>
    <dgm:cxn modelId="{B4CBA003-FA04-49A8-ACFD-08C70B19C165}" type="presParOf" srcId="{304B9090-B30D-410A-87EB-5593DB0264D6}" destId="{B093991F-CFCF-4621-AB3D-BC9C5CADD96D}" srcOrd="10" destOrd="0" presId="urn:microsoft.com/office/officeart/2005/8/layout/radial6"/>
    <dgm:cxn modelId="{509A78C6-895F-41D3-BA33-9B0515E960A8}" type="presParOf" srcId="{304B9090-B30D-410A-87EB-5593DB0264D6}" destId="{AFCADC42-D4BE-4277-A0BC-30C5214B8F55}" srcOrd="11" destOrd="0" presId="urn:microsoft.com/office/officeart/2005/8/layout/radial6"/>
    <dgm:cxn modelId="{4632B7BD-CE08-4719-B9F9-9AFB90138112}" type="presParOf" srcId="{304B9090-B30D-410A-87EB-5593DB0264D6}" destId="{D4479D12-3D93-4B2D-9B8D-0E8A029642C0}" srcOrd="12" destOrd="0" presId="urn:microsoft.com/office/officeart/2005/8/layout/radial6"/>
    <dgm:cxn modelId="{C60C3234-4DCD-4ED4-97B2-DB09B0EDA157}" type="presParOf" srcId="{304B9090-B30D-410A-87EB-5593DB0264D6}" destId="{AAB468A9-7FD7-43AF-AAEE-930FB175BE52}" srcOrd="13" destOrd="0" presId="urn:microsoft.com/office/officeart/2005/8/layout/radial6"/>
    <dgm:cxn modelId="{F838DB3B-759F-4E06-8313-7CB712A12062}" type="presParOf" srcId="{304B9090-B30D-410A-87EB-5593DB0264D6}" destId="{B6BEE616-FB38-46A2-AAD6-4487018DA06A}" srcOrd="14" destOrd="0" presId="urn:microsoft.com/office/officeart/2005/8/layout/radial6"/>
    <dgm:cxn modelId="{55F79D70-86C4-4E7F-BE71-80F770A4503C}" type="presParOf" srcId="{304B9090-B30D-410A-87EB-5593DB0264D6}" destId="{4E47C075-664D-41AF-90BC-002096766273}" srcOrd="15" destOrd="0" presId="urn:microsoft.com/office/officeart/2005/8/layout/radial6"/>
    <dgm:cxn modelId="{3D6927C5-265B-45DD-A2CA-D8497640572B}" type="presParOf" srcId="{304B9090-B30D-410A-87EB-5593DB0264D6}" destId="{B55FFBD4-2C61-468C-8ABC-84D66BB64270}" srcOrd="16" destOrd="0" presId="urn:microsoft.com/office/officeart/2005/8/layout/radial6"/>
    <dgm:cxn modelId="{69E64FC0-C190-46D6-89D6-8E54CEFC5881}" type="presParOf" srcId="{304B9090-B30D-410A-87EB-5593DB0264D6}" destId="{EEC43453-A820-4350-AF96-D923C18935BA}" srcOrd="17" destOrd="0" presId="urn:microsoft.com/office/officeart/2005/8/layout/radial6"/>
    <dgm:cxn modelId="{D403BA2D-14E8-4753-9644-B2A097AA929A}" type="presParOf" srcId="{304B9090-B30D-410A-87EB-5593DB0264D6}" destId="{BDD23F2D-A77E-4324-8871-A8F5D7344618}" srcOrd="18" destOrd="0" presId="urn:microsoft.com/office/officeart/2005/8/layout/radial6"/>
    <dgm:cxn modelId="{79764097-38FC-46CE-B9D1-44ED10F75EDD}" type="presParOf" srcId="{304B9090-B30D-410A-87EB-5593DB0264D6}" destId="{4D072A5A-8A85-4EDA-A270-AF0BAC24EF31}" srcOrd="19" destOrd="0" presId="urn:microsoft.com/office/officeart/2005/8/layout/radial6"/>
    <dgm:cxn modelId="{265D15D0-C4B2-4029-8661-549EA44CEC52}" type="presParOf" srcId="{304B9090-B30D-410A-87EB-5593DB0264D6}" destId="{435D713D-B14A-482E-A5C0-E7C5DB275757}" srcOrd="20" destOrd="0" presId="urn:microsoft.com/office/officeart/2005/8/layout/radial6"/>
    <dgm:cxn modelId="{2E9A4D5C-74EA-4B04-BFB2-70162C806507}" type="presParOf" srcId="{304B9090-B30D-410A-87EB-5593DB0264D6}" destId="{03F93B31-D8E8-48C8-85AC-0463C16A0D92}" srcOrd="21" destOrd="0" presId="urn:microsoft.com/office/officeart/2005/8/layout/radial6"/>
    <dgm:cxn modelId="{BFEAC917-DFCC-4A59-B4CC-787B35364FE2}" type="presParOf" srcId="{304B9090-B30D-410A-87EB-5593DB0264D6}" destId="{820CCE22-88DD-4442-A3B1-1855BE46B58B}" srcOrd="22" destOrd="0" presId="urn:microsoft.com/office/officeart/2005/8/layout/radial6"/>
    <dgm:cxn modelId="{92032EE1-F282-45C1-A4FF-E242CF77AC76}" type="presParOf" srcId="{304B9090-B30D-410A-87EB-5593DB0264D6}" destId="{F9D610B1-E187-4744-979A-FC2D2C7FEEA9}" srcOrd="23" destOrd="0" presId="urn:microsoft.com/office/officeart/2005/8/layout/radial6"/>
    <dgm:cxn modelId="{E55181E5-C05D-4612-94CC-3CCAD52B1440}" type="presParOf" srcId="{304B9090-B30D-410A-87EB-5593DB0264D6}" destId="{8A427B36-1C64-4AFD-9AB4-1CB00CF5E011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27B36-1C64-4AFD-9AB4-1CB00CF5E011}">
      <dsp:nvSpPr>
        <dsp:cNvPr id="0" name=""/>
        <dsp:cNvSpPr/>
      </dsp:nvSpPr>
      <dsp:spPr>
        <a:xfrm>
          <a:off x="1846576" y="538040"/>
          <a:ext cx="3685939" cy="3685939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23F2D-A77E-4324-8871-A8F5D7344618}">
      <dsp:nvSpPr>
        <dsp:cNvPr id="0" name=""/>
        <dsp:cNvSpPr/>
      </dsp:nvSpPr>
      <dsp:spPr>
        <a:xfrm>
          <a:off x="1846576" y="538040"/>
          <a:ext cx="3685939" cy="3685939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79D12-3D93-4B2D-9B8D-0E8A029642C0}">
      <dsp:nvSpPr>
        <dsp:cNvPr id="0" name=""/>
        <dsp:cNvSpPr/>
      </dsp:nvSpPr>
      <dsp:spPr>
        <a:xfrm>
          <a:off x="1846576" y="538040"/>
          <a:ext cx="3685939" cy="3685939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8BEF1-6247-41C8-B0F7-012B54062004}">
      <dsp:nvSpPr>
        <dsp:cNvPr id="0" name=""/>
        <dsp:cNvSpPr/>
      </dsp:nvSpPr>
      <dsp:spPr>
        <a:xfrm>
          <a:off x="1846576" y="538040"/>
          <a:ext cx="3685939" cy="3685939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5EC5F-E2D6-4700-AC25-61A2E2530A0B}">
      <dsp:nvSpPr>
        <dsp:cNvPr id="0" name=""/>
        <dsp:cNvSpPr/>
      </dsp:nvSpPr>
      <dsp:spPr>
        <a:xfrm>
          <a:off x="1846576" y="538040"/>
          <a:ext cx="3685939" cy="3685939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1346-8425-4079-943C-F28C0F18E253}">
      <dsp:nvSpPr>
        <dsp:cNvPr id="0" name=""/>
        <dsp:cNvSpPr/>
      </dsp:nvSpPr>
      <dsp:spPr>
        <a:xfrm>
          <a:off x="1846576" y="538040"/>
          <a:ext cx="3685939" cy="3685939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48796-5E03-4426-B96C-A874F6589F07}">
      <dsp:nvSpPr>
        <dsp:cNvPr id="0" name=""/>
        <dsp:cNvSpPr/>
      </dsp:nvSpPr>
      <dsp:spPr>
        <a:xfrm>
          <a:off x="2862641" y="1554104"/>
          <a:ext cx="1653810" cy="1653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700" kern="1200" dirty="0"/>
            <a:t>F-12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(17 p)</a:t>
          </a:r>
        </a:p>
      </dsp:txBody>
      <dsp:txXfrm>
        <a:off x="3104836" y="1796299"/>
        <a:ext cx="1169420" cy="1169420"/>
      </dsp:txXfrm>
    </dsp:sp>
    <dsp:sp modelId="{EF31BE5C-CB30-4408-81BE-06CB12516D3A}">
      <dsp:nvSpPr>
        <dsp:cNvPr id="0" name=""/>
        <dsp:cNvSpPr/>
      </dsp:nvSpPr>
      <dsp:spPr>
        <a:xfrm>
          <a:off x="3110712" y="882"/>
          <a:ext cx="1157667" cy="1157667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Marie</a:t>
          </a:r>
        </a:p>
      </dsp:txBody>
      <dsp:txXfrm>
        <a:off x="3280248" y="170418"/>
        <a:ext cx="818595" cy="818595"/>
      </dsp:txXfrm>
    </dsp:sp>
    <dsp:sp modelId="{79A0CB70-1755-4053-B194-ACF6AB5E3675}">
      <dsp:nvSpPr>
        <dsp:cNvPr id="0" name=""/>
        <dsp:cNvSpPr/>
      </dsp:nvSpPr>
      <dsp:spPr>
        <a:xfrm>
          <a:off x="4670678" y="901529"/>
          <a:ext cx="1157667" cy="1157667"/>
        </a:xfrm>
        <a:prstGeom prst="ellipse">
          <a:avLst/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Emanuel</a:t>
          </a:r>
        </a:p>
      </dsp:txBody>
      <dsp:txXfrm>
        <a:off x="4840214" y="1071065"/>
        <a:ext cx="818595" cy="818595"/>
      </dsp:txXfrm>
    </dsp:sp>
    <dsp:sp modelId="{93F0ACBE-04EB-42C6-B85B-6F87D0FAFCCA}">
      <dsp:nvSpPr>
        <dsp:cNvPr id="0" name=""/>
        <dsp:cNvSpPr/>
      </dsp:nvSpPr>
      <dsp:spPr>
        <a:xfrm>
          <a:off x="4670678" y="2702823"/>
          <a:ext cx="1157667" cy="1157667"/>
        </a:xfrm>
        <a:prstGeom prst="ellipse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Eva</a:t>
          </a:r>
        </a:p>
      </dsp:txBody>
      <dsp:txXfrm>
        <a:off x="4840214" y="2872359"/>
        <a:ext cx="818595" cy="818595"/>
      </dsp:txXfrm>
    </dsp:sp>
    <dsp:sp modelId="{B093991F-CFCF-4621-AB3D-BC9C5CADD96D}">
      <dsp:nvSpPr>
        <dsp:cNvPr id="0" name=""/>
        <dsp:cNvSpPr/>
      </dsp:nvSpPr>
      <dsp:spPr>
        <a:xfrm>
          <a:off x="3110712" y="3603469"/>
          <a:ext cx="1157667" cy="1157667"/>
        </a:xfrm>
        <a:prstGeom prst="ellipse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Per</a:t>
          </a:r>
        </a:p>
      </dsp:txBody>
      <dsp:txXfrm>
        <a:off x="3280248" y="3773005"/>
        <a:ext cx="818595" cy="818595"/>
      </dsp:txXfrm>
    </dsp:sp>
    <dsp:sp modelId="{B55FFBD4-2C61-468C-8ABC-84D66BB64270}">
      <dsp:nvSpPr>
        <dsp:cNvPr id="0" name=""/>
        <dsp:cNvSpPr/>
      </dsp:nvSpPr>
      <dsp:spPr>
        <a:xfrm>
          <a:off x="1550746" y="2702823"/>
          <a:ext cx="1157667" cy="115766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(Daniel U)</a:t>
          </a:r>
        </a:p>
      </dsp:txBody>
      <dsp:txXfrm>
        <a:off x="1720282" y="2872359"/>
        <a:ext cx="818595" cy="818595"/>
      </dsp:txXfrm>
    </dsp:sp>
    <dsp:sp modelId="{820CCE22-88DD-4442-A3B1-1855BE46B58B}">
      <dsp:nvSpPr>
        <dsp:cNvPr id="0" name=""/>
        <dsp:cNvSpPr/>
      </dsp:nvSpPr>
      <dsp:spPr>
        <a:xfrm>
          <a:off x="1550746" y="901529"/>
          <a:ext cx="1157667" cy="1157667"/>
        </a:xfrm>
        <a:prstGeom prst="ellipse">
          <a:avLst/>
        </a:prstGeom>
        <a:solidFill>
          <a:srgbClr val="99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Håkan</a:t>
          </a:r>
        </a:p>
      </dsp:txBody>
      <dsp:txXfrm>
        <a:off x="1720282" y="1071065"/>
        <a:ext cx="818595" cy="818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27B36-1C64-4AFD-9AB4-1CB00CF5E011}">
      <dsp:nvSpPr>
        <dsp:cNvPr id="0" name=""/>
        <dsp:cNvSpPr/>
      </dsp:nvSpPr>
      <dsp:spPr>
        <a:xfrm>
          <a:off x="1740068" y="431531"/>
          <a:ext cx="3898956" cy="3898956"/>
        </a:xfrm>
        <a:prstGeom prst="blockArc">
          <a:avLst>
            <a:gd name="adj1" fmla="val 13500000"/>
            <a:gd name="adj2" fmla="val 16200000"/>
            <a:gd name="adj3" fmla="val 3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93B31-D8E8-48C8-85AC-0463C16A0D92}">
      <dsp:nvSpPr>
        <dsp:cNvPr id="0" name=""/>
        <dsp:cNvSpPr/>
      </dsp:nvSpPr>
      <dsp:spPr>
        <a:xfrm>
          <a:off x="1740068" y="431531"/>
          <a:ext cx="3898956" cy="3898956"/>
        </a:xfrm>
        <a:prstGeom prst="blockArc">
          <a:avLst>
            <a:gd name="adj1" fmla="val 10800000"/>
            <a:gd name="adj2" fmla="val 13500000"/>
            <a:gd name="adj3" fmla="val 3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23F2D-A77E-4324-8871-A8F5D7344618}">
      <dsp:nvSpPr>
        <dsp:cNvPr id="0" name=""/>
        <dsp:cNvSpPr/>
      </dsp:nvSpPr>
      <dsp:spPr>
        <a:xfrm>
          <a:off x="1740068" y="431531"/>
          <a:ext cx="3898956" cy="3898956"/>
        </a:xfrm>
        <a:prstGeom prst="blockArc">
          <a:avLst>
            <a:gd name="adj1" fmla="val 8100000"/>
            <a:gd name="adj2" fmla="val 10800000"/>
            <a:gd name="adj3" fmla="val 3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7C075-664D-41AF-90BC-002096766273}">
      <dsp:nvSpPr>
        <dsp:cNvPr id="0" name=""/>
        <dsp:cNvSpPr/>
      </dsp:nvSpPr>
      <dsp:spPr>
        <a:xfrm>
          <a:off x="1740068" y="431531"/>
          <a:ext cx="3898956" cy="3898956"/>
        </a:xfrm>
        <a:prstGeom prst="blockArc">
          <a:avLst>
            <a:gd name="adj1" fmla="val 5400000"/>
            <a:gd name="adj2" fmla="val 8100000"/>
            <a:gd name="adj3" fmla="val 3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79D12-3D93-4B2D-9B8D-0E8A029642C0}">
      <dsp:nvSpPr>
        <dsp:cNvPr id="0" name=""/>
        <dsp:cNvSpPr/>
      </dsp:nvSpPr>
      <dsp:spPr>
        <a:xfrm>
          <a:off x="1740068" y="431531"/>
          <a:ext cx="3898956" cy="3898956"/>
        </a:xfrm>
        <a:prstGeom prst="blockArc">
          <a:avLst>
            <a:gd name="adj1" fmla="val 2700000"/>
            <a:gd name="adj2" fmla="val 5400000"/>
            <a:gd name="adj3" fmla="val 3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8BEF1-6247-41C8-B0F7-012B54062004}">
      <dsp:nvSpPr>
        <dsp:cNvPr id="0" name=""/>
        <dsp:cNvSpPr/>
      </dsp:nvSpPr>
      <dsp:spPr>
        <a:xfrm>
          <a:off x="1740068" y="431531"/>
          <a:ext cx="3898956" cy="3898956"/>
        </a:xfrm>
        <a:prstGeom prst="blockArc">
          <a:avLst>
            <a:gd name="adj1" fmla="val 0"/>
            <a:gd name="adj2" fmla="val 2700000"/>
            <a:gd name="adj3" fmla="val 3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5EC5F-E2D6-4700-AC25-61A2E2530A0B}">
      <dsp:nvSpPr>
        <dsp:cNvPr id="0" name=""/>
        <dsp:cNvSpPr/>
      </dsp:nvSpPr>
      <dsp:spPr>
        <a:xfrm>
          <a:off x="1740068" y="431531"/>
          <a:ext cx="3898956" cy="3898956"/>
        </a:xfrm>
        <a:prstGeom prst="blockArc">
          <a:avLst>
            <a:gd name="adj1" fmla="val 18900000"/>
            <a:gd name="adj2" fmla="val 0"/>
            <a:gd name="adj3" fmla="val 3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1346-8425-4079-943C-F28C0F18E253}">
      <dsp:nvSpPr>
        <dsp:cNvPr id="0" name=""/>
        <dsp:cNvSpPr/>
      </dsp:nvSpPr>
      <dsp:spPr>
        <a:xfrm>
          <a:off x="1740068" y="431531"/>
          <a:ext cx="3898956" cy="3898956"/>
        </a:xfrm>
        <a:prstGeom prst="blockArc">
          <a:avLst>
            <a:gd name="adj1" fmla="val 16200000"/>
            <a:gd name="adj2" fmla="val 18900000"/>
            <a:gd name="adj3" fmla="val 3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48796-5E03-4426-B96C-A874F6589F07}">
      <dsp:nvSpPr>
        <dsp:cNvPr id="0" name=""/>
        <dsp:cNvSpPr/>
      </dsp:nvSpPr>
      <dsp:spPr>
        <a:xfrm>
          <a:off x="3026581" y="1718044"/>
          <a:ext cx="1325930" cy="1325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Lagen</a:t>
          </a:r>
          <a:endParaRPr lang="sv-SE" sz="1600" kern="1200" dirty="0"/>
        </a:p>
      </dsp:txBody>
      <dsp:txXfrm>
        <a:off x="3220759" y="1912222"/>
        <a:ext cx="937574" cy="937574"/>
      </dsp:txXfrm>
    </dsp:sp>
    <dsp:sp modelId="{EF31BE5C-CB30-4408-81BE-06CB12516D3A}">
      <dsp:nvSpPr>
        <dsp:cNvPr id="0" name=""/>
        <dsp:cNvSpPr/>
      </dsp:nvSpPr>
      <dsp:spPr>
        <a:xfrm>
          <a:off x="3225470" y="869"/>
          <a:ext cx="928151" cy="92815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Barn</a:t>
          </a:r>
        </a:p>
      </dsp:txBody>
      <dsp:txXfrm>
        <a:off x="3361395" y="136794"/>
        <a:ext cx="656301" cy="656301"/>
      </dsp:txXfrm>
    </dsp:sp>
    <dsp:sp modelId="{79A0CB70-1755-4053-B194-ACF6AB5E3675}">
      <dsp:nvSpPr>
        <dsp:cNvPr id="0" name=""/>
        <dsp:cNvSpPr/>
      </dsp:nvSpPr>
      <dsp:spPr>
        <a:xfrm>
          <a:off x="4580332" y="562071"/>
          <a:ext cx="928151" cy="928151"/>
        </a:xfrm>
        <a:prstGeom prst="ellipse">
          <a:avLst/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Senior/</a:t>
          </a:r>
          <a:r>
            <a:rPr lang="sv-SE" sz="1000" kern="1200" dirty="0" err="1"/>
            <a:t>Utv</a:t>
          </a:r>
          <a:endParaRPr lang="sv-SE" sz="1000" kern="1200" dirty="0"/>
        </a:p>
      </dsp:txBody>
      <dsp:txXfrm>
        <a:off x="4716257" y="697996"/>
        <a:ext cx="656301" cy="656301"/>
      </dsp:txXfrm>
    </dsp:sp>
    <dsp:sp modelId="{93F0ACBE-04EB-42C6-B85B-6F87D0FAFCCA}">
      <dsp:nvSpPr>
        <dsp:cNvPr id="0" name=""/>
        <dsp:cNvSpPr/>
      </dsp:nvSpPr>
      <dsp:spPr>
        <a:xfrm>
          <a:off x="5141535" y="1916934"/>
          <a:ext cx="928151" cy="928151"/>
        </a:xfrm>
        <a:prstGeom prst="ellipse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Utbildning</a:t>
          </a:r>
        </a:p>
      </dsp:txBody>
      <dsp:txXfrm>
        <a:off x="5277460" y="2052859"/>
        <a:ext cx="656301" cy="656301"/>
      </dsp:txXfrm>
    </dsp:sp>
    <dsp:sp modelId="{B093991F-CFCF-4621-AB3D-BC9C5CADD96D}">
      <dsp:nvSpPr>
        <dsp:cNvPr id="0" name=""/>
        <dsp:cNvSpPr/>
      </dsp:nvSpPr>
      <dsp:spPr>
        <a:xfrm>
          <a:off x="4580332" y="3271796"/>
          <a:ext cx="928151" cy="928151"/>
        </a:xfrm>
        <a:prstGeom prst="ellipse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Kansli</a:t>
          </a:r>
        </a:p>
      </dsp:txBody>
      <dsp:txXfrm>
        <a:off x="4716257" y="3407721"/>
        <a:ext cx="656301" cy="656301"/>
      </dsp:txXfrm>
    </dsp:sp>
    <dsp:sp modelId="{AAB468A9-7FD7-43AF-AAEE-930FB175BE52}">
      <dsp:nvSpPr>
        <dsp:cNvPr id="0" name=""/>
        <dsp:cNvSpPr/>
      </dsp:nvSpPr>
      <dsp:spPr>
        <a:xfrm>
          <a:off x="3225470" y="3832998"/>
          <a:ext cx="928151" cy="928151"/>
        </a:xfrm>
        <a:prstGeom prst="ellipse">
          <a:avLst/>
        </a:prstGeom>
        <a:solidFill>
          <a:srgbClr val="99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Styrelse</a:t>
          </a:r>
          <a:endParaRPr lang="sv-SE" sz="1000" kern="1200" dirty="0"/>
        </a:p>
      </dsp:txBody>
      <dsp:txXfrm>
        <a:off x="3361395" y="3968923"/>
        <a:ext cx="656301" cy="656301"/>
      </dsp:txXfrm>
    </dsp:sp>
    <dsp:sp modelId="{B55FFBD4-2C61-468C-8ABC-84D66BB64270}">
      <dsp:nvSpPr>
        <dsp:cNvPr id="0" name=""/>
        <dsp:cNvSpPr/>
      </dsp:nvSpPr>
      <dsp:spPr>
        <a:xfrm>
          <a:off x="1870608" y="3271796"/>
          <a:ext cx="928151" cy="92815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Anläggning</a:t>
          </a:r>
        </a:p>
      </dsp:txBody>
      <dsp:txXfrm>
        <a:off x="2006533" y="3407721"/>
        <a:ext cx="656301" cy="656301"/>
      </dsp:txXfrm>
    </dsp:sp>
    <dsp:sp modelId="{4D072A5A-8A85-4EDA-A270-AF0BAC24EF31}">
      <dsp:nvSpPr>
        <dsp:cNvPr id="0" name=""/>
        <dsp:cNvSpPr/>
      </dsp:nvSpPr>
      <dsp:spPr>
        <a:xfrm>
          <a:off x="1309406" y="1916934"/>
          <a:ext cx="928151" cy="92815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tx1"/>
              </a:solidFill>
            </a:rPr>
            <a:t>Domare</a:t>
          </a:r>
        </a:p>
      </dsp:txBody>
      <dsp:txXfrm>
        <a:off x="1445331" y="2052859"/>
        <a:ext cx="656301" cy="656301"/>
      </dsp:txXfrm>
    </dsp:sp>
    <dsp:sp modelId="{820CCE22-88DD-4442-A3B1-1855BE46B58B}">
      <dsp:nvSpPr>
        <dsp:cNvPr id="0" name=""/>
        <dsp:cNvSpPr/>
      </dsp:nvSpPr>
      <dsp:spPr>
        <a:xfrm>
          <a:off x="1870608" y="562071"/>
          <a:ext cx="928151" cy="928151"/>
        </a:xfrm>
        <a:prstGeom prst="ellipse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 err="1"/>
            <a:t>Föräldra</a:t>
          </a:r>
          <a:endParaRPr lang="sv-SE" sz="1000" kern="1200" dirty="0"/>
        </a:p>
      </dsp:txBody>
      <dsp:txXfrm>
        <a:off x="2006533" y="697996"/>
        <a:ext cx="656301" cy="656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9FEBC-8F08-4EEE-A965-65747FBB6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6C07DE8-68C0-41EE-A484-23E55ED24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E209DE-9AE7-4C44-9FF0-14970A20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BDE13E-9975-4C17-AF96-73954790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F61C18-FB33-4608-85C3-B4082281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88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C7E74-1EA1-4070-9CA9-A9A943D8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B0DA923-F25B-4DF1-9266-DDA32233C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C071CC-4460-4823-A1BC-84503638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4DFB67-F556-438B-AB51-6C3D9326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EAE5FF-F955-49DB-8892-0794BA85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A2DEB28-5BEB-4785-869B-987E94952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8D8DA8-8CA8-4C37-BC47-6CFB30F67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ED1F3-99C1-43B1-BC50-73911FD6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4CD5B0-0CB7-4FE4-908A-6C281EC6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04BD2E-4057-49F5-9246-5EA363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66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FB7CC-A6D8-4603-987B-BB4DE7FA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21E9FB-BF73-40C6-91FC-EED31E8B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D7E2D6-1DE5-483A-919D-581ECBA8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25709F-25CB-41C3-821C-6151F901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9AA586-7196-484E-A825-F1C32428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7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D3C6C1-FF25-4B5A-BD74-138F765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6D224-1890-4E35-A0ED-E24BAADB0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08353D-0DFD-4261-A4C9-81C4936A2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1AA642-F38E-4AD3-A0FF-7BC2F486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8E1080-F883-4404-9D14-EE1BBABD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82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E4075-5C88-46FD-A929-FC5BFAA7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DC3F47-7C02-4B08-925F-F8F992BAB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6F2AE6-4B6E-41F2-9F8E-B8E929880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4B1204-C7E6-4D60-A026-1BBAADDF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041A75-D747-4F6C-A83B-626FC16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BBD66D-0A59-44E9-819A-A3E113E2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B5DA65-DCA6-4D9D-99B3-D28159ED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1138E1-6506-47F0-9856-D3C2629B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3CCF75-1D56-497E-9A7C-D2EA3289A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FA3BBB-DE8A-4FFC-9040-0E936DB85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0908C9-6382-42B8-868C-2DB1AC218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E34B34C-575F-4E4B-BFD4-7E6189E2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016345E-92C8-47B1-AFA6-7EAC873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619229C-85C9-4D4C-8EC6-78503126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16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DFA30-FBC6-47C1-A223-7E425724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79A12D7-46CD-4001-B6D1-96E33DF4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E3FBE57-5E3B-45F2-9098-26C852E4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9F8541-F387-49C3-A5F9-503A276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10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9458C87-9194-49DE-AEDB-6852D4BF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E983228-A4FA-43BE-8726-95870C46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004F201-BDC7-4C22-A900-5C72BC3B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019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202248-2444-44BB-AB1D-6364C2F6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20615C-199D-45B9-9E4F-D1CB24B50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573186-5B3D-4E52-9DFA-6AB040074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7CF2FB-8D70-4003-95C4-662AD63A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DB311-8158-4050-AA31-F2EE6301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2F24AA-C339-4F0B-94FE-45EC8E74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82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9C60BA-F53A-4D85-9D55-1C3B2AC0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E6651BB-FCD1-49B9-BAAF-DE98791A8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BD95B5-8142-4291-8DBA-EF7BC1AB0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8DBF3D-BC7E-40C4-B32F-B5AB3B52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1E156E-2964-47DF-AF69-094D2C79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138D55F-5774-4F5E-B2D3-0C3ADB2B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73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7B95F3-C484-4529-A716-FD4C937A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470D4-0150-4DDA-9E73-5FC68B9D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3AD0AA-EF89-45D3-88A0-79D4E7638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36FA5-BEB4-4EC0-A48A-C1DD5E3E7C22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5816A6-63D4-44C3-8C71-CD301C3A8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8D4B95-920D-49F1-AD03-CE9D5C1F4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02E8-D4B9-4B6F-9561-850EE85E2D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40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394238"/>
          </a:xfrm>
        </p:spPr>
        <p:txBody>
          <a:bodyPr anchor="b">
            <a:normAutofit/>
          </a:bodyPr>
          <a:lstStyle/>
          <a:p>
            <a:pPr algn="l"/>
            <a:r>
              <a:rPr lang="sv-SE" sz="4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Välkommen till</a:t>
            </a:r>
            <a:br>
              <a:rPr lang="sv-SE" sz="4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v-SE" sz="4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Föräldramöte: </a:t>
            </a:r>
            <a:br>
              <a:rPr lang="sv-SE" sz="4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sv-SE" sz="4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v-SE" sz="4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SIK Flickor-12</a:t>
            </a:r>
            <a:br>
              <a:rPr lang="sv-SE" sz="4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v-SE" sz="4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2025-03-31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744" y="2629829"/>
            <a:ext cx="1291851" cy="17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Matchförälder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2207776" y="1861190"/>
            <a:ext cx="6686745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Vara värd åt våra gäster (info, kaffe </a:t>
            </a:r>
            <a:r>
              <a:rPr lang="sv-SE" sz="2700" dirty="0" err="1">
                <a:latin typeface="+mn-lt"/>
                <a:cs typeface="Aharoni" panose="02010803020104030203" pitchFamily="2" charset="-79"/>
              </a:rPr>
              <a:t>etc</a:t>
            </a:r>
            <a:r>
              <a:rPr lang="sv-SE" sz="2700" dirty="0">
                <a:latin typeface="+mn-lt"/>
                <a:cs typeface="Aharoni" panose="02010803020104030203" pitchFamily="2" charset="-79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Hjälpa ledarna inför match (bygga plan </a:t>
            </a:r>
            <a:r>
              <a:rPr lang="sv-SE" sz="2700" dirty="0" err="1">
                <a:latin typeface="+mn-lt"/>
                <a:cs typeface="Aharoni" panose="02010803020104030203" pitchFamily="2" charset="-79"/>
              </a:rPr>
              <a:t>etc</a:t>
            </a:r>
            <a:r>
              <a:rPr lang="sv-SE" sz="2700" dirty="0">
                <a:latin typeface="+mn-lt"/>
                <a:cs typeface="Aharoni" panose="02010803020104030203" pitchFamily="2" charset="-79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Linjedomare (</a:t>
            </a:r>
            <a:r>
              <a:rPr lang="sv-SE" sz="2700" i="1" dirty="0" err="1">
                <a:latin typeface="+mn-lt"/>
                <a:cs typeface="Aharoni" panose="02010803020104030203" pitchFamily="2" charset="-79"/>
              </a:rPr>
              <a:t>flaggviftare</a:t>
            </a:r>
            <a:r>
              <a:rPr lang="sv-SE" sz="2700" dirty="0">
                <a:latin typeface="+mn-lt"/>
                <a:cs typeface="Aharoni" panose="02010803020104030203" pitchFamily="2" charset="-79"/>
              </a:rPr>
              <a:t>)</a:t>
            </a: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700" dirty="0">
              <a:latin typeface="+mn-lt"/>
              <a:cs typeface="Aharoni" panose="02010803020104030203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sv-SE" sz="2100" i="1" dirty="0">
                <a:latin typeface="+mn-lt"/>
                <a:cs typeface="Aharoni" panose="02010803020104030203" pitchFamily="2" charset="-79"/>
              </a:rPr>
              <a:t>Se instruktion på kioskschemat:</a:t>
            </a:r>
            <a:br>
              <a:rPr lang="sv-SE" sz="2100" i="1" dirty="0">
                <a:latin typeface="+mn-lt"/>
                <a:cs typeface="Aharoni" panose="02010803020104030203" pitchFamily="2" charset="-79"/>
              </a:rPr>
            </a:br>
            <a:endParaRPr lang="sv-SE" sz="2800" i="1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D75DD1-E84D-4552-9DDA-20261D56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3" y="4888065"/>
            <a:ext cx="9783540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1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Seniormatcher, Fix &amp; Midsommar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2207776" y="1861190"/>
            <a:ext cx="7349462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700" i="1" dirty="0">
                <a:latin typeface="+mn-lt"/>
                <a:cs typeface="Aharoni" panose="02010803020104030203" pitchFamily="2" charset="-79"/>
              </a:rPr>
              <a:t>Träningsläger? </a:t>
            </a:r>
            <a:r>
              <a:rPr lang="sv-SE" sz="2700" i="1">
                <a:latin typeface="+mn-lt"/>
                <a:cs typeface="Aharoni" panose="02010803020104030203" pitchFamily="2" charset="-79"/>
              </a:rPr>
              <a:t>Var, när, hur?</a:t>
            </a:r>
            <a:endParaRPr lang="sv-SE" sz="2700" i="1" dirty="0">
              <a:latin typeface="+mn-lt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700" i="1" dirty="0">
                <a:latin typeface="+mn-lt"/>
                <a:cs typeface="Aharoni" panose="02010803020104030203" pitchFamily="2" charset="-79"/>
              </a:rPr>
              <a:t>Damsenior – Tre matcher i år </a:t>
            </a: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7E0DF2E-3C49-4952-BC28-758627E82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34" y="2817654"/>
            <a:ext cx="1438476" cy="22005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598264C-3AD3-4B21-8756-EC9E89906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286" y="4780886"/>
            <a:ext cx="1856761" cy="17285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C29D928-C698-F4BB-38E9-FCE3F69F2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824" y="3228945"/>
            <a:ext cx="5506218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8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Övrigt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2207776" y="1861191"/>
            <a:ext cx="7465142" cy="40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700" i="1" dirty="0">
                <a:latin typeface="+mn-lt"/>
                <a:cs typeface="Aharoni" panose="02010803020104030203" pitchFamily="2" charset="-79"/>
              </a:rPr>
              <a:t>Nya träningstider från början av maj.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700" i="1" dirty="0">
                <a:latin typeface="+mn-lt"/>
                <a:cs typeface="Aharoni" panose="02010803020104030203" pitchFamily="2" charset="-79"/>
              </a:rPr>
              <a:t>Läge och aktiviteter i klubben.</a:t>
            </a:r>
          </a:p>
          <a:p>
            <a:pPr marL="11684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200" i="1" dirty="0">
                <a:latin typeface="+mn-lt"/>
                <a:cs typeface="Aharoni" panose="02010803020104030203" pitchFamily="2" charset="-79"/>
              </a:rPr>
              <a:t>Lägerverksamhet stor inkomstkälla.</a:t>
            </a:r>
          </a:p>
          <a:p>
            <a:pPr marL="11684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200" i="1" dirty="0">
                <a:latin typeface="+mn-lt"/>
                <a:cs typeface="Aharoni" panose="02010803020104030203" pitchFamily="2" charset="-79"/>
              </a:rPr>
              <a:t>Gåfotboll – Satsning på alla åldrar.</a:t>
            </a:r>
          </a:p>
          <a:p>
            <a:pPr marL="11684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200" i="1" dirty="0" err="1">
                <a:latin typeface="+mn-lt"/>
                <a:cs typeface="Aharoni" panose="02010803020104030203" pitchFamily="2" charset="-79"/>
              </a:rPr>
              <a:t>After</a:t>
            </a:r>
            <a:r>
              <a:rPr lang="sv-SE" sz="2200" i="1" dirty="0">
                <a:latin typeface="+mn-lt"/>
                <a:cs typeface="Aharoni" panose="02010803020104030203" pitchFamily="2" charset="-79"/>
              </a:rPr>
              <a:t> </a:t>
            </a:r>
            <a:r>
              <a:rPr lang="sv-SE" sz="2200" i="1" dirty="0" err="1">
                <a:latin typeface="+mn-lt"/>
                <a:cs typeface="Aharoni" panose="02010803020104030203" pitchFamily="2" charset="-79"/>
              </a:rPr>
              <a:t>school</a:t>
            </a:r>
            <a:r>
              <a:rPr lang="sv-SE" sz="2200" i="1" dirty="0">
                <a:latin typeface="+mn-lt"/>
                <a:cs typeface="Aharoni" panose="02010803020104030203" pitchFamily="2" charset="-79"/>
              </a:rPr>
              <a:t>. </a:t>
            </a:r>
            <a:r>
              <a:rPr lang="sv-SE" sz="2000" i="1" dirty="0">
                <a:latin typeface="+mn-lt"/>
                <a:cs typeface="Aharoni" panose="02010803020104030203" pitchFamily="2" charset="-79"/>
              </a:rPr>
              <a:t>Pensionärsinitiativ pågår…</a:t>
            </a:r>
          </a:p>
          <a:p>
            <a:pPr marL="11684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000" dirty="0">
                <a:latin typeface="+mn-lt"/>
                <a:cs typeface="Aharoni" panose="02010803020104030203" pitchFamily="2" charset="-79"/>
              </a:rPr>
              <a:t>Ideella krafter är välkomna!</a:t>
            </a:r>
            <a:endParaRPr lang="sv-SE" sz="2000" i="1" dirty="0">
              <a:latin typeface="+mn-lt"/>
              <a:cs typeface="Aharoni" panose="02010803020104030203" pitchFamily="2" charset="-79"/>
            </a:endParaRPr>
          </a:p>
          <a:p>
            <a:pPr marL="11684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v-SE" sz="2200" i="1" dirty="0">
              <a:latin typeface="+mn-lt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700" i="1" dirty="0">
                <a:latin typeface="+mn-lt"/>
                <a:cs typeface="Aharoni" panose="02010803020104030203" pitchFamily="2" charset="-79"/>
              </a:rPr>
              <a:t>Klubbens vision för grusplanen.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v-SE" sz="2700" i="1" dirty="0">
              <a:latin typeface="+mn-lt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v-SE" sz="2700" i="1" dirty="0">
              <a:latin typeface="+mn-lt"/>
              <a:cs typeface="Aharoni" panose="02010803020104030203" pitchFamily="2" charset="-79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700" i="1" dirty="0">
                <a:latin typeface="+mn-lt"/>
                <a:cs typeface="Aharoni" panose="02010803020104030203" pitchFamily="2" charset="-79"/>
              </a:rPr>
              <a:t>Någon som vill ta upp något?</a:t>
            </a: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961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F347ADA-0100-0D4E-319C-E85AA821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88" y="578943"/>
            <a:ext cx="9196720" cy="602474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8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7E8B4-4990-C028-CD0E-D32452A1A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0CA030-E510-23F3-167D-F657A45B5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AE0D69FB-B4C5-8C23-BC94-3D11C77B75CF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926F67AA-D2F5-EE92-88DF-1987E7351485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DFEEACC-6CC5-07F0-3DD4-9ADF20ED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13" y="924136"/>
            <a:ext cx="3703590" cy="2468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EB848A-2E1C-4CC9-41D5-9765308B4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58" y="3856418"/>
            <a:ext cx="3188065" cy="220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09B96A0-EFBB-1822-3289-414297205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390" y="984681"/>
            <a:ext cx="3761230" cy="251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8BA8ACD-9270-4E91-5E19-8E4B9E061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390" y="3922981"/>
            <a:ext cx="3856723" cy="212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67D4373-7349-AFBF-86DD-67BBC1166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929" y="2833109"/>
            <a:ext cx="2728824" cy="2046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938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13CAF-12AD-D10D-F829-0859699E4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38E5252-3F48-9CFA-3D72-F0E22CACD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AF004B1F-B33E-9B90-8402-E06EC8AF9CB5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4A16CF0C-0EDD-169C-7B22-EED8274A4B1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06498A0-E21A-A8AB-C9F6-AC2835253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87" y="1447813"/>
            <a:ext cx="7761401" cy="1047463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Tack för gott samarbete!</a:t>
            </a: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824ABA-3C84-02B2-6098-FEBF31553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654" y="2991929"/>
            <a:ext cx="4772691" cy="25530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442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AGENDA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2207776" y="1861190"/>
            <a:ext cx="6686745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Ledare &amp; Laget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Föräldrarepresentanter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Klubbens organisation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Seriespel, träningar och anmälningar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 err="1">
                <a:latin typeface="+mn-lt"/>
                <a:cs typeface="Aharoni" panose="02010803020104030203" pitchFamily="2" charset="-79"/>
              </a:rPr>
              <a:t>Fys</a:t>
            </a:r>
            <a:r>
              <a:rPr lang="sv-SE" sz="2700" dirty="0">
                <a:latin typeface="+mn-lt"/>
                <a:cs typeface="Aharoni" panose="02010803020104030203" pitchFamily="2" charset="-79"/>
              </a:rPr>
              <a:t>, energi och välmående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Samarbeten, in- och utlån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Kioskerna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Matchförälder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Seniormatcher, Fix och Midsommar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Övrigt</a:t>
            </a: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70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Ledare &amp; Laget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2207776" y="1861190"/>
            <a:ext cx="6686745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0AE267D-CB01-4DEA-B9FF-DF5F12010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415653"/>
              </p:ext>
            </p:extLst>
          </p:nvPr>
        </p:nvGraphicFramePr>
        <p:xfrm>
          <a:off x="2207776" y="1791093"/>
          <a:ext cx="7379093" cy="476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atbubbla: rad 3">
            <a:extLst>
              <a:ext uri="{FF2B5EF4-FFF2-40B4-BE49-F238E27FC236}">
                <a16:creationId xmlns:a16="http://schemas.microsoft.com/office/drawing/2014/main" id="{8CC8007E-23DE-1991-E28F-797522E705AF}"/>
              </a:ext>
            </a:extLst>
          </p:cNvPr>
          <p:cNvSpPr/>
          <p:nvPr/>
        </p:nvSpPr>
        <p:spPr>
          <a:xfrm>
            <a:off x="6961932" y="1339841"/>
            <a:ext cx="1809946" cy="319109"/>
          </a:xfrm>
          <a:prstGeom prst="borderCallout1">
            <a:avLst>
              <a:gd name="adj1" fmla="val 57154"/>
              <a:gd name="adj2" fmla="val -7291"/>
              <a:gd name="adj3" fmla="val 156812"/>
              <a:gd name="adj4" fmla="val -3937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Huvudtränare</a:t>
            </a:r>
          </a:p>
        </p:txBody>
      </p:sp>
      <p:sp>
        <p:nvSpPr>
          <p:cNvPr id="8" name="Pratbubbla: rad 7">
            <a:extLst>
              <a:ext uri="{FF2B5EF4-FFF2-40B4-BE49-F238E27FC236}">
                <a16:creationId xmlns:a16="http://schemas.microsoft.com/office/drawing/2014/main" id="{6FCBF8E0-D178-72D3-B816-E7322AB1C6B3}"/>
              </a:ext>
            </a:extLst>
          </p:cNvPr>
          <p:cNvSpPr/>
          <p:nvPr/>
        </p:nvSpPr>
        <p:spPr>
          <a:xfrm>
            <a:off x="8979172" y="2440601"/>
            <a:ext cx="2961920" cy="319109"/>
          </a:xfrm>
          <a:prstGeom prst="borderCallout1">
            <a:avLst>
              <a:gd name="adj1" fmla="val 60107"/>
              <a:gd name="adj2" fmla="val -6742"/>
              <a:gd name="adj3" fmla="val 162720"/>
              <a:gd name="adj4" fmla="val -2974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Ass. Tränare + </a:t>
            </a:r>
            <a:r>
              <a:rPr lang="sv-SE" dirty="0" err="1">
                <a:solidFill>
                  <a:schemeClr val="tx1"/>
                </a:solidFill>
              </a:rPr>
              <a:t>domarbokn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Pratbubbla: rad 9">
            <a:extLst>
              <a:ext uri="{FF2B5EF4-FFF2-40B4-BE49-F238E27FC236}">
                <a16:creationId xmlns:a16="http://schemas.microsoft.com/office/drawing/2014/main" id="{D712F27D-C44E-01E0-5D06-B1D91EE58F67}"/>
              </a:ext>
            </a:extLst>
          </p:cNvPr>
          <p:cNvSpPr/>
          <p:nvPr/>
        </p:nvSpPr>
        <p:spPr>
          <a:xfrm>
            <a:off x="150829" y="2588385"/>
            <a:ext cx="2837468" cy="319109"/>
          </a:xfrm>
          <a:prstGeom prst="borderCallout1">
            <a:avLst>
              <a:gd name="adj1" fmla="val 136914"/>
              <a:gd name="adj2" fmla="val 125298"/>
              <a:gd name="adj3" fmla="val 41601"/>
              <a:gd name="adj4" fmla="val 1022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Ass. tränare + </a:t>
            </a:r>
            <a:r>
              <a:rPr lang="sv-SE" dirty="0" err="1">
                <a:solidFill>
                  <a:schemeClr val="tx1"/>
                </a:solidFill>
              </a:rPr>
              <a:t>domarbokn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Pratbubbla: rad 10">
            <a:extLst>
              <a:ext uri="{FF2B5EF4-FFF2-40B4-BE49-F238E27FC236}">
                <a16:creationId xmlns:a16="http://schemas.microsoft.com/office/drawing/2014/main" id="{116F44A9-1DC7-2958-F308-0DB744A5C06B}"/>
              </a:ext>
            </a:extLst>
          </p:cNvPr>
          <p:cNvSpPr/>
          <p:nvPr/>
        </p:nvSpPr>
        <p:spPr>
          <a:xfrm>
            <a:off x="1093223" y="4489962"/>
            <a:ext cx="1809946" cy="319109"/>
          </a:xfrm>
          <a:prstGeom prst="borderCallout1">
            <a:avLst>
              <a:gd name="adj1" fmla="val 119189"/>
              <a:gd name="adj2" fmla="val 139584"/>
              <a:gd name="adj3" fmla="val 41601"/>
              <a:gd name="adj4" fmla="val 1022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Samarbete / stöd</a:t>
            </a:r>
          </a:p>
        </p:txBody>
      </p:sp>
      <p:sp>
        <p:nvSpPr>
          <p:cNvPr id="12" name="Pratbubbla: rad 11">
            <a:extLst>
              <a:ext uri="{FF2B5EF4-FFF2-40B4-BE49-F238E27FC236}">
                <a16:creationId xmlns:a16="http://schemas.microsoft.com/office/drawing/2014/main" id="{6ED38F87-9CD4-FAE3-77F9-4DBB5A8C3841}"/>
              </a:ext>
            </a:extLst>
          </p:cNvPr>
          <p:cNvSpPr/>
          <p:nvPr/>
        </p:nvSpPr>
        <p:spPr>
          <a:xfrm>
            <a:off x="848412" y="6096248"/>
            <a:ext cx="3376081" cy="319109"/>
          </a:xfrm>
          <a:prstGeom prst="borderCallout1">
            <a:avLst>
              <a:gd name="adj1" fmla="val -1929"/>
              <a:gd name="adj2" fmla="val 128049"/>
              <a:gd name="adj3" fmla="val 41601"/>
              <a:gd name="adj4" fmla="val 1022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Mv-tänare</a:t>
            </a:r>
            <a:r>
              <a:rPr lang="sv-SE" dirty="0">
                <a:solidFill>
                  <a:schemeClr val="tx1"/>
                </a:solidFill>
              </a:rPr>
              <a:t> + </a:t>
            </a:r>
            <a:r>
              <a:rPr lang="sv-SE" dirty="0" err="1">
                <a:solidFill>
                  <a:schemeClr val="tx1"/>
                </a:solidFill>
              </a:rPr>
              <a:t>Materialansv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Pratbubbla: rad 12">
            <a:extLst>
              <a:ext uri="{FF2B5EF4-FFF2-40B4-BE49-F238E27FC236}">
                <a16:creationId xmlns:a16="http://schemas.microsoft.com/office/drawing/2014/main" id="{3227EF52-F3D3-E85E-67B1-A5DE9CFFEDCE}"/>
              </a:ext>
            </a:extLst>
          </p:cNvPr>
          <p:cNvSpPr/>
          <p:nvPr/>
        </p:nvSpPr>
        <p:spPr>
          <a:xfrm>
            <a:off x="8666425" y="4479835"/>
            <a:ext cx="3376081" cy="319109"/>
          </a:xfrm>
          <a:prstGeom prst="borderCallout1">
            <a:avLst>
              <a:gd name="adj1" fmla="val 42382"/>
              <a:gd name="adj2" fmla="val -2628"/>
              <a:gd name="adj3" fmla="val 124316"/>
              <a:gd name="adj4" fmla="val -1833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Lagledare (</a:t>
            </a:r>
            <a:r>
              <a:rPr lang="sv-SE" dirty="0" err="1">
                <a:solidFill>
                  <a:schemeClr val="tx1"/>
                </a:solidFill>
              </a:rPr>
              <a:t>admin</a:t>
            </a:r>
            <a:r>
              <a:rPr lang="sv-SE" dirty="0">
                <a:solidFill>
                  <a:schemeClr val="tx1"/>
                </a:solidFill>
              </a:rPr>
              <a:t>) + ass. tränare</a:t>
            </a:r>
          </a:p>
        </p:txBody>
      </p:sp>
    </p:spTree>
    <p:extLst>
      <p:ext uri="{BB962C8B-B14F-4D97-AF65-F5344CB8AC3E}">
        <p14:creationId xmlns:p14="http://schemas.microsoft.com/office/powerpoint/2010/main" val="210043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Föräldrarepresentanter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989814" y="1861190"/>
            <a:ext cx="10510887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Föräldrarepresentanter: Maria Gustavsson och Stina-Cajsa Berlin.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Lagets kassörer: Maria Gustavsson och Johanna Elfdahl.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Ny sektion beslutad i klubben. Föräldrasektionen 1:a möte i maj.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v-SE" sz="2700" dirty="0">
              <a:latin typeface="+mn-lt"/>
              <a:cs typeface="Aharoni" panose="02010803020104030203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sv-SE" sz="3400" b="1" dirty="0">
                <a:latin typeface="+mn-lt"/>
                <a:cs typeface="Aharoni" panose="02010803020104030203" pitchFamily="2" charset="-79"/>
              </a:rPr>
              <a:t>Info</a:t>
            </a:r>
            <a:r>
              <a:rPr lang="sv-SE" sz="2700" dirty="0">
                <a:latin typeface="+mn-lt"/>
                <a:cs typeface="Aharoni" panose="02010803020104030203" pitchFamily="2" charset="-79"/>
              </a:rPr>
              <a:t>: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Alla lag kommer att tilldelas 2500 kr per år att förvalta enligt lagets önskemål                              (cuper, teamaktiviteter, trivsel, riktade inköp).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Styrelsen har beslutat om riktlinjer för sponsring.</a:t>
            </a: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480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916ED-B9C7-A855-FF36-D881F751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FAA23-D35F-D52D-EA9C-51DF62B1F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7877518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Klubbens Sektioner / Organisation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613B04-3601-40CC-B120-A2198BE9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9B6C3A32-B4A6-0056-EE6E-4E91A0401AEE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DBF579DF-F09E-D267-90DF-D9050D432345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7294DF6-6CBC-FF4C-DC9F-102CE0BFFBAE}"/>
              </a:ext>
            </a:extLst>
          </p:cNvPr>
          <p:cNvSpPr txBox="1">
            <a:spLocks/>
          </p:cNvSpPr>
          <p:nvPr/>
        </p:nvSpPr>
        <p:spPr>
          <a:xfrm>
            <a:off x="2207776" y="1861190"/>
            <a:ext cx="6686745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AD11C69-820D-D4CF-D3A5-8843C1340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212707"/>
              </p:ext>
            </p:extLst>
          </p:nvPr>
        </p:nvGraphicFramePr>
        <p:xfrm>
          <a:off x="2207776" y="1791093"/>
          <a:ext cx="7379093" cy="476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156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811457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Seriespel, träningar och anmälningar</a:t>
            </a:r>
            <a:br>
              <a:rPr lang="sv-SE" sz="4000" dirty="0">
                <a:latin typeface="+mn-lt"/>
                <a:cs typeface="Aharoni" panose="02010803020104030203" pitchFamily="2" charset="-79"/>
              </a:rPr>
            </a:b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2207776" y="1861190"/>
            <a:ext cx="6686745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EFAD8A8-62E4-4FD0-973F-4DA65EDAE5F7}"/>
              </a:ext>
            </a:extLst>
          </p:cNvPr>
          <p:cNvSpPr txBox="1">
            <a:spLocks/>
          </p:cNvSpPr>
          <p:nvPr/>
        </p:nvSpPr>
        <p:spPr>
          <a:xfrm>
            <a:off x="2095205" y="1735206"/>
            <a:ext cx="7784086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Ett lag i år, 9 mot 9. </a:t>
            </a:r>
            <a:r>
              <a:rPr lang="sv-SE" sz="2100" i="1" dirty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Alla kallas inte varje gång - Närvaro.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Svara på kallelser i tid!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Laget.se  --&gt; Kalender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26C47C2-84BC-471C-B77A-F6DA5D2E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40" y="3394846"/>
            <a:ext cx="7137127" cy="12863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8E54828-2AB2-4005-9B66-A8796FE2A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715" y="4239321"/>
            <a:ext cx="2956433" cy="210146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82AFD6A-C9EE-483E-9140-AB1EA63FC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41" y="3855541"/>
            <a:ext cx="729664" cy="7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8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Fys</a:t>
            </a: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, energi och välmående</a:t>
            </a:r>
            <a:br>
              <a:rPr lang="sv-SE" sz="4000" dirty="0">
                <a:latin typeface="+mn-lt"/>
                <a:cs typeface="Aharoni" panose="02010803020104030203" pitchFamily="2" charset="-79"/>
              </a:rPr>
            </a:b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1282045" y="1861190"/>
            <a:ext cx="9794449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Växande tjejer – Knäproblem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b="1" dirty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OBS!     </a:t>
            </a:r>
            <a:r>
              <a:rPr lang="sv-SE" sz="2700" dirty="0" err="1">
                <a:latin typeface="+mn-lt"/>
                <a:cs typeface="Aharoni" panose="02010803020104030203" pitchFamily="2" charset="-79"/>
              </a:rPr>
              <a:t>Knätejp</a:t>
            </a:r>
            <a:r>
              <a:rPr lang="sv-SE" sz="2700" dirty="0">
                <a:latin typeface="+mn-lt"/>
                <a:cs typeface="Aharoni" panose="02010803020104030203" pitchFamily="2" charset="-79"/>
              </a:rPr>
              <a:t>/-stöd, astmaspray, medicin, rehab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Viktigt inför match: Mat &amp; Dryck </a:t>
            </a:r>
            <a:r>
              <a:rPr lang="sv-SE" sz="2700" dirty="0">
                <a:solidFill>
                  <a:srgbClr val="7030A0"/>
                </a:solidFill>
                <a:latin typeface="+mn-lt"/>
                <a:cs typeface="Aharoni" panose="02010803020104030203" pitchFamily="2" charset="-79"/>
              </a:rPr>
              <a:t>-&gt; </a:t>
            </a:r>
            <a:r>
              <a:rPr lang="sv-SE" sz="2100" i="1" dirty="0">
                <a:solidFill>
                  <a:srgbClr val="7030A0"/>
                </a:solidFill>
                <a:latin typeface="+mn-lt"/>
                <a:cs typeface="Aharoni" panose="02010803020104030203" pitchFamily="2" charset="-79"/>
              </a:rPr>
              <a:t>Aktivitet fixa smarta mellanmål/frukost?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Extra energi behövs till match…  </a:t>
            </a:r>
            <a:r>
              <a:rPr lang="sv-SE" sz="2700" i="1" dirty="0">
                <a:latin typeface="+mn-lt"/>
                <a:cs typeface="Aharoni" panose="02010803020104030203" pitchFamily="2" charset="-79"/>
              </a:rPr>
              <a:t>och vatten!!!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Inga smycken!</a:t>
            </a: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008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Samarbeten, in- &amp; utlån</a:t>
            </a: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2207776" y="1861190"/>
            <a:ext cx="6686745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Delvis samträning, uppåt och nedåt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Ibland in- och utlån, främst F13/14</a:t>
            </a: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052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F3252-681F-46D1-A468-7DDB66FC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76" y="829560"/>
            <a:ext cx="6686745" cy="88611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Kioskerna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8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824DB3-FA41-4BAF-8FA0-C17DA93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94" y="427281"/>
            <a:ext cx="834507" cy="1114800"/>
          </a:xfrm>
          <a:prstGeom prst="rect">
            <a:avLst/>
          </a:prstGeom>
        </p:spPr>
      </p:pic>
      <p:sp>
        <p:nvSpPr>
          <p:cNvPr id="3" name="Rätvinklig triangel 2">
            <a:extLst>
              <a:ext uri="{FF2B5EF4-FFF2-40B4-BE49-F238E27FC236}">
                <a16:creationId xmlns:a16="http://schemas.microsoft.com/office/drawing/2014/main" id="{0A297F83-5809-447A-A597-90B7BB916213}"/>
              </a:ext>
            </a:extLst>
          </p:cNvPr>
          <p:cNvSpPr/>
          <p:nvPr/>
        </p:nvSpPr>
        <p:spPr>
          <a:xfrm flipH="1">
            <a:off x="9313681" y="4996206"/>
            <a:ext cx="2728825" cy="16779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66CA0AAF-CC7D-4F15-9B90-AF2FAD47A1CC}"/>
              </a:ext>
            </a:extLst>
          </p:cNvPr>
          <p:cNvSpPr/>
          <p:nvPr/>
        </p:nvSpPr>
        <p:spPr>
          <a:xfrm rot="10800000" flipH="1">
            <a:off x="218388" y="168504"/>
            <a:ext cx="2769909" cy="154717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5B634CC-781A-480A-B697-6FCC2C454A1B}"/>
              </a:ext>
            </a:extLst>
          </p:cNvPr>
          <p:cNvSpPr txBox="1">
            <a:spLocks/>
          </p:cNvSpPr>
          <p:nvPr/>
        </p:nvSpPr>
        <p:spPr>
          <a:xfrm>
            <a:off x="2207776" y="1861190"/>
            <a:ext cx="6686745" cy="4240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Cafeterian och röda kiosken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2700" dirty="0">
                <a:latin typeface="+mn-lt"/>
                <a:cs typeface="Aharoni" panose="02010803020104030203" pitchFamily="2" charset="-79"/>
              </a:rPr>
              <a:t>Två kioskansvariga i klubben</a:t>
            </a:r>
            <a:br>
              <a:rPr lang="sv-SE" sz="2700" dirty="0">
                <a:latin typeface="+mn-lt"/>
                <a:cs typeface="Aharoni" panose="02010803020104030203" pitchFamily="2" charset="-79"/>
              </a:rPr>
            </a:br>
            <a:endParaRPr lang="sv-SE" sz="2700" dirty="0">
              <a:latin typeface="+mn-lt"/>
              <a:cs typeface="Aharoni" panose="02010803020104030203" pitchFamily="2" charset="-79"/>
            </a:endParaRPr>
          </a:p>
          <a:p>
            <a:pPr algn="l">
              <a:lnSpc>
                <a:spcPct val="150000"/>
              </a:lnSpc>
            </a:pPr>
            <a:r>
              <a:rPr lang="sv-SE" sz="2100" i="1" dirty="0">
                <a:latin typeface="+mn-lt"/>
                <a:cs typeface="Aharoni" panose="02010803020104030203" pitchFamily="2" charset="-79"/>
              </a:rPr>
              <a:t>Se instruktion på kioskschemat:</a:t>
            </a:r>
            <a:br>
              <a:rPr lang="sv-SE" sz="2100" i="1" dirty="0">
                <a:latin typeface="+mn-lt"/>
                <a:cs typeface="Aharoni" panose="02010803020104030203" pitchFamily="2" charset="-79"/>
              </a:rPr>
            </a:br>
            <a:endParaRPr lang="sv-SE" sz="2800" i="1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120FCE3-FA17-48C0-A625-AB617480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" y="4342191"/>
            <a:ext cx="10402752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</TotalTime>
  <Words>428</Words>
  <Application>Microsoft Office PowerPoint</Application>
  <PresentationFormat>Bredbild</PresentationFormat>
  <Paragraphs>86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Wingdings</vt:lpstr>
      <vt:lpstr>Office-tema</vt:lpstr>
      <vt:lpstr>Välkommen till Föräldramöte:   SIK Flickor-12 2025-03-31</vt:lpstr>
      <vt:lpstr>AGENDA   </vt:lpstr>
      <vt:lpstr>Ledare &amp; Laget   </vt:lpstr>
      <vt:lpstr>Föräldrarepresentanter   </vt:lpstr>
      <vt:lpstr>Klubbens Sektioner / Organisation   </vt:lpstr>
      <vt:lpstr>Seriespel, träningar och anmälningar   </vt:lpstr>
      <vt:lpstr>Fys, energi och välmående    </vt:lpstr>
      <vt:lpstr>Samarbeten, in- &amp; utlån</vt:lpstr>
      <vt:lpstr>Kioskerna   </vt:lpstr>
      <vt:lpstr>Matchförälder   </vt:lpstr>
      <vt:lpstr>Seniormatcher, Fix &amp; Midsommar   </vt:lpstr>
      <vt:lpstr>Övrigt   </vt:lpstr>
      <vt:lpstr>PowerPoint-presentation</vt:lpstr>
      <vt:lpstr>PowerPoint-presentation</vt:lpstr>
      <vt:lpstr>Tack för gott samarbete!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Domarutbildning - Grund Barnfotboll</dc:title>
  <dc:creator>Marie Svärd</dc:creator>
  <cp:lastModifiedBy>Marie Svärd</cp:lastModifiedBy>
  <cp:revision>3</cp:revision>
  <dcterms:created xsi:type="dcterms:W3CDTF">2024-04-05T08:59:24Z</dcterms:created>
  <dcterms:modified xsi:type="dcterms:W3CDTF">2025-03-31T10:45:17Z</dcterms:modified>
</cp:coreProperties>
</file>