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72" r:id="rId8"/>
    <p:sldId id="264" r:id="rId9"/>
    <p:sldId id="265" r:id="rId10"/>
    <p:sldId id="271" r:id="rId11"/>
    <p:sldId id="273" r:id="rId12"/>
    <p:sldId id="269" r:id="rId13"/>
    <p:sldId id="267" r:id="rId14"/>
    <p:sldId id="266" r:id="rId15"/>
    <p:sldId id="268" r:id="rId16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AE10B0D-00E7-41D3-A277-37F2B32DACA0}" v="26" dt="2025-10-23T10:55:53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la Bjäring" userId="9de1bc9d-dae7-47f6-81f0-9a6b43978644" providerId="ADAL" clId="{E34664FC-7078-40D4-A9F3-3D1286EBF35B}"/>
    <pc:docChg chg="undo custSel addSld modSld sldOrd">
      <pc:chgData name="Camilla Bjäring" userId="9de1bc9d-dae7-47f6-81f0-9a6b43978644" providerId="ADAL" clId="{E34664FC-7078-40D4-A9F3-3D1286EBF35B}" dt="2025-10-23T14:44:29.370" v="776" actId="113"/>
      <pc:docMkLst>
        <pc:docMk/>
      </pc:docMkLst>
      <pc:sldChg chg="modSp mod">
        <pc:chgData name="Camilla Bjäring" userId="9de1bc9d-dae7-47f6-81f0-9a6b43978644" providerId="ADAL" clId="{E34664FC-7078-40D4-A9F3-3D1286EBF35B}" dt="2025-10-23T14:30:43.338" v="705" actId="27636"/>
        <pc:sldMkLst>
          <pc:docMk/>
          <pc:sldMk cId="3834623667" sldId="261"/>
        </pc:sldMkLst>
        <pc:spChg chg="mod">
          <ac:chgData name="Camilla Bjäring" userId="9de1bc9d-dae7-47f6-81f0-9a6b43978644" providerId="ADAL" clId="{E34664FC-7078-40D4-A9F3-3D1286EBF35B}" dt="2025-10-23T14:30:43.338" v="705" actId="27636"/>
          <ac:spMkLst>
            <pc:docMk/>
            <pc:sldMk cId="3834623667" sldId="261"/>
            <ac:spMk id="3" creationId="{C8F08085-1C3E-E488-FD1D-FF65F43D6718}"/>
          </ac:spMkLst>
        </pc:spChg>
      </pc:sldChg>
      <pc:sldChg chg="modSp mod">
        <pc:chgData name="Camilla Bjäring" userId="9de1bc9d-dae7-47f6-81f0-9a6b43978644" providerId="ADAL" clId="{E34664FC-7078-40D4-A9F3-3D1286EBF35B}" dt="2025-10-23T14:31:23.774" v="709" actId="27636"/>
        <pc:sldMkLst>
          <pc:docMk/>
          <pc:sldMk cId="710662592" sldId="262"/>
        </pc:sldMkLst>
        <pc:spChg chg="mod">
          <ac:chgData name="Camilla Bjäring" userId="9de1bc9d-dae7-47f6-81f0-9a6b43978644" providerId="ADAL" clId="{E34664FC-7078-40D4-A9F3-3D1286EBF35B}" dt="2025-10-23T14:31:23.774" v="709" actId="27636"/>
          <ac:spMkLst>
            <pc:docMk/>
            <pc:sldMk cId="710662592" sldId="262"/>
            <ac:spMk id="3" creationId="{503B010D-FBD8-F17F-B6BB-3CA64180C843}"/>
          </ac:spMkLst>
        </pc:spChg>
      </pc:sldChg>
      <pc:sldChg chg="modSp mod">
        <pc:chgData name="Camilla Bjäring" userId="9de1bc9d-dae7-47f6-81f0-9a6b43978644" providerId="ADAL" clId="{E34664FC-7078-40D4-A9F3-3D1286EBF35B}" dt="2025-10-23T14:34:40.488" v="721" actId="113"/>
        <pc:sldMkLst>
          <pc:docMk/>
          <pc:sldMk cId="2719499600" sldId="264"/>
        </pc:sldMkLst>
        <pc:spChg chg="mod">
          <ac:chgData name="Camilla Bjäring" userId="9de1bc9d-dae7-47f6-81f0-9a6b43978644" providerId="ADAL" clId="{E34664FC-7078-40D4-A9F3-3D1286EBF35B}" dt="2025-10-23T14:34:40.488" v="721" actId="113"/>
          <ac:spMkLst>
            <pc:docMk/>
            <pc:sldMk cId="2719499600" sldId="264"/>
            <ac:spMk id="3" creationId="{24B561BD-3C29-6008-DF19-0840CF24B070}"/>
          </ac:spMkLst>
        </pc:spChg>
      </pc:sldChg>
      <pc:sldChg chg="modSp mod">
        <pc:chgData name="Camilla Bjäring" userId="9de1bc9d-dae7-47f6-81f0-9a6b43978644" providerId="ADAL" clId="{E34664FC-7078-40D4-A9F3-3D1286EBF35B}" dt="2025-10-23T14:35:10.972" v="722" actId="113"/>
        <pc:sldMkLst>
          <pc:docMk/>
          <pc:sldMk cId="1864858516" sldId="265"/>
        </pc:sldMkLst>
        <pc:spChg chg="mod">
          <ac:chgData name="Camilla Bjäring" userId="9de1bc9d-dae7-47f6-81f0-9a6b43978644" providerId="ADAL" clId="{E34664FC-7078-40D4-A9F3-3D1286EBF35B}" dt="2025-10-23T10:48:03.745" v="24" actId="20577"/>
          <ac:spMkLst>
            <pc:docMk/>
            <pc:sldMk cId="1864858516" sldId="265"/>
            <ac:spMk id="2" creationId="{A97A510D-357A-53CC-23B5-700E114FAD77}"/>
          </ac:spMkLst>
        </pc:spChg>
        <pc:spChg chg="mod">
          <ac:chgData name="Camilla Bjäring" userId="9de1bc9d-dae7-47f6-81f0-9a6b43978644" providerId="ADAL" clId="{E34664FC-7078-40D4-A9F3-3D1286EBF35B}" dt="2025-10-23T14:35:10.972" v="722" actId="113"/>
          <ac:spMkLst>
            <pc:docMk/>
            <pc:sldMk cId="1864858516" sldId="265"/>
            <ac:spMk id="3" creationId="{42091F22-802E-F136-ADD2-BDEF6FF3BDDE}"/>
          </ac:spMkLst>
        </pc:spChg>
      </pc:sldChg>
      <pc:sldChg chg="modSp mod">
        <pc:chgData name="Camilla Bjäring" userId="9de1bc9d-dae7-47f6-81f0-9a6b43978644" providerId="ADAL" clId="{E34664FC-7078-40D4-A9F3-3D1286EBF35B}" dt="2025-10-23T14:35:49.840" v="723" actId="20577"/>
        <pc:sldMkLst>
          <pc:docMk/>
          <pc:sldMk cId="2207672105" sldId="266"/>
        </pc:sldMkLst>
        <pc:spChg chg="mod">
          <ac:chgData name="Camilla Bjäring" userId="9de1bc9d-dae7-47f6-81f0-9a6b43978644" providerId="ADAL" clId="{E34664FC-7078-40D4-A9F3-3D1286EBF35B}" dt="2025-10-23T14:35:49.840" v="723" actId="20577"/>
          <ac:spMkLst>
            <pc:docMk/>
            <pc:sldMk cId="2207672105" sldId="266"/>
            <ac:spMk id="3" creationId="{C0284392-C46D-E2CF-F1CA-D9A7E3B683C3}"/>
          </ac:spMkLst>
        </pc:spChg>
        <pc:spChg chg="mod">
          <ac:chgData name="Camilla Bjäring" userId="9de1bc9d-dae7-47f6-81f0-9a6b43978644" providerId="ADAL" clId="{E34664FC-7078-40D4-A9F3-3D1286EBF35B}" dt="2025-10-23T10:53:21.088" v="451" actId="14100"/>
          <ac:spMkLst>
            <pc:docMk/>
            <pc:sldMk cId="2207672105" sldId="266"/>
            <ac:spMk id="5" creationId="{03F10EC3-B142-127A-17A7-4D8798B10E22}"/>
          </ac:spMkLst>
        </pc:spChg>
      </pc:sldChg>
      <pc:sldChg chg="modSp mod ord">
        <pc:chgData name="Camilla Bjäring" userId="9de1bc9d-dae7-47f6-81f0-9a6b43978644" providerId="ADAL" clId="{E34664FC-7078-40D4-A9F3-3D1286EBF35B}" dt="2025-10-23T10:54:30.477" v="477" actId="20577"/>
        <pc:sldMkLst>
          <pc:docMk/>
          <pc:sldMk cId="778457814" sldId="267"/>
        </pc:sldMkLst>
        <pc:spChg chg="mod">
          <ac:chgData name="Camilla Bjäring" userId="9de1bc9d-dae7-47f6-81f0-9a6b43978644" providerId="ADAL" clId="{E34664FC-7078-40D4-A9F3-3D1286EBF35B}" dt="2025-10-23T10:54:30.477" v="477" actId="20577"/>
          <ac:spMkLst>
            <pc:docMk/>
            <pc:sldMk cId="778457814" sldId="267"/>
            <ac:spMk id="3" creationId="{506E86A4-C038-1966-F38F-AB41FEA0ED9C}"/>
          </ac:spMkLst>
        </pc:spChg>
      </pc:sldChg>
      <pc:sldChg chg="modSp mod ord">
        <pc:chgData name="Camilla Bjäring" userId="9de1bc9d-dae7-47f6-81f0-9a6b43978644" providerId="ADAL" clId="{E34664FC-7078-40D4-A9F3-3D1286EBF35B}" dt="2025-10-23T14:44:29.370" v="776" actId="113"/>
        <pc:sldMkLst>
          <pc:docMk/>
          <pc:sldMk cId="1660805739" sldId="269"/>
        </pc:sldMkLst>
        <pc:spChg chg="mod">
          <ac:chgData name="Camilla Bjäring" userId="9de1bc9d-dae7-47f6-81f0-9a6b43978644" providerId="ADAL" clId="{E34664FC-7078-40D4-A9F3-3D1286EBF35B}" dt="2025-10-23T14:44:29.370" v="776" actId="113"/>
          <ac:spMkLst>
            <pc:docMk/>
            <pc:sldMk cId="1660805739" sldId="269"/>
            <ac:spMk id="3" creationId="{0B04881B-E8ED-1C8E-7417-B6DA287BE2B1}"/>
          </ac:spMkLst>
        </pc:spChg>
      </pc:sldChg>
      <pc:sldChg chg="modSp mod">
        <pc:chgData name="Camilla Bjäring" userId="9de1bc9d-dae7-47f6-81f0-9a6b43978644" providerId="ADAL" clId="{E34664FC-7078-40D4-A9F3-3D1286EBF35B}" dt="2025-10-23T10:55:44.719" v="521" actId="20577"/>
        <pc:sldMkLst>
          <pc:docMk/>
          <pc:sldMk cId="2573268015" sldId="271"/>
        </pc:sldMkLst>
        <pc:spChg chg="mod">
          <ac:chgData name="Camilla Bjäring" userId="9de1bc9d-dae7-47f6-81f0-9a6b43978644" providerId="ADAL" clId="{E34664FC-7078-40D4-A9F3-3D1286EBF35B}" dt="2025-10-23T10:55:44.719" v="521" actId="20577"/>
          <ac:spMkLst>
            <pc:docMk/>
            <pc:sldMk cId="2573268015" sldId="271"/>
            <ac:spMk id="2" creationId="{A97A510D-357A-53CC-23B5-700E114FAD77}"/>
          </ac:spMkLst>
        </pc:spChg>
        <pc:spChg chg="mod">
          <ac:chgData name="Camilla Bjäring" userId="9de1bc9d-dae7-47f6-81f0-9a6b43978644" providerId="ADAL" clId="{E34664FC-7078-40D4-A9F3-3D1286EBF35B}" dt="2025-10-23T10:52:19.889" v="381" actId="20577"/>
          <ac:spMkLst>
            <pc:docMk/>
            <pc:sldMk cId="2573268015" sldId="271"/>
            <ac:spMk id="3" creationId="{42091F22-802E-F136-ADD2-BDEF6FF3BDDE}"/>
          </ac:spMkLst>
        </pc:spChg>
      </pc:sldChg>
      <pc:sldChg chg="modSp mod">
        <pc:chgData name="Camilla Bjäring" userId="9de1bc9d-dae7-47f6-81f0-9a6b43978644" providerId="ADAL" clId="{E34664FC-7078-40D4-A9F3-3D1286EBF35B}" dt="2025-10-23T14:32:28.612" v="717" actId="255"/>
        <pc:sldMkLst>
          <pc:docMk/>
          <pc:sldMk cId="3737152993" sldId="272"/>
        </pc:sldMkLst>
        <pc:spChg chg="mod">
          <ac:chgData name="Camilla Bjäring" userId="9de1bc9d-dae7-47f6-81f0-9a6b43978644" providerId="ADAL" clId="{E34664FC-7078-40D4-A9F3-3D1286EBF35B}" dt="2025-10-23T14:32:28.612" v="717" actId="255"/>
          <ac:spMkLst>
            <pc:docMk/>
            <pc:sldMk cId="3737152993" sldId="272"/>
            <ac:spMk id="3" creationId="{156F9B8B-C842-2610-E3A9-9D7D62A5F54E}"/>
          </ac:spMkLst>
        </pc:spChg>
      </pc:sldChg>
      <pc:sldChg chg="modSp add mod">
        <pc:chgData name="Camilla Bjäring" userId="9de1bc9d-dae7-47f6-81f0-9a6b43978644" providerId="ADAL" clId="{E34664FC-7078-40D4-A9F3-3D1286EBF35B}" dt="2025-10-23T10:57:20.699" v="681" actId="20577"/>
        <pc:sldMkLst>
          <pc:docMk/>
          <pc:sldMk cId="341845618" sldId="273"/>
        </pc:sldMkLst>
        <pc:spChg chg="mod">
          <ac:chgData name="Camilla Bjäring" userId="9de1bc9d-dae7-47f6-81f0-9a6b43978644" providerId="ADAL" clId="{E34664FC-7078-40D4-A9F3-3D1286EBF35B}" dt="2025-10-23T10:56:02.286" v="538" actId="20577"/>
          <ac:spMkLst>
            <pc:docMk/>
            <pc:sldMk cId="341845618" sldId="273"/>
            <ac:spMk id="2" creationId="{72EB0F22-DFB7-ED3B-288C-4290003C6075}"/>
          </ac:spMkLst>
        </pc:spChg>
        <pc:spChg chg="mod">
          <ac:chgData name="Camilla Bjäring" userId="9de1bc9d-dae7-47f6-81f0-9a6b43978644" providerId="ADAL" clId="{E34664FC-7078-40D4-A9F3-3D1286EBF35B}" dt="2025-10-23T10:57:20.699" v="681" actId="20577"/>
          <ac:spMkLst>
            <pc:docMk/>
            <pc:sldMk cId="341845618" sldId="273"/>
            <ac:spMk id="3" creationId="{75AD7B68-F3DD-A51E-0C9E-18F80FA1529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1520C-5AC8-DB11-B92A-8D10BDBFE2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2ACEC4-445E-41AB-C2BA-638917846F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D1ED20-73EE-423D-4EA0-1B0EFD2AF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6008-4FF6-88D8-A2A7-0E4348A3D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B68B82-265E-FB4D-B90A-C4E3BF547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013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53BBC-857A-20E7-C126-AA9B3F110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1104D5-A351-0BE7-0E35-D388A1C605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041F3-C50B-77A8-A925-61AC5E2A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11E1C7-090C-5494-6C5A-E4D385E4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0AE76-440B-9491-807E-CA90161F4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38927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E36752-F4B2-4EB2-F6F3-B4499753428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5682AF-77F0-A52C-E736-DD3835A0D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705EDD-CAC7-C413-46A2-A8A6DFEAB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793A68-7DE0-5F4F-331A-995118DA6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70FBA-471D-37E3-39CC-AB088259DE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28794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FCA540-5EC5-16F3-E077-06A03C4C50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74580C-5E97-56C0-715C-30AD990E65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85A542-D922-C048-0AC3-07F348CE2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5C218C-AC2F-E8E9-C588-396250A10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AC51D-E666-87FE-F2C8-897A7258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18302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2604E-57B6-19C7-7513-5DC9C3255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375FC-4288-34B6-CDCA-7EBA980712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E6BA6-80B8-A1D4-4BCF-4304F373C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7F165-1FD5-787E-F77F-E62BF50AA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B65583-9B39-A18C-B989-3DA899B59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632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2B716-E9D7-8C5E-866B-15118614E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57DD5-3AD2-CE72-26F1-139EEBDFB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2C341-711F-DEEB-6D3F-651CA62856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A9C9C-7B2C-6BF7-57D7-46D19B7190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FC3B60-0E94-E667-04B8-559DF062A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224223-75ED-32D8-5BBC-4CACE1F1C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574201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00B34-FCE3-411A-753A-453EC6F710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7CC024-C442-6614-AB38-37CAEA1DED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6FAD17-4A0F-4C0E-7764-10ED0EA0FE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993AAD5-921F-57F4-BB49-484CCE2DE0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5447FD-59FC-F771-BBDA-B980B519E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9FF1B6-8E77-D34C-0AC7-8040F2CD7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47DE9-074A-7C90-C0B3-134F96A9F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25BD6D-BAC8-DC68-2D5C-8C2484AAB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697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A2D44-D07B-1E9A-1534-654F174B6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12D856-89E5-2BA3-B55E-3BE7649C9A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825793-FB76-3DA6-A1EA-5441A34054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91D887-9D9B-8CD7-5192-00845CA0F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4497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BE803B-97AE-3D41-EF02-0FD4DCBC8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62B70-AA96-8094-C8B6-386AC64FE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E47975-39B3-69AD-2FC3-EED48E639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57633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CC0249-EA1F-A418-B1DB-233167684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E87721-A126-04E6-B769-8336598AA0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71F5512-AC7F-2BCF-3CB5-C11EBD60A2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8DD271-DE9F-D2A4-B80D-CE02C8A4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DF8715-AC45-BEDF-C0CD-849D48414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7CEA47-ECEE-B07D-AA5A-39D73F564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15081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0BD650-738C-94F1-5945-F97729E854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02C09A-5BC8-22E1-942F-1706E88853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A5D3B4-240E-7E56-9D14-E65FECAC8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6FB47D-9D1A-487C-8B74-9A66382D4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9137E4-2FB3-D5EC-FDD9-29F6B5B786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E9B889-2F64-9E38-3158-8D43E343C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1196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A1EFA7E-4920-B37A-F8B5-1C1B5B81F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v-S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4DB467-DE26-B950-9240-0473892CAA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v-S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AACBA5-6993-F998-7847-A9FDEFE67B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F67BDB-963F-4BE9-8E6E-1E3E354BF3F0}" type="datetimeFigureOut">
              <a:rPr lang="sv-SE" smtClean="0"/>
              <a:t>2025-10-23</a:t>
            </a:fld>
            <a:endParaRPr lang="sv-S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1BE02D-4C77-E49A-FFAB-3785FEFC35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767D65-8CBE-8E65-770C-BF382355E8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9DFCC54-361B-4F2B-BAAD-3E33B72517F1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85302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077BC0F-D9CA-CDF6-F1A4-5BBC240759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8601" y="1524000"/>
            <a:ext cx="5244445" cy="3733800"/>
          </a:xfrm>
        </p:spPr>
        <p:txBody>
          <a:bodyPr/>
          <a:lstStyle/>
          <a:p>
            <a:pPr algn="l"/>
            <a:r>
              <a:rPr lang="sv-SE" sz="5400" b="1" dirty="0">
                <a:solidFill>
                  <a:schemeClr val="accent6">
                    <a:lumMod val="75000"/>
                  </a:schemeClr>
                </a:solidFill>
              </a:rPr>
              <a:t>Föräldramöte </a:t>
            </a:r>
            <a:br>
              <a:rPr lang="sv-SE" sz="54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sv-SE" sz="5400" b="1" dirty="0">
                <a:solidFill>
                  <a:schemeClr val="accent6">
                    <a:lumMod val="75000"/>
                  </a:schemeClr>
                </a:solidFill>
              </a:rPr>
              <a:t>Skåre HK</a:t>
            </a:r>
          </a:p>
          <a:p>
            <a:pPr algn="l"/>
            <a:r>
              <a:rPr lang="sv-SE" dirty="0"/>
              <a:t>F2014</a:t>
            </a:r>
          </a:p>
          <a:p>
            <a:pPr algn="l"/>
            <a:r>
              <a:rPr lang="sv-SE" dirty="0"/>
              <a:t>2025-10-23</a:t>
            </a:r>
          </a:p>
        </p:txBody>
      </p:sp>
      <p:pic>
        <p:nvPicPr>
          <p:cNvPr id="6" name="Bildobjekt 1">
            <a:extLst>
              <a:ext uri="{FF2B5EF4-FFF2-40B4-BE49-F238E27FC236}">
                <a16:creationId xmlns:a16="http://schemas.microsoft.com/office/drawing/2014/main" id="{28AAFF49-4F89-2105-D14D-7796E00A708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259" y="1466850"/>
            <a:ext cx="2231390" cy="24875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576070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A510D-357A-53CC-23B5-700E114FA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Cuper 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91F22-802E-F136-ADD2-BDEF6FF3B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Ej Hellton cup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Kopparcupen 3-5/1</a:t>
            </a: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dirty="0" err="1"/>
              <a:t>Föreningscup</a:t>
            </a:r>
            <a:endParaRPr lang="sv-SE" dirty="0"/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I år kräver vi inte medföljande förälder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Ev. cup i slutet på säsongen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Ev. uppgörelse om matcher med lag från andra regioner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sv-SE" dirty="0"/>
          </a:p>
          <a:p>
            <a:pPr lvl="1">
              <a:lnSpc>
                <a:spcPct val="100000"/>
              </a:lnSpc>
              <a:spcAft>
                <a:spcPts val="1000"/>
              </a:spcAft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94405E93-17B6-79EE-02EF-98AFE92BEE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73268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4577F6-7FE8-08E0-1E9F-464332A30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EB0F22-DFB7-ED3B-288C-4290003C6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Aktiviteter 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AD7B68-F3DD-A51E-0C9E-18F80FA152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Kickoff </a:t>
            </a:r>
            <a:r>
              <a:rPr lang="sv-SE" dirty="0" err="1"/>
              <a:t>teambuilding</a:t>
            </a:r>
            <a:r>
              <a:rPr lang="sv-SE" dirty="0"/>
              <a:t> 4/10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Titta på handbolls-VM månadsskiftet nov/dec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Titta på vår mentor Ingrids match och/</a:t>
            </a:r>
            <a:r>
              <a:rPr lang="sv-SE"/>
              <a:t>eller damjuniorerna</a:t>
            </a:r>
            <a:endParaRPr lang="sv-SE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sv-SE" dirty="0"/>
          </a:p>
          <a:p>
            <a:pPr lvl="1">
              <a:lnSpc>
                <a:spcPct val="100000"/>
              </a:lnSpc>
              <a:spcAft>
                <a:spcPts val="1000"/>
              </a:spcAft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654A2498-BF37-D6B5-260A-6C96EED177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1845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F0C30-DEBC-8210-FF60-6D35F460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Medlemsavgift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04881B-E8ED-1C8E-7417-B6DA287BE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29725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Medlemsavgifterna har skickas ut via laget.se. Om man vet med sig att man inte betalat och inte fått faktura i november kan man höra av sig till kansliet, kansli@skarehk.se.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Fritidskortet </a:t>
            </a:r>
            <a:r>
              <a:rPr lang="sv-SE" dirty="0"/>
              <a:t>– se mail från Saga Dahlstedt 16 </a:t>
            </a:r>
            <a:r>
              <a:rPr lang="sv-SE" dirty="0" err="1"/>
              <a:t>sept</a:t>
            </a:r>
            <a:endParaRPr lang="sv-SE" dirty="0"/>
          </a:p>
          <a:p>
            <a:pPr marL="0" indent="0">
              <a:buNone/>
            </a:pPr>
            <a:endParaRPr lang="sv-SE" b="1" dirty="0"/>
          </a:p>
          <a:p>
            <a:pPr marL="0" indent="0">
              <a:buNone/>
            </a:pPr>
            <a:r>
              <a:rPr lang="sv-SE" b="1" dirty="0"/>
              <a:t>Medlems och tävlingsavgift 2025/2026	</a:t>
            </a:r>
          </a:p>
          <a:p>
            <a:r>
              <a:rPr lang="sv-SE" dirty="0"/>
              <a:t>1190 kr</a:t>
            </a:r>
          </a:p>
          <a:p>
            <a:r>
              <a:rPr lang="sv-SE" dirty="0"/>
              <a:t>Serviceavgift 29 kr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66871DFD-AAB7-7CEA-CF21-2C9A110368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0805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BE417-BE9A-CA83-8373-84133E04E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Övrigt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6E86A4-C038-1966-F38F-AB41FEA0E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7848600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Laget.se primära kanalen – utskick kommer även till registrerade mejladresser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Hör av er direkt till oss ledare via mejl eller telefon gällande barnets mående eller om det är något annat som är bra för oss att veta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40631285-BB8C-87D9-448C-3A15ACE2DB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84578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5A75F-B876-9D81-578F-7EC65733A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Föräldragrupp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284392-C46D-E2CF-F1CA-D9A7E3B683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27697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v-SE" sz="1400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E68E7C80-D253-22FE-ED2D-DF0458436C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3F10EC3-B142-127A-17A7-4D8798B10E22}"/>
              </a:ext>
            </a:extLst>
          </p:cNvPr>
          <p:cNvSpPr/>
          <p:nvPr/>
        </p:nvSpPr>
        <p:spPr>
          <a:xfrm>
            <a:off x="7295265" y="3031511"/>
            <a:ext cx="2439285" cy="162938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sv-SE" sz="1800" dirty="0"/>
              <a:t>Daniel Arne</a:t>
            </a:r>
          </a:p>
          <a:p>
            <a:pPr marL="0" indent="0">
              <a:buNone/>
            </a:pPr>
            <a:r>
              <a:rPr lang="sv-SE" sz="1800" dirty="0" err="1"/>
              <a:t>Joackim</a:t>
            </a:r>
            <a:r>
              <a:rPr lang="sv-SE" sz="1800" dirty="0"/>
              <a:t> Karlsson</a:t>
            </a:r>
          </a:p>
          <a:p>
            <a:pPr marL="0" indent="0">
              <a:buNone/>
            </a:pPr>
            <a:r>
              <a:rPr lang="sv-SE" dirty="0"/>
              <a:t>Caroline Westlund</a:t>
            </a:r>
            <a:endParaRPr lang="sv-SE" sz="1800" dirty="0"/>
          </a:p>
        </p:txBody>
      </p:sp>
    </p:spTree>
    <p:extLst>
      <p:ext uri="{BB962C8B-B14F-4D97-AF65-F5344CB8AC3E}">
        <p14:creationId xmlns:p14="http://schemas.microsoft.com/office/powerpoint/2010/main" val="22076721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CE43C-3459-8BC7-EEA4-F0697B11A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907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sv-SE" sz="7200" b="1" dirty="0">
                <a:solidFill>
                  <a:schemeClr val="accent6">
                    <a:lumMod val="75000"/>
                  </a:schemeClr>
                </a:solidFill>
              </a:rPr>
              <a:t>TACK!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8DEC078E-5062-6BFD-CB90-D358AD08E44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1576" y="3192408"/>
            <a:ext cx="2048848" cy="228405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1930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E853A-921E-C87E-0066-BEB99D194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Utvärdering förra säsongen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CB6F13-AFCE-DC87-9942-1A62341685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8635738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v-SE" sz="2400" b="1" dirty="0"/>
              <a:t>Minst bra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Jag är bra på att spela handboll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Jag gillar att spela match på träning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Jag gillar att göra övningar på träning</a:t>
            </a:r>
            <a:endParaRPr lang="sv-SE" sz="2000" b="1" dirty="0"/>
          </a:p>
          <a:p>
            <a:pPr marL="0" indent="0">
              <a:lnSpc>
                <a:spcPct val="100000"/>
              </a:lnSpc>
              <a:buNone/>
            </a:pPr>
            <a:r>
              <a:rPr lang="sv-SE" sz="2400" b="1" dirty="0"/>
              <a:t>Bäst poäng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Mina tränare skriker inte åt spelare om de gör bort sig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Mina föräldrar stöttar mig, peppar mig och hejar på mig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I mitt lag sägs det inte dåliga kommentarer som gör andra ledsna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Jag gillar mina tränare, de är bra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sv-SE" sz="2000" dirty="0"/>
              <a:t>Jag känner mig trygg innan och efter träningen </a:t>
            </a: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v-SE" sz="1700" dirty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endParaRPr lang="sv-SE" sz="1700" dirty="0">
              <a:solidFill>
                <a:srgbClr val="FF0000"/>
              </a:solidFill>
            </a:endParaRP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CAB7187C-F158-87FE-CDB5-B15BD0A687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ruta 4">
            <a:extLst>
              <a:ext uri="{FF2B5EF4-FFF2-40B4-BE49-F238E27FC236}">
                <a16:creationId xmlns:a16="http://schemas.microsoft.com/office/drawing/2014/main" id="{E74C4BC3-882F-9858-40A6-DA799DF5970D}"/>
              </a:ext>
            </a:extLst>
          </p:cNvPr>
          <p:cNvSpPr txBox="1"/>
          <p:nvPr/>
        </p:nvSpPr>
        <p:spPr>
          <a:xfrm>
            <a:off x="5293642" y="2189514"/>
            <a:ext cx="558518" cy="12721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000"/>
              </a:spcBef>
            </a:pPr>
            <a:r>
              <a:rPr lang="sv-SE" sz="2000" dirty="0"/>
              <a:t>4,1</a:t>
            </a:r>
          </a:p>
          <a:p>
            <a:pPr>
              <a:spcBef>
                <a:spcPts val="1000"/>
              </a:spcBef>
            </a:pPr>
            <a:r>
              <a:rPr lang="sv-SE" sz="2000" dirty="0"/>
              <a:t>4,3</a:t>
            </a:r>
          </a:p>
          <a:p>
            <a:pPr>
              <a:spcBef>
                <a:spcPts val="1000"/>
              </a:spcBef>
            </a:pPr>
            <a:r>
              <a:rPr lang="sv-SE" sz="2000" dirty="0"/>
              <a:t>4,3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B42400CD-5458-C17E-1CEC-CF2D990DBE10}"/>
              </a:ext>
            </a:extLst>
          </p:cNvPr>
          <p:cNvSpPr txBox="1"/>
          <p:nvPr/>
        </p:nvSpPr>
        <p:spPr>
          <a:xfrm>
            <a:off x="8406955" y="3874622"/>
            <a:ext cx="55851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sv-SE" sz="2000" dirty="0"/>
              <a:t>5,0</a:t>
            </a:r>
          </a:p>
          <a:p>
            <a:pPr>
              <a:spcBef>
                <a:spcPts val="600"/>
              </a:spcBef>
            </a:pPr>
            <a:r>
              <a:rPr lang="sv-SE" sz="2000" dirty="0"/>
              <a:t>4,9</a:t>
            </a:r>
          </a:p>
          <a:p>
            <a:pPr>
              <a:spcBef>
                <a:spcPts val="600"/>
              </a:spcBef>
            </a:pPr>
            <a:r>
              <a:rPr lang="sv-SE" sz="2000" dirty="0"/>
              <a:t>4,9</a:t>
            </a:r>
          </a:p>
          <a:p>
            <a:pPr>
              <a:spcBef>
                <a:spcPts val="600"/>
              </a:spcBef>
            </a:pPr>
            <a:r>
              <a:rPr lang="sv-SE" sz="2000" dirty="0"/>
              <a:t>4,8</a:t>
            </a:r>
          </a:p>
          <a:p>
            <a:pPr>
              <a:spcBef>
                <a:spcPts val="600"/>
              </a:spcBef>
            </a:pPr>
            <a:r>
              <a:rPr lang="sv-SE" sz="2000" dirty="0"/>
              <a:t>4,7</a:t>
            </a:r>
          </a:p>
        </p:txBody>
      </p:sp>
    </p:spTree>
    <p:extLst>
      <p:ext uri="{BB962C8B-B14F-4D97-AF65-F5344CB8AC3E}">
        <p14:creationId xmlns:p14="http://schemas.microsoft.com/office/powerpoint/2010/main" val="1632578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918B20-36E5-9490-0DE0-79F844B96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Laget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1DFA61-CAD3-3EC2-E045-A906754E01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/>
              <a:t>25 spelare, 4 spelare har slutat och en har börjat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Ledare:</a:t>
            </a:r>
          </a:p>
          <a:p>
            <a:pPr marL="0" indent="0">
              <a:buNone/>
            </a:pPr>
            <a:r>
              <a:rPr lang="sv-SE" dirty="0"/>
              <a:t>Camilla </a:t>
            </a:r>
            <a:r>
              <a:rPr lang="sv-SE" dirty="0" err="1"/>
              <a:t>Bjäring</a:t>
            </a:r>
            <a:r>
              <a:rPr lang="sv-SE" dirty="0"/>
              <a:t> (Klara)</a:t>
            </a:r>
          </a:p>
          <a:p>
            <a:pPr marL="0" indent="0">
              <a:buNone/>
            </a:pPr>
            <a:r>
              <a:rPr lang="sv-SE" dirty="0"/>
              <a:t>Stina Linder (Lou)</a:t>
            </a:r>
          </a:p>
          <a:p>
            <a:pPr marL="0" indent="0">
              <a:buNone/>
            </a:pPr>
            <a:r>
              <a:rPr lang="sv-SE" dirty="0"/>
              <a:t>Johan Solin (Elvira)</a:t>
            </a:r>
          </a:p>
          <a:p>
            <a:pPr marL="0" indent="0">
              <a:buNone/>
            </a:pPr>
            <a:r>
              <a:rPr lang="sv-SE" dirty="0"/>
              <a:t>Helen Elfman (Olivia E)</a:t>
            </a:r>
          </a:p>
          <a:p>
            <a:pPr marL="0" indent="0">
              <a:buNone/>
            </a:pPr>
            <a:r>
              <a:rPr lang="sv-SE" dirty="0"/>
              <a:t>Kristina </a:t>
            </a:r>
            <a:r>
              <a:rPr lang="sv-SE" dirty="0" err="1"/>
              <a:t>Difs</a:t>
            </a:r>
            <a:r>
              <a:rPr lang="sv-SE" dirty="0"/>
              <a:t> (Lovisa D)</a:t>
            </a:r>
          </a:p>
          <a:p>
            <a:pPr marL="0" indent="0">
              <a:buNone/>
            </a:pPr>
            <a:r>
              <a:rPr lang="sv-SE" dirty="0"/>
              <a:t>Margareta Wallsten (Amanda)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58D4CB2B-CFD5-8EE0-FF7A-9C9ED134622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2483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21813-F9CD-1B00-77DE-B2C71655D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Policys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81964F-5137-D3CA-9A21-09D0F0FB4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05622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sz="1900" dirty="0"/>
              <a:t>Spelarpolicy, Ledarpolicy &amp; Föräldrapolicy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sv-SE" sz="1900" u="sng" dirty="0"/>
              <a:t>Utdrag föräldrapolicy (läs hela på hemsidan):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Hjälpa till att bygga upp ett bra självförtroende och självkänsla genom att uppmuntra med positiva kommentarer - även vid förluster.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Vara medveten om naturliga förändringar och skillnader i utveckling och fysik. Barn utvecklas i olika takt.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Endast ledarna leder laget under matcherna. Du som förälder ska inte lägga upp någon privat taktik för ditt barn.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Se till att ditt barn kommer i tid till träning och match och att ditt barn har rätt utrustning med sig.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Ställa upp och arbeta runt laget och vid olika arrangemang inom föreningen.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sv-SE" sz="1800" dirty="0"/>
              <a:t>Ta del av information som kommer från föreningen i form av mail, brev och information på hemsida.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B716EF10-6934-033E-69A1-117A6048D87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50024657-41A8-1D23-C5A6-520B55A60BD5}"/>
              </a:ext>
            </a:extLst>
          </p:cNvPr>
          <p:cNvGrpSpPr/>
          <p:nvPr/>
        </p:nvGrpSpPr>
        <p:grpSpPr>
          <a:xfrm rot="19998435">
            <a:off x="5449144" y="792972"/>
            <a:ext cx="4916301" cy="1645230"/>
            <a:chOff x="6003544" y="581081"/>
            <a:chExt cx="4916301" cy="1645230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C3A49E7E-17AB-999D-5915-28755BEF6731}"/>
                </a:ext>
              </a:extLst>
            </p:cNvPr>
            <p:cNvSpPr/>
            <p:nvPr/>
          </p:nvSpPr>
          <p:spPr>
            <a:xfrm rot="1559228">
              <a:off x="6575012" y="1500447"/>
              <a:ext cx="4344833" cy="725864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sv-SE" b="1" dirty="0"/>
                <a:t> skarehk.se/</a:t>
              </a:r>
              <a:r>
                <a:rPr lang="sv-SE" b="1" dirty="0" err="1"/>
                <a:t>documents</a:t>
              </a:r>
              <a:r>
                <a:rPr lang="sv-SE" b="1" dirty="0"/>
                <a:t> / policys</a:t>
              </a:r>
            </a:p>
          </p:txBody>
        </p:sp>
        <p:sp>
          <p:nvSpPr>
            <p:cNvPr id="6" name="Arrow: Down 5">
              <a:extLst>
                <a:ext uri="{FF2B5EF4-FFF2-40B4-BE49-F238E27FC236}">
                  <a16:creationId xmlns:a16="http://schemas.microsoft.com/office/drawing/2014/main" id="{92F13F77-0E32-AA39-AD95-C615D0F88984}"/>
                </a:ext>
              </a:extLst>
            </p:cNvPr>
            <p:cNvSpPr/>
            <p:nvPr/>
          </p:nvSpPr>
          <p:spPr>
            <a:xfrm rot="17885410">
              <a:off x="6166750" y="417875"/>
              <a:ext cx="295275" cy="621687"/>
            </a:xfrm>
            <a:prstGeom prst="downArrow">
              <a:avLst/>
            </a:prstGeom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</p:grpSp>
    </p:spTree>
    <p:extLst>
      <p:ext uri="{BB962C8B-B14F-4D97-AF65-F5344CB8AC3E}">
        <p14:creationId xmlns:p14="http://schemas.microsoft.com/office/powerpoint/2010/main" val="42093256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2E515C-9C87-DFA6-61A1-6325AB67A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Träning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F08085-1C3E-E488-FD1D-FF65F43D67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703435" cy="4667250"/>
          </a:xfrm>
        </p:spPr>
        <p:txBody>
          <a:bodyPr>
            <a:normAutofit lnSpcReduction="10000"/>
          </a:bodyPr>
          <a:lstStyle/>
          <a:p>
            <a:r>
              <a:rPr lang="sv-SE" sz="2400" dirty="0"/>
              <a:t>Ombytta och klara </a:t>
            </a:r>
            <a:r>
              <a:rPr lang="sv-SE" sz="2400" b="1" dirty="0"/>
              <a:t>fem minuter </a:t>
            </a:r>
            <a:r>
              <a:rPr lang="sv-SE" sz="2400" dirty="0"/>
              <a:t>innan träningen börjar. Toabesök innan träning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dirty="0"/>
              <a:t>Mat/mellanmål viktigt även innan tidig träning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dirty="0"/>
              <a:t>Vi värdesätter att barnen håller på med andra idrottsaktiviteter!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dirty="0"/>
              <a:t>Ca 50 % träningsnärvaro för att spela match (3-4 veckor tillbaka)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dirty="0"/>
              <a:t>Kallelse till alla träningar via laget.se - installera appen. </a:t>
            </a:r>
            <a:r>
              <a:rPr lang="sv-SE" sz="2400" b="1" dirty="0"/>
              <a:t>Svara på kallelser! </a:t>
            </a:r>
            <a:r>
              <a:rPr lang="sv-SE" sz="2400" dirty="0"/>
              <a:t>Vi planerar hur många ledare vi behöver vara och hur många stationer vi ska ha, utifrån hur många som kommer.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b="1" dirty="0"/>
              <a:t>Återbud</a:t>
            </a:r>
            <a:r>
              <a:rPr lang="sv-SE" sz="2400" dirty="0"/>
              <a:t> till träning </a:t>
            </a:r>
            <a:r>
              <a:rPr lang="sv-SE" sz="2400" b="1" dirty="0"/>
              <a:t>samma dag </a:t>
            </a:r>
            <a:r>
              <a:rPr lang="sv-SE" sz="2400" dirty="0"/>
              <a:t>endast </a:t>
            </a:r>
            <a:r>
              <a:rPr lang="sv-SE" sz="2400" dirty="0" err="1"/>
              <a:t>pga</a:t>
            </a:r>
            <a:r>
              <a:rPr lang="sv-SE" sz="2400" dirty="0"/>
              <a:t> sjukdom/skada</a:t>
            </a:r>
          </a:p>
          <a:p>
            <a:pPr>
              <a:lnSpc>
                <a:spcPct val="110000"/>
              </a:lnSpc>
              <a:spcAft>
                <a:spcPts val="100"/>
              </a:spcAft>
            </a:pPr>
            <a:r>
              <a:rPr lang="sv-SE" sz="2400" dirty="0"/>
              <a:t>Fyll i </a:t>
            </a:r>
            <a:r>
              <a:rPr lang="sv-SE" sz="2400" b="1" dirty="0"/>
              <a:t>orsak till frånvaro</a:t>
            </a:r>
          </a:p>
          <a:p>
            <a:pPr marL="0" indent="0">
              <a:lnSpc>
                <a:spcPct val="110000"/>
              </a:lnSpc>
              <a:spcAft>
                <a:spcPts val="100"/>
              </a:spcAft>
              <a:buNone/>
            </a:pPr>
            <a:endParaRPr lang="sv-SE" sz="1800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2D189EBA-22D1-22E8-C981-38347E42E9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4623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14000-A273-A000-4828-2F6F293C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Träning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B010D-FBD8-F17F-B6BB-3CA64180C8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5257800" cy="50323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/>
              <a:t>• Uppvärmningsdans</a:t>
            </a:r>
          </a:p>
          <a:p>
            <a:pPr marL="0" indent="0">
              <a:buNone/>
            </a:pPr>
            <a:r>
              <a:rPr lang="sv-SE" dirty="0"/>
              <a:t>• Handbollsteknik</a:t>
            </a:r>
          </a:p>
          <a:p>
            <a:pPr marL="0" indent="0">
              <a:buNone/>
            </a:pPr>
            <a:r>
              <a:rPr lang="sv-SE" dirty="0"/>
              <a:t>• Lagspel</a:t>
            </a:r>
          </a:p>
          <a:p>
            <a:pPr marL="0" indent="0">
              <a:buNone/>
            </a:pPr>
            <a:r>
              <a:rPr lang="sv-SE" dirty="0"/>
              <a:t>• Målvaktsträning (torsdagar)</a:t>
            </a:r>
          </a:p>
          <a:p>
            <a:r>
              <a:rPr lang="sv-SE" dirty="0"/>
              <a:t>Snabbhet, reaktion, koordination</a:t>
            </a:r>
          </a:p>
          <a:p>
            <a:r>
              <a:rPr lang="sv-SE" dirty="0"/>
              <a:t>Bollkoordination</a:t>
            </a:r>
          </a:p>
          <a:p>
            <a:r>
              <a:rPr lang="sv-SE" dirty="0"/>
              <a:t>Lekar och stafetter</a:t>
            </a:r>
          </a:p>
          <a:p>
            <a:pPr marL="0" indent="0">
              <a:buNone/>
            </a:pPr>
            <a:r>
              <a:rPr lang="sv-SE" b="1" dirty="0"/>
              <a:t>• </a:t>
            </a:r>
            <a:r>
              <a:rPr lang="sv-SE" dirty="0"/>
              <a:t>Knäkontroll/skadeförebyggande</a:t>
            </a:r>
          </a:p>
          <a:p>
            <a:pPr marL="0" indent="0">
              <a:buNone/>
            </a:pPr>
            <a:r>
              <a:rPr lang="sv-SE" dirty="0"/>
              <a:t>• Värdegrundsfrågor</a:t>
            </a:r>
          </a:p>
          <a:p>
            <a:pPr marL="0" indent="0">
              <a:buNone/>
            </a:pPr>
            <a:r>
              <a:rPr lang="sv-SE" dirty="0"/>
              <a:t>• Regler och teori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0F814E1B-F2A8-2928-294C-95A690CEB63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F45AB39-835B-90F3-F102-36B53D26EDCF}"/>
              </a:ext>
            </a:extLst>
          </p:cNvPr>
          <p:cNvSpPr txBox="1">
            <a:spLocks/>
          </p:cNvSpPr>
          <p:nvPr/>
        </p:nvSpPr>
        <p:spPr>
          <a:xfrm>
            <a:off x="6096000" y="1825625"/>
            <a:ext cx="5257800" cy="19190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sv-SE" sz="2600" dirty="0"/>
              <a:t>Övrigt: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sv-SE" sz="2600" dirty="0"/>
              <a:t>• Mobilfritt i omklädningsrummet</a:t>
            </a:r>
          </a:p>
          <a:p>
            <a:pPr marL="0" indent="0">
              <a:buNone/>
            </a:pPr>
            <a:r>
              <a:rPr lang="sv-SE" sz="2600" dirty="0"/>
              <a:t>• Samarbete med F-15 och F-13(?) 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597C362A-22BF-413B-24CD-07C718C67C03}"/>
              </a:ext>
            </a:extLst>
          </p:cNvPr>
          <p:cNvSpPr txBox="1"/>
          <p:nvPr/>
        </p:nvSpPr>
        <p:spPr>
          <a:xfrm>
            <a:off x="6174377" y="3744686"/>
            <a:ext cx="5257800" cy="2585323"/>
          </a:xfrm>
          <a:prstGeom prst="rect">
            <a:avLst/>
          </a:prstGeom>
          <a:noFill/>
          <a:ln w="38100">
            <a:solidFill>
              <a:schemeClr val="accent6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sv-SE" b="1" dirty="0"/>
              <a:t>Knäkontroll/skadeförebyggande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Övningar för att stärka knäna bör utföras två gånger i veckan.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Om man inte tränar en annan idrott där knäkontrollsträning förekommer bör man träna på egen hand om man missar träningen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5-10 minuter är tillräckligt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i="1" dirty="0"/>
              <a:t>https://utbildning.sisuforlag.se/fotboll/tranare/spelarutbildning/knakontroll/ovningar/</a:t>
            </a:r>
          </a:p>
        </p:txBody>
      </p:sp>
    </p:spTree>
    <p:extLst>
      <p:ext uri="{BB962C8B-B14F-4D97-AF65-F5344CB8AC3E}">
        <p14:creationId xmlns:p14="http://schemas.microsoft.com/office/powerpoint/2010/main" val="710662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745A73-3DCA-844A-E76A-6331FA5430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87333C-04F2-FB0C-F0D3-520C38937E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Idrottsskador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6F9B8B-C842-2610-E3A9-9D7D62A5F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4"/>
            <a:ext cx="10094844" cy="5032375"/>
          </a:xfrm>
        </p:spPr>
        <p:txBody>
          <a:bodyPr>
            <a:normAutofit/>
          </a:bodyPr>
          <a:lstStyle/>
          <a:p>
            <a:r>
              <a:rPr lang="sv-SE" dirty="0"/>
              <a:t>Många tillväxtrelaterade skador</a:t>
            </a:r>
          </a:p>
          <a:p>
            <a:pPr lvl="1"/>
            <a:r>
              <a:rPr lang="sv-SE" dirty="0"/>
              <a:t>Hälar</a:t>
            </a:r>
          </a:p>
          <a:p>
            <a:pPr lvl="1"/>
            <a:r>
              <a:rPr lang="sv-SE" dirty="0"/>
              <a:t>Knän</a:t>
            </a:r>
          </a:p>
          <a:p>
            <a:pPr lvl="1"/>
            <a:r>
              <a:rPr lang="sv-SE" dirty="0"/>
              <a:t>Rygg</a:t>
            </a:r>
          </a:p>
          <a:p>
            <a:pPr lvl="1"/>
            <a:r>
              <a:rPr lang="sv-SE" dirty="0"/>
              <a:t>Höft</a:t>
            </a:r>
          </a:p>
          <a:p>
            <a:pPr lvl="1"/>
            <a:endParaRPr lang="sv-SE" dirty="0"/>
          </a:p>
          <a:p>
            <a:pPr lvl="1"/>
            <a:r>
              <a:rPr lang="sv-SE" dirty="0"/>
              <a:t>Meddela oss om er dotter upplever smärta</a:t>
            </a:r>
          </a:p>
          <a:p>
            <a:pPr lvl="1"/>
            <a:r>
              <a:rPr lang="sv-SE" dirty="0"/>
              <a:t>Kom gärna på träning även vid skada</a:t>
            </a:r>
          </a:p>
          <a:p>
            <a:pPr lvl="2"/>
            <a:r>
              <a:rPr lang="sv-SE" sz="2200" dirty="0"/>
              <a:t>Det kanske går att öva tex skotteknik och bollkoordination</a:t>
            </a:r>
          </a:p>
          <a:p>
            <a:pPr lvl="2"/>
            <a:r>
              <a:rPr lang="sv-SE" sz="2200" dirty="0"/>
              <a:t>Med i gemenskapen</a:t>
            </a:r>
          </a:p>
          <a:p>
            <a:pPr lvl="2"/>
            <a:r>
              <a:rPr lang="sv-SE" sz="2200" dirty="0"/>
              <a:t>Men har man många idrotter kan det vara skönt att vila vid skada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CF251DF2-0188-BF90-18F4-1057400D0BD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37152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56FFB-EA2B-4500-4717-31AA9ED74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Matcher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561BD-3C29-6008-DF19-0840CF24B0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810750" cy="4351338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Tre lag anmälda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Samma lag i 2-3 omgångar, blandar med jämna mellanrum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b="1" dirty="0"/>
              <a:t>Svara på kallelser </a:t>
            </a:r>
            <a:r>
              <a:rPr lang="sv-SE" dirty="0"/>
              <a:t>i så </a:t>
            </a:r>
            <a:r>
              <a:rPr lang="sv-SE" b="1" dirty="0"/>
              <a:t>god tid </a:t>
            </a:r>
            <a:r>
              <a:rPr lang="sv-SE" dirty="0"/>
              <a:t>som möjligt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Svarar man inte i tid garanteras inte barnet plats i ett lag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Har er dotter småkrämpor men vill prova spela, meddela oss så kan vi överväga att ta in någon mer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Har man </a:t>
            </a:r>
            <a:r>
              <a:rPr lang="sv-SE" b="1" dirty="0"/>
              <a:t>tackat ja </a:t>
            </a:r>
            <a:r>
              <a:rPr lang="sv-SE" dirty="0"/>
              <a:t>är enda giltiga skälet för återbud </a:t>
            </a:r>
            <a:r>
              <a:rPr lang="sv-SE" b="1" dirty="0"/>
              <a:t>sjukdom</a:t>
            </a:r>
          </a:p>
          <a:p>
            <a:pPr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</a:pPr>
            <a:r>
              <a:rPr lang="sv-SE" dirty="0"/>
              <a:t>Vi lånar in några spelare från F15 varje matchomgång</a:t>
            </a:r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99E902DB-4E02-BD1C-5E3E-934F780359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194996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7A510D-357A-53CC-23B5-700E114FA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b="1" dirty="0">
                <a:solidFill>
                  <a:schemeClr val="accent6">
                    <a:lumMod val="75000"/>
                  </a:schemeClr>
                </a:solidFill>
              </a:rPr>
              <a:t>Matcher 2025/2026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091F22-802E-F136-ADD2-BDEF6FF3BD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Inga örhängen (skaderisk) – ta ur innan man åker hemifrån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Samåkning vid matcher i Kristinehamn och Torsby</a:t>
            </a: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Kristinehamn – samling Råtorpsgården</a:t>
            </a:r>
          </a:p>
          <a:p>
            <a:pPr lvl="1"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Torsby – samling </a:t>
            </a:r>
            <a:r>
              <a:rPr lang="sv-SE" dirty="0" err="1"/>
              <a:t>Ilandaskolan</a:t>
            </a:r>
            <a:endParaRPr lang="sv-SE" dirty="0"/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b="1" dirty="0"/>
              <a:t>Gemensam ombyte </a:t>
            </a:r>
            <a:r>
              <a:rPr lang="sv-SE" dirty="0"/>
              <a:t>innan och dusch efter match – påminn tjejerna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Spelarna ansvarar för sina egna matchkläder (ska endast användas på match)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r>
              <a:rPr lang="sv-SE" dirty="0"/>
              <a:t>Önskemål att föräldrar sitter tillsammans på läktaren – stärker lagkänslan!</a:t>
            </a:r>
          </a:p>
          <a:p>
            <a:pPr>
              <a:lnSpc>
                <a:spcPct val="100000"/>
              </a:lnSpc>
              <a:spcAft>
                <a:spcPts val="1000"/>
              </a:spcAft>
            </a:pPr>
            <a:endParaRPr lang="sv-SE" dirty="0"/>
          </a:p>
        </p:txBody>
      </p:sp>
      <p:pic>
        <p:nvPicPr>
          <p:cNvPr id="4" name="Bildobjekt 1">
            <a:extLst>
              <a:ext uri="{FF2B5EF4-FFF2-40B4-BE49-F238E27FC236}">
                <a16:creationId xmlns:a16="http://schemas.microsoft.com/office/drawing/2014/main" id="{94405E93-17B6-79EE-02EF-98AFE92BEE6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635" y="389573"/>
            <a:ext cx="1167130" cy="13011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648585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</TotalTime>
  <Words>822</Words>
  <Application>Microsoft Office PowerPoint</Application>
  <PresentationFormat>Bredbild</PresentationFormat>
  <Paragraphs>125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9" baseType="lpstr">
      <vt:lpstr>Aptos</vt:lpstr>
      <vt:lpstr>Aptos Display</vt:lpstr>
      <vt:lpstr>Arial</vt:lpstr>
      <vt:lpstr>Office Theme</vt:lpstr>
      <vt:lpstr>PowerPoint-presentation</vt:lpstr>
      <vt:lpstr>Utvärdering förra säsongen</vt:lpstr>
      <vt:lpstr>Laget 2025/2026</vt:lpstr>
      <vt:lpstr>Policys</vt:lpstr>
      <vt:lpstr>Träning 2025/2026</vt:lpstr>
      <vt:lpstr>Träning 2025/2026</vt:lpstr>
      <vt:lpstr>Idrottsskador</vt:lpstr>
      <vt:lpstr>Matcher 2025/2026</vt:lpstr>
      <vt:lpstr>Matcher 2025/2026</vt:lpstr>
      <vt:lpstr>Cuper  2025/2026</vt:lpstr>
      <vt:lpstr>Aktiviteter  2025/2026</vt:lpstr>
      <vt:lpstr>Medlemsavgift</vt:lpstr>
      <vt:lpstr>Övrigt</vt:lpstr>
      <vt:lpstr>Föräldragrupp</vt:lpstr>
      <vt:lpstr>TACK!</vt:lpstr>
    </vt:vector>
  </TitlesOfParts>
  <Company>Nordnet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Lina Milton</dc:creator>
  <cp:lastModifiedBy>Camilla Bjäring</cp:lastModifiedBy>
  <cp:revision>7</cp:revision>
  <dcterms:created xsi:type="dcterms:W3CDTF">2024-10-05T11:46:42Z</dcterms:created>
  <dcterms:modified xsi:type="dcterms:W3CDTF">2025-10-23T14:44:32Z</dcterms:modified>
</cp:coreProperties>
</file>