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0" r:id="rId3"/>
    <p:sldId id="267" r:id="rId4"/>
    <p:sldId id="257" r:id="rId5"/>
    <p:sldId id="268" r:id="rId6"/>
    <p:sldId id="259" r:id="rId7"/>
    <p:sldId id="263" r:id="rId8"/>
    <p:sldId id="261" r:id="rId9"/>
    <p:sldId id="274" r:id="rId10"/>
    <p:sldId id="262" r:id="rId11"/>
    <p:sldId id="275" r:id="rId12"/>
    <p:sldId id="266" r:id="rId13"/>
    <p:sldId id="269" r:id="rId14"/>
    <p:sldId id="273" r:id="rId15"/>
    <p:sldId id="272" r:id="rId16"/>
    <p:sldId id="271" r:id="rId17"/>
    <p:sldId id="276" r:id="rId18"/>
    <p:sldId id="258" r:id="rId19"/>
    <p:sldId id="277" r:id="rId20"/>
    <p:sldId id="270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CD5CEE-A538-4924-9B2A-2F979FDA7CC1}" v="5" dt="2025-09-09T19:24:54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4279B-2B40-4855-ABF2-E81D3A15A5A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391BD1-DF65-4D6F-9923-07DFE6FA1BF5}">
      <dgm:prSet/>
      <dgm:spPr/>
      <dgm:t>
        <a:bodyPr/>
        <a:lstStyle/>
        <a:p>
          <a:r>
            <a:rPr lang="en-US"/>
            <a:t>Val av sekreterare 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837B4942-5FD1-46A1-BA52-38F6DDDFA5DF}" type="parTrans" cxnId="{577A9CE9-8E41-4203-BA7C-017F13B9DCA2}">
      <dgm:prSet/>
      <dgm:spPr/>
      <dgm:t>
        <a:bodyPr/>
        <a:lstStyle/>
        <a:p>
          <a:endParaRPr lang="en-US"/>
        </a:p>
      </dgm:t>
    </dgm:pt>
    <dgm:pt modelId="{F3828498-55E1-4A02-9CB5-CEF74CD6CFE5}" type="sibTrans" cxnId="{577A9CE9-8E41-4203-BA7C-017F13B9DCA2}">
      <dgm:prSet/>
      <dgm:spPr/>
      <dgm:t>
        <a:bodyPr/>
        <a:lstStyle/>
        <a:p>
          <a:endParaRPr lang="en-US"/>
        </a:p>
      </dgm:t>
    </dgm:pt>
    <dgm:pt modelId="{3431D837-0FBD-443C-9A56-D0C6E8499447}">
      <dgm:prSet/>
      <dgm:spPr/>
      <dgm:t>
        <a:bodyPr/>
        <a:lstStyle/>
        <a:p>
          <a:r>
            <a:rPr lang="en-US"/>
            <a:t>Summering förra säsongen</a:t>
          </a:r>
        </a:p>
      </dgm:t>
    </dgm:pt>
    <dgm:pt modelId="{B754180B-C382-4D1C-A5F2-34E393C53B00}" type="parTrans" cxnId="{67E2384F-1ABD-4099-8409-679D2FBDF915}">
      <dgm:prSet/>
      <dgm:spPr/>
      <dgm:t>
        <a:bodyPr/>
        <a:lstStyle/>
        <a:p>
          <a:endParaRPr lang="en-US"/>
        </a:p>
      </dgm:t>
    </dgm:pt>
    <dgm:pt modelId="{CE36A7EB-2132-4F71-AE58-9DA22B110684}" type="sibTrans" cxnId="{67E2384F-1ABD-4099-8409-679D2FBDF915}">
      <dgm:prSet/>
      <dgm:spPr/>
      <dgm:t>
        <a:bodyPr/>
        <a:lstStyle/>
        <a:p>
          <a:endParaRPr lang="en-US"/>
        </a:p>
      </dgm:t>
    </dgm:pt>
    <dgm:pt modelId="{49D6FA77-A43B-46C9-8114-ADC82D309A5F}">
      <dgm:prSet/>
      <dgm:spPr/>
      <dgm:t>
        <a:bodyPr/>
        <a:lstStyle/>
        <a:p>
          <a:r>
            <a:rPr lang="en-US"/>
            <a:t>Nytt denna säsong</a:t>
          </a:r>
        </a:p>
      </dgm:t>
    </dgm:pt>
    <dgm:pt modelId="{6556D3B7-41F4-4CE8-A413-61A45AD0E67A}" type="parTrans" cxnId="{FB153916-B5D3-47A6-A275-ACAD85BC8E8A}">
      <dgm:prSet/>
      <dgm:spPr/>
      <dgm:t>
        <a:bodyPr/>
        <a:lstStyle/>
        <a:p>
          <a:endParaRPr lang="en-US"/>
        </a:p>
      </dgm:t>
    </dgm:pt>
    <dgm:pt modelId="{928DAFFB-8092-4226-85CD-62676856DF2B}" type="sibTrans" cxnId="{FB153916-B5D3-47A6-A275-ACAD85BC8E8A}">
      <dgm:prSet/>
      <dgm:spPr/>
      <dgm:t>
        <a:bodyPr/>
        <a:lstStyle/>
        <a:p>
          <a:endParaRPr lang="en-US"/>
        </a:p>
      </dgm:t>
    </dgm:pt>
    <dgm:pt modelId="{A38355D5-E4F1-43EF-B405-BC4E0D0319B7}">
      <dgm:prSet/>
      <dgm:spPr/>
      <dgm:t>
        <a:bodyPr/>
        <a:lstStyle/>
        <a:p>
          <a:r>
            <a:rPr lang="en-US"/>
            <a:t>Spelartrupp och tränarstab</a:t>
          </a:r>
        </a:p>
      </dgm:t>
    </dgm:pt>
    <dgm:pt modelId="{3A7103AC-295E-4A9E-9FCC-196A81C6C412}" type="parTrans" cxnId="{A1AA03D6-5E9E-4A0C-884B-9C2FF1C44FE8}">
      <dgm:prSet/>
      <dgm:spPr/>
      <dgm:t>
        <a:bodyPr/>
        <a:lstStyle/>
        <a:p>
          <a:endParaRPr lang="en-US"/>
        </a:p>
      </dgm:t>
    </dgm:pt>
    <dgm:pt modelId="{EC5F95DB-9796-452D-BC8F-0049145A56D6}" type="sibTrans" cxnId="{A1AA03D6-5E9E-4A0C-884B-9C2FF1C44FE8}">
      <dgm:prSet/>
      <dgm:spPr/>
      <dgm:t>
        <a:bodyPr/>
        <a:lstStyle/>
        <a:p>
          <a:endParaRPr lang="en-US"/>
        </a:p>
      </dgm:t>
    </dgm:pt>
    <dgm:pt modelId="{856CEF98-B267-42EA-AB5F-B9567175E8C7}">
      <dgm:prSet/>
      <dgm:spPr/>
      <dgm:t>
        <a:bodyPr/>
        <a:lstStyle/>
        <a:p>
          <a:r>
            <a:rPr lang="en-US"/>
            <a:t>Värmlandsserien</a:t>
          </a:r>
        </a:p>
      </dgm:t>
    </dgm:pt>
    <dgm:pt modelId="{9B763AE9-CE95-46FB-A57A-CC00C1B95C15}" type="parTrans" cxnId="{4D17FDB7-5515-462A-A79C-D8A50D240BCE}">
      <dgm:prSet/>
      <dgm:spPr/>
      <dgm:t>
        <a:bodyPr/>
        <a:lstStyle/>
        <a:p>
          <a:endParaRPr lang="en-US"/>
        </a:p>
      </dgm:t>
    </dgm:pt>
    <dgm:pt modelId="{CBA06F10-947C-460C-B3B5-DB14D5057410}" type="sibTrans" cxnId="{4D17FDB7-5515-462A-A79C-D8A50D240BCE}">
      <dgm:prSet/>
      <dgm:spPr/>
      <dgm:t>
        <a:bodyPr/>
        <a:lstStyle/>
        <a:p>
          <a:endParaRPr lang="en-US"/>
        </a:p>
      </dgm:t>
    </dgm:pt>
    <dgm:pt modelId="{A4A7FCEE-6E5D-4F29-9A05-87FF5B928AD5}">
      <dgm:prSet/>
      <dgm:spPr/>
      <dgm:t>
        <a:bodyPr/>
        <a:lstStyle/>
        <a:p>
          <a:r>
            <a:rPr lang="en-US"/>
            <a:t>Mittserien</a:t>
          </a:r>
        </a:p>
      </dgm:t>
    </dgm:pt>
    <dgm:pt modelId="{572A8B61-578E-4DD4-B971-380FD9B7495E}" type="parTrans" cxnId="{B85F74B9-CB2E-45C3-8928-02DA6AEF1BDF}">
      <dgm:prSet/>
      <dgm:spPr/>
      <dgm:t>
        <a:bodyPr/>
        <a:lstStyle/>
        <a:p>
          <a:endParaRPr lang="en-US"/>
        </a:p>
      </dgm:t>
    </dgm:pt>
    <dgm:pt modelId="{56839796-6755-46B2-9674-3B0B27410154}" type="sibTrans" cxnId="{B85F74B9-CB2E-45C3-8928-02DA6AEF1BDF}">
      <dgm:prSet/>
      <dgm:spPr/>
      <dgm:t>
        <a:bodyPr/>
        <a:lstStyle/>
        <a:p>
          <a:endParaRPr lang="en-US"/>
        </a:p>
      </dgm:t>
    </dgm:pt>
    <dgm:pt modelId="{A77519B5-2146-4D30-A327-0986AB995250}">
      <dgm:prSet/>
      <dgm:spPr/>
      <dgm:t>
        <a:bodyPr/>
        <a:lstStyle/>
        <a:p>
          <a:r>
            <a:rPr lang="en-US"/>
            <a:t>Skåre grön</a:t>
          </a:r>
        </a:p>
      </dgm:t>
    </dgm:pt>
    <dgm:pt modelId="{EF53F347-7B2B-4410-87E9-8B39903FFDBB}" type="parTrans" cxnId="{20959C4A-B6D4-4269-A9E8-29AB87439FBC}">
      <dgm:prSet/>
      <dgm:spPr/>
      <dgm:t>
        <a:bodyPr/>
        <a:lstStyle/>
        <a:p>
          <a:endParaRPr lang="en-US"/>
        </a:p>
      </dgm:t>
    </dgm:pt>
    <dgm:pt modelId="{343815A5-72BB-4CFE-AB14-68979960C06C}" type="sibTrans" cxnId="{20959C4A-B6D4-4269-A9E8-29AB87439FBC}">
      <dgm:prSet/>
      <dgm:spPr/>
      <dgm:t>
        <a:bodyPr/>
        <a:lstStyle/>
        <a:p>
          <a:endParaRPr lang="en-US"/>
        </a:p>
      </dgm:t>
    </dgm:pt>
    <dgm:pt modelId="{87091041-4205-4525-A193-5878B6272C5C}">
      <dgm:prSet/>
      <dgm:spPr/>
      <dgm:t>
        <a:bodyPr/>
        <a:lstStyle/>
        <a:p>
          <a:r>
            <a:rPr lang="en-US"/>
            <a:t>Förväntningar</a:t>
          </a:r>
        </a:p>
      </dgm:t>
    </dgm:pt>
    <dgm:pt modelId="{6325B720-8539-4186-8E52-90B8D4832A55}" type="parTrans" cxnId="{902A915D-41C5-4142-822C-789A67BF99C0}">
      <dgm:prSet/>
      <dgm:spPr/>
      <dgm:t>
        <a:bodyPr/>
        <a:lstStyle/>
        <a:p>
          <a:endParaRPr lang="en-US"/>
        </a:p>
      </dgm:t>
    </dgm:pt>
    <dgm:pt modelId="{F27847C3-26AF-4C1A-9610-30AF52848D9C}" type="sibTrans" cxnId="{902A915D-41C5-4142-822C-789A67BF99C0}">
      <dgm:prSet/>
      <dgm:spPr/>
      <dgm:t>
        <a:bodyPr/>
        <a:lstStyle/>
        <a:p>
          <a:endParaRPr lang="en-US"/>
        </a:p>
      </dgm:t>
    </dgm:pt>
    <dgm:pt modelId="{7563FA9D-8685-4E06-96A9-4C6B47505540}">
      <dgm:prSet/>
      <dgm:spPr/>
      <dgm:t>
        <a:bodyPr/>
        <a:lstStyle/>
        <a:p>
          <a:r>
            <a:rPr lang="en-US"/>
            <a:t>Funktionärsutbildning FU1</a:t>
          </a:r>
        </a:p>
      </dgm:t>
    </dgm:pt>
    <dgm:pt modelId="{F955AA8E-5D6B-47FC-BCBC-0FAA812B45E1}" type="parTrans" cxnId="{06DA9E3A-B53B-48F0-887B-D52B5D1016B9}">
      <dgm:prSet/>
      <dgm:spPr/>
      <dgm:t>
        <a:bodyPr/>
        <a:lstStyle/>
        <a:p>
          <a:endParaRPr lang="en-US"/>
        </a:p>
      </dgm:t>
    </dgm:pt>
    <dgm:pt modelId="{70C59E61-5E64-4FCB-A917-FEDCD241BC40}" type="sibTrans" cxnId="{06DA9E3A-B53B-48F0-887B-D52B5D1016B9}">
      <dgm:prSet/>
      <dgm:spPr/>
      <dgm:t>
        <a:bodyPr/>
        <a:lstStyle/>
        <a:p>
          <a:endParaRPr lang="en-US"/>
        </a:p>
      </dgm:t>
    </dgm:pt>
    <dgm:pt modelId="{5AA2FF0B-DBDF-4309-914C-B07C462CF544}">
      <dgm:prSet/>
      <dgm:spPr/>
      <dgm:t>
        <a:bodyPr/>
        <a:lstStyle/>
        <a:p>
          <a:r>
            <a:rPr lang="en-US"/>
            <a:t>Spelschema</a:t>
          </a:r>
        </a:p>
      </dgm:t>
    </dgm:pt>
    <dgm:pt modelId="{DD37C84D-8A3F-4796-B5B6-723C401672D7}" type="parTrans" cxnId="{A4153090-284D-4233-A8A5-15D2EBE28C4F}">
      <dgm:prSet/>
      <dgm:spPr/>
      <dgm:t>
        <a:bodyPr/>
        <a:lstStyle/>
        <a:p>
          <a:endParaRPr lang="en-US"/>
        </a:p>
      </dgm:t>
    </dgm:pt>
    <dgm:pt modelId="{FF40238E-61A8-4BD6-B2D5-83CAF62BF1A9}" type="sibTrans" cxnId="{A4153090-284D-4233-A8A5-15D2EBE28C4F}">
      <dgm:prSet/>
      <dgm:spPr/>
      <dgm:t>
        <a:bodyPr/>
        <a:lstStyle/>
        <a:p>
          <a:endParaRPr lang="en-US"/>
        </a:p>
      </dgm:t>
    </dgm:pt>
    <dgm:pt modelId="{E87BE1F2-EF1C-4727-BA09-403610043E6F}">
      <dgm:prSet/>
      <dgm:spPr/>
      <dgm:t>
        <a:bodyPr/>
        <a:lstStyle/>
        <a:p>
          <a:r>
            <a:rPr lang="en-US"/>
            <a:t>Cuper</a:t>
          </a:r>
        </a:p>
      </dgm:t>
    </dgm:pt>
    <dgm:pt modelId="{84E21566-3A89-43A8-A928-73564740DE73}" type="parTrans" cxnId="{6833B508-B619-4662-BC4C-F14A6D1F64BA}">
      <dgm:prSet/>
      <dgm:spPr/>
      <dgm:t>
        <a:bodyPr/>
        <a:lstStyle/>
        <a:p>
          <a:endParaRPr lang="en-US"/>
        </a:p>
      </dgm:t>
    </dgm:pt>
    <dgm:pt modelId="{014961D3-2119-4EF2-9E89-FD66F007ED36}" type="sibTrans" cxnId="{6833B508-B619-4662-BC4C-F14A6D1F64BA}">
      <dgm:prSet/>
      <dgm:spPr/>
      <dgm:t>
        <a:bodyPr/>
        <a:lstStyle/>
        <a:p>
          <a:endParaRPr lang="en-US"/>
        </a:p>
      </dgm:t>
    </dgm:pt>
    <dgm:pt modelId="{C6BCE118-0921-4FB1-A268-BE8F0FE01028}">
      <dgm:prSet/>
      <dgm:spPr/>
      <dgm:t>
        <a:bodyPr/>
        <a:lstStyle/>
        <a:p>
          <a:r>
            <a:rPr lang="en-US"/>
            <a:t>Kioskansvar</a:t>
          </a:r>
        </a:p>
      </dgm:t>
    </dgm:pt>
    <dgm:pt modelId="{3D33F2F4-1A16-41BE-9399-ADCE9780348C}" type="parTrans" cxnId="{E01672B5-1458-42F7-BA66-2371D91D7D7A}">
      <dgm:prSet/>
      <dgm:spPr/>
      <dgm:t>
        <a:bodyPr/>
        <a:lstStyle/>
        <a:p>
          <a:endParaRPr lang="en-US"/>
        </a:p>
      </dgm:t>
    </dgm:pt>
    <dgm:pt modelId="{065213A8-DE33-4D7C-9673-5A041A82765C}" type="sibTrans" cxnId="{E01672B5-1458-42F7-BA66-2371D91D7D7A}">
      <dgm:prSet/>
      <dgm:spPr/>
      <dgm:t>
        <a:bodyPr/>
        <a:lstStyle/>
        <a:p>
          <a:endParaRPr lang="en-US"/>
        </a:p>
      </dgm:t>
    </dgm:pt>
    <dgm:pt modelId="{1DA68E9E-F8F0-4048-8FBD-7F47ED3A4EEF}">
      <dgm:prSet/>
      <dgm:spPr/>
      <dgm:t>
        <a:bodyPr/>
        <a:lstStyle/>
        <a:p>
          <a:r>
            <a:rPr lang="en-US"/>
            <a:t>Olika roller</a:t>
          </a:r>
        </a:p>
      </dgm:t>
    </dgm:pt>
    <dgm:pt modelId="{9A1A7EBC-C936-4CF2-823D-F1FEBEF01E4F}" type="parTrans" cxnId="{2A464FC4-BAD6-4E95-AC78-DD029DC8AAA6}">
      <dgm:prSet/>
      <dgm:spPr/>
      <dgm:t>
        <a:bodyPr/>
        <a:lstStyle/>
        <a:p>
          <a:endParaRPr lang="en-US"/>
        </a:p>
      </dgm:t>
    </dgm:pt>
    <dgm:pt modelId="{187AC9CC-39FA-4883-B4FD-A283646A1FB3}" type="sibTrans" cxnId="{2A464FC4-BAD6-4E95-AC78-DD029DC8AAA6}">
      <dgm:prSet/>
      <dgm:spPr/>
      <dgm:t>
        <a:bodyPr/>
        <a:lstStyle/>
        <a:p>
          <a:endParaRPr lang="en-US"/>
        </a:p>
      </dgm:t>
    </dgm:pt>
    <dgm:pt modelId="{E058B0C7-BEA1-4C93-9808-74916EA1ED79}" type="pres">
      <dgm:prSet presAssocID="{3114279B-2B40-4855-ABF2-E81D3A15A5AA}" presName="linear" presStyleCnt="0">
        <dgm:presLayoutVars>
          <dgm:animLvl val="lvl"/>
          <dgm:resizeHandles val="exact"/>
        </dgm:presLayoutVars>
      </dgm:prSet>
      <dgm:spPr/>
    </dgm:pt>
    <dgm:pt modelId="{E2FCF37D-C564-4AFE-8BBE-DDBE4153C335}" type="pres">
      <dgm:prSet presAssocID="{26391BD1-DF65-4D6F-9923-07DFE6FA1BF5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2999FE55-73ED-4844-9C0C-4D52C152FF38}" type="pres">
      <dgm:prSet presAssocID="{F3828498-55E1-4A02-9CB5-CEF74CD6CFE5}" presName="spacer" presStyleCnt="0"/>
      <dgm:spPr/>
    </dgm:pt>
    <dgm:pt modelId="{8BBB714C-1C30-48D0-9308-67C62981E731}" type="pres">
      <dgm:prSet presAssocID="{3431D837-0FBD-443C-9A56-D0C6E8499447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6659F448-334C-4B02-8047-D78EA95604E1}" type="pres">
      <dgm:prSet presAssocID="{CE36A7EB-2132-4F71-AE58-9DA22B110684}" presName="spacer" presStyleCnt="0"/>
      <dgm:spPr/>
    </dgm:pt>
    <dgm:pt modelId="{BFE08B55-9251-4592-99CC-7441FD75240B}" type="pres">
      <dgm:prSet presAssocID="{49D6FA77-A43B-46C9-8114-ADC82D309A5F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5781C782-06C0-444D-86E3-20836755ECC7}" type="pres">
      <dgm:prSet presAssocID="{928DAFFB-8092-4226-85CD-62676856DF2B}" presName="spacer" presStyleCnt="0"/>
      <dgm:spPr/>
    </dgm:pt>
    <dgm:pt modelId="{37BC545F-5528-4A6E-8A75-BE97AC112C10}" type="pres">
      <dgm:prSet presAssocID="{A38355D5-E4F1-43EF-B405-BC4E0D0319B7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C4E244B7-4933-4837-89C0-8DBA622C9890}" type="pres">
      <dgm:prSet presAssocID="{EC5F95DB-9796-452D-BC8F-0049145A56D6}" presName="spacer" presStyleCnt="0"/>
      <dgm:spPr/>
    </dgm:pt>
    <dgm:pt modelId="{C76B2891-FE07-4D11-BD77-18CAAA1D49F2}" type="pres">
      <dgm:prSet presAssocID="{856CEF98-B267-42EA-AB5F-B9567175E8C7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EB9A4BCC-9F61-404E-A9BC-BA2B74DFD542}" type="pres">
      <dgm:prSet presAssocID="{CBA06F10-947C-460C-B3B5-DB14D5057410}" presName="spacer" presStyleCnt="0"/>
      <dgm:spPr/>
    </dgm:pt>
    <dgm:pt modelId="{BFDD7836-9597-4A28-8132-4DE73F750DDB}" type="pres">
      <dgm:prSet presAssocID="{A4A7FCEE-6E5D-4F29-9A05-87FF5B928AD5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E0D842BD-AAF2-4E05-822E-0B4B0A523D3D}" type="pres">
      <dgm:prSet presAssocID="{56839796-6755-46B2-9674-3B0B27410154}" presName="spacer" presStyleCnt="0"/>
      <dgm:spPr/>
    </dgm:pt>
    <dgm:pt modelId="{009000F9-BFC1-4CD4-969A-154E7E4BEB15}" type="pres">
      <dgm:prSet presAssocID="{A77519B5-2146-4D30-A327-0986AB995250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EECBB730-484A-4182-90ED-706646D61FCD}" type="pres">
      <dgm:prSet presAssocID="{343815A5-72BB-4CFE-AB14-68979960C06C}" presName="spacer" presStyleCnt="0"/>
      <dgm:spPr/>
    </dgm:pt>
    <dgm:pt modelId="{F037D52B-88D5-4C22-AFEB-94374B8A3BE2}" type="pres">
      <dgm:prSet presAssocID="{87091041-4205-4525-A193-5878B6272C5C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8314ACDB-C818-40E0-A4B0-5A97761E7FC8}" type="pres">
      <dgm:prSet presAssocID="{F27847C3-26AF-4C1A-9610-30AF52848D9C}" presName="spacer" presStyleCnt="0"/>
      <dgm:spPr/>
    </dgm:pt>
    <dgm:pt modelId="{CD54C25B-C9E5-4BDB-B6AE-BFE00D00E47C}" type="pres">
      <dgm:prSet presAssocID="{7563FA9D-8685-4E06-96A9-4C6B47505540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DADCE480-0DF9-4919-8E30-457914A55BEF}" type="pres">
      <dgm:prSet presAssocID="{70C59E61-5E64-4FCB-A917-FEDCD241BC40}" presName="spacer" presStyleCnt="0"/>
      <dgm:spPr/>
    </dgm:pt>
    <dgm:pt modelId="{B1BC6D29-E5DB-44BF-AAE6-24E7EE93F750}" type="pres">
      <dgm:prSet presAssocID="{5AA2FF0B-DBDF-4309-914C-B07C462CF544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CE2DD844-E637-4629-A69C-E7983AF9058D}" type="pres">
      <dgm:prSet presAssocID="{FF40238E-61A8-4BD6-B2D5-83CAF62BF1A9}" presName="spacer" presStyleCnt="0"/>
      <dgm:spPr/>
    </dgm:pt>
    <dgm:pt modelId="{F155B0C6-D106-4A3D-9DF4-0AFD523412FD}" type="pres">
      <dgm:prSet presAssocID="{E87BE1F2-EF1C-4727-BA09-403610043E6F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E92D6A83-CC4C-4399-A74F-35D3D568528E}" type="pres">
      <dgm:prSet presAssocID="{014961D3-2119-4EF2-9E89-FD66F007ED36}" presName="spacer" presStyleCnt="0"/>
      <dgm:spPr/>
    </dgm:pt>
    <dgm:pt modelId="{91232C9F-93FF-48E9-B8F0-E817CD071A1F}" type="pres">
      <dgm:prSet presAssocID="{C6BCE118-0921-4FB1-A268-BE8F0FE01028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40DB46BB-35D8-481C-B63A-002D457BADE0}" type="pres">
      <dgm:prSet presAssocID="{065213A8-DE33-4D7C-9673-5A041A82765C}" presName="spacer" presStyleCnt="0"/>
      <dgm:spPr/>
    </dgm:pt>
    <dgm:pt modelId="{97440435-AA53-4DB5-A78D-12461305C81C}" type="pres">
      <dgm:prSet presAssocID="{1DA68E9E-F8F0-4048-8FBD-7F47ED3A4EEF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05A00C05-6850-4585-B351-7D886FB6D5B6}" type="presOf" srcId="{49D6FA77-A43B-46C9-8114-ADC82D309A5F}" destId="{BFE08B55-9251-4592-99CC-7441FD75240B}" srcOrd="0" destOrd="0" presId="urn:microsoft.com/office/officeart/2005/8/layout/vList2"/>
    <dgm:cxn modelId="{6833B508-B619-4662-BC4C-F14A6D1F64BA}" srcId="{3114279B-2B40-4855-ABF2-E81D3A15A5AA}" destId="{E87BE1F2-EF1C-4727-BA09-403610043E6F}" srcOrd="10" destOrd="0" parTransId="{84E21566-3A89-43A8-A928-73564740DE73}" sibTransId="{014961D3-2119-4EF2-9E89-FD66F007ED36}"/>
    <dgm:cxn modelId="{FB153916-B5D3-47A6-A275-ACAD85BC8E8A}" srcId="{3114279B-2B40-4855-ABF2-E81D3A15A5AA}" destId="{49D6FA77-A43B-46C9-8114-ADC82D309A5F}" srcOrd="2" destOrd="0" parTransId="{6556D3B7-41F4-4CE8-A413-61A45AD0E67A}" sibTransId="{928DAFFB-8092-4226-85CD-62676856DF2B}"/>
    <dgm:cxn modelId="{B61AA919-4FB5-482D-A641-FAFFF0A0B5E7}" type="presOf" srcId="{87091041-4205-4525-A193-5878B6272C5C}" destId="{F037D52B-88D5-4C22-AFEB-94374B8A3BE2}" srcOrd="0" destOrd="0" presId="urn:microsoft.com/office/officeart/2005/8/layout/vList2"/>
    <dgm:cxn modelId="{14E5C31C-9E71-4E21-BF45-25470B8C0C05}" type="presOf" srcId="{7563FA9D-8685-4E06-96A9-4C6B47505540}" destId="{CD54C25B-C9E5-4BDB-B6AE-BFE00D00E47C}" srcOrd="0" destOrd="0" presId="urn:microsoft.com/office/officeart/2005/8/layout/vList2"/>
    <dgm:cxn modelId="{BCC0691E-0CC5-4323-8EFC-78C10903E853}" type="presOf" srcId="{856CEF98-B267-42EA-AB5F-B9567175E8C7}" destId="{C76B2891-FE07-4D11-BD77-18CAAA1D49F2}" srcOrd="0" destOrd="0" presId="urn:microsoft.com/office/officeart/2005/8/layout/vList2"/>
    <dgm:cxn modelId="{06DA9E3A-B53B-48F0-887B-D52B5D1016B9}" srcId="{3114279B-2B40-4855-ABF2-E81D3A15A5AA}" destId="{7563FA9D-8685-4E06-96A9-4C6B47505540}" srcOrd="8" destOrd="0" parTransId="{F955AA8E-5D6B-47FC-BCBC-0FAA812B45E1}" sibTransId="{70C59E61-5E64-4FCB-A917-FEDCD241BC40}"/>
    <dgm:cxn modelId="{1F0E803C-444F-4658-82FA-BB1A29FABF0B}" type="presOf" srcId="{A38355D5-E4F1-43EF-B405-BC4E0D0319B7}" destId="{37BC545F-5528-4A6E-8A75-BE97AC112C10}" srcOrd="0" destOrd="0" presId="urn:microsoft.com/office/officeart/2005/8/layout/vList2"/>
    <dgm:cxn modelId="{FD47AE3C-0FE4-4FEE-984F-F3EDC9753EFE}" type="presOf" srcId="{3114279B-2B40-4855-ABF2-E81D3A15A5AA}" destId="{E058B0C7-BEA1-4C93-9808-74916EA1ED79}" srcOrd="0" destOrd="0" presId="urn:microsoft.com/office/officeart/2005/8/layout/vList2"/>
    <dgm:cxn modelId="{A563023E-E324-4BB3-894C-89C3BA920581}" type="presOf" srcId="{1DA68E9E-F8F0-4048-8FBD-7F47ED3A4EEF}" destId="{97440435-AA53-4DB5-A78D-12461305C81C}" srcOrd="0" destOrd="0" presId="urn:microsoft.com/office/officeart/2005/8/layout/vList2"/>
    <dgm:cxn modelId="{902A915D-41C5-4142-822C-789A67BF99C0}" srcId="{3114279B-2B40-4855-ABF2-E81D3A15A5AA}" destId="{87091041-4205-4525-A193-5878B6272C5C}" srcOrd="7" destOrd="0" parTransId="{6325B720-8539-4186-8E52-90B8D4832A55}" sibTransId="{F27847C3-26AF-4C1A-9610-30AF52848D9C}"/>
    <dgm:cxn modelId="{B37F5A61-2DE9-424D-BD7C-1C96ADDEF0E1}" type="presOf" srcId="{26391BD1-DF65-4D6F-9923-07DFE6FA1BF5}" destId="{E2FCF37D-C564-4AFE-8BBE-DDBE4153C335}" srcOrd="0" destOrd="0" presId="urn:microsoft.com/office/officeart/2005/8/layout/vList2"/>
    <dgm:cxn modelId="{20959C4A-B6D4-4269-A9E8-29AB87439FBC}" srcId="{3114279B-2B40-4855-ABF2-E81D3A15A5AA}" destId="{A77519B5-2146-4D30-A327-0986AB995250}" srcOrd="6" destOrd="0" parTransId="{EF53F347-7B2B-4410-87E9-8B39903FFDBB}" sibTransId="{343815A5-72BB-4CFE-AB14-68979960C06C}"/>
    <dgm:cxn modelId="{67E2384F-1ABD-4099-8409-679D2FBDF915}" srcId="{3114279B-2B40-4855-ABF2-E81D3A15A5AA}" destId="{3431D837-0FBD-443C-9A56-D0C6E8499447}" srcOrd="1" destOrd="0" parTransId="{B754180B-C382-4D1C-A5F2-34E393C53B00}" sibTransId="{CE36A7EB-2132-4F71-AE58-9DA22B110684}"/>
    <dgm:cxn modelId="{A4153090-284D-4233-A8A5-15D2EBE28C4F}" srcId="{3114279B-2B40-4855-ABF2-E81D3A15A5AA}" destId="{5AA2FF0B-DBDF-4309-914C-B07C462CF544}" srcOrd="9" destOrd="0" parTransId="{DD37C84D-8A3F-4796-B5B6-723C401672D7}" sibTransId="{FF40238E-61A8-4BD6-B2D5-83CAF62BF1A9}"/>
    <dgm:cxn modelId="{F7D1E196-24CD-4808-B171-A728A57D6CAC}" type="presOf" srcId="{A77519B5-2146-4D30-A327-0986AB995250}" destId="{009000F9-BFC1-4CD4-969A-154E7E4BEB15}" srcOrd="0" destOrd="0" presId="urn:microsoft.com/office/officeart/2005/8/layout/vList2"/>
    <dgm:cxn modelId="{27DE8D98-923B-49BC-B31E-E2519CE2D11E}" type="presOf" srcId="{E87BE1F2-EF1C-4727-BA09-403610043E6F}" destId="{F155B0C6-D106-4A3D-9DF4-0AFD523412FD}" srcOrd="0" destOrd="0" presId="urn:microsoft.com/office/officeart/2005/8/layout/vList2"/>
    <dgm:cxn modelId="{E01672B5-1458-42F7-BA66-2371D91D7D7A}" srcId="{3114279B-2B40-4855-ABF2-E81D3A15A5AA}" destId="{C6BCE118-0921-4FB1-A268-BE8F0FE01028}" srcOrd="11" destOrd="0" parTransId="{3D33F2F4-1A16-41BE-9399-ADCE9780348C}" sibTransId="{065213A8-DE33-4D7C-9673-5A041A82765C}"/>
    <dgm:cxn modelId="{4D17FDB7-5515-462A-A79C-D8A50D240BCE}" srcId="{3114279B-2B40-4855-ABF2-E81D3A15A5AA}" destId="{856CEF98-B267-42EA-AB5F-B9567175E8C7}" srcOrd="4" destOrd="0" parTransId="{9B763AE9-CE95-46FB-A57A-CC00C1B95C15}" sibTransId="{CBA06F10-947C-460C-B3B5-DB14D5057410}"/>
    <dgm:cxn modelId="{B85F74B9-CB2E-45C3-8928-02DA6AEF1BDF}" srcId="{3114279B-2B40-4855-ABF2-E81D3A15A5AA}" destId="{A4A7FCEE-6E5D-4F29-9A05-87FF5B928AD5}" srcOrd="5" destOrd="0" parTransId="{572A8B61-578E-4DD4-B971-380FD9B7495E}" sibTransId="{56839796-6755-46B2-9674-3B0B27410154}"/>
    <dgm:cxn modelId="{2A464FC4-BAD6-4E95-AC78-DD029DC8AAA6}" srcId="{3114279B-2B40-4855-ABF2-E81D3A15A5AA}" destId="{1DA68E9E-F8F0-4048-8FBD-7F47ED3A4EEF}" srcOrd="12" destOrd="0" parTransId="{9A1A7EBC-C936-4CF2-823D-F1FEBEF01E4F}" sibTransId="{187AC9CC-39FA-4883-B4FD-A283646A1FB3}"/>
    <dgm:cxn modelId="{70AFF0C4-D2AC-43D0-86A5-D7F4A33236F7}" type="presOf" srcId="{C6BCE118-0921-4FB1-A268-BE8F0FE01028}" destId="{91232C9F-93FF-48E9-B8F0-E817CD071A1F}" srcOrd="0" destOrd="0" presId="urn:microsoft.com/office/officeart/2005/8/layout/vList2"/>
    <dgm:cxn modelId="{A1AA03D6-5E9E-4A0C-884B-9C2FF1C44FE8}" srcId="{3114279B-2B40-4855-ABF2-E81D3A15A5AA}" destId="{A38355D5-E4F1-43EF-B405-BC4E0D0319B7}" srcOrd="3" destOrd="0" parTransId="{3A7103AC-295E-4A9E-9FCC-196A81C6C412}" sibTransId="{EC5F95DB-9796-452D-BC8F-0049145A56D6}"/>
    <dgm:cxn modelId="{577A9CE9-8E41-4203-BA7C-017F13B9DCA2}" srcId="{3114279B-2B40-4855-ABF2-E81D3A15A5AA}" destId="{26391BD1-DF65-4D6F-9923-07DFE6FA1BF5}" srcOrd="0" destOrd="0" parTransId="{837B4942-5FD1-46A1-BA52-38F6DDDFA5DF}" sibTransId="{F3828498-55E1-4A02-9CB5-CEF74CD6CFE5}"/>
    <dgm:cxn modelId="{28CE94F2-B31F-4396-A449-AE87D8CC1C8B}" type="presOf" srcId="{3431D837-0FBD-443C-9A56-D0C6E8499447}" destId="{8BBB714C-1C30-48D0-9308-67C62981E731}" srcOrd="0" destOrd="0" presId="urn:microsoft.com/office/officeart/2005/8/layout/vList2"/>
    <dgm:cxn modelId="{3224DFF8-7E87-4A30-A392-1653F674EA1A}" type="presOf" srcId="{5AA2FF0B-DBDF-4309-914C-B07C462CF544}" destId="{B1BC6D29-E5DB-44BF-AAE6-24E7EE93F750}" srcOrd="0" destOrd="0" presId="urn:microsoft.com/office/officeart/2005/8/layout/vList2"/>
    <dgm:cxn modelId="{3AC262FA-B3AA-4096-9B20-DC17D033BD0A}" type="presOf" srcId="{A4A7FCEE-6E5D-4F29-9A05-87FF5B928AD5}" destId="{BFDD7836-9597-4A28-8132-4DE73F750DDB}" srcOrd="0" destOrd="0" presId="urn:microsoft.com/office/officeart/2005/8/layout/vList2"/>
    <dgm:cxn modelId="{48336EDA-F9F9-4771-831D-0913445F6B63}" type="presParOf" srcId="{E058B0C7-BEA1-4C93-9808-74916EA1ED79}" destId="{E2FCF37D-C564-4AFE-8BBE-DDBE4153C335}" srcOrd="0" destOrd="0" presId="urn:microsoft.com/office/officeart/2005/8/layout/vList2"/>
    <dgm:cxn modelId="{74D87C2B-BBE4-44E7-A325-E0163ED2CB23}" type="presParOf" srcId="{E058B0C7-BEA1-4C93-9808-74916EA1ED79}" destId="{2999FE55-73ED-4844-9C0C-4D52C152FF38}" srcOrd="1" destOrd="0" presId="urn:microsoft.com/office/officeart/2005/8/layout/vList2"/>
    <dgm:cxn modelId="{4E6471E6-066E-404B-A417-80AA71B95BDD}" type="presParOf" srcId="{E058B0C7-BEA1-4C93-9808-74916EA1ED79}" destId="{8BBB714C-1C30-48D0-9308-67C62981E731}" srcOrd="2" destOrd="0" presId="urn:microsoft.com/office/officeart/2005/8/layout/vList2"/>
    <dgm:cxn modelId="{48B3861C-0CFF-4DAB-BDE0-C4E269DD3583}" type="presParOf" srcId="{E058B0C7-BEA1-4C93-9808-74916EA1ED79}" destId="{6659F448-334C-4B02-8047-D78EA95604E1}" srcOrd="3" destOrd="0" presId="urn:microsoft.com/office/officeart/2005/8/layout/vList2"/>
    <dgm:cxn modelId="{DEF7912A-816A-4F8E-8C26-1368191A3C0A}" type="presParOf" srcId="{E058B0C7-BEA1-4C93-9808-74916EA1ED79}" destId="{BFE08B55-9251-4592-99CC-7441FD75240B}" srcOrd="4" destOrd="0" presId="urn:microsoft.com/office/officeart/2005/8/layout/vList2"/>
    <dgm:cxn modelId="{C01003CA-6443-499E-8A23-84F3A7526367}" type="presParOf" srcId="{E058B0C7-BEA1-4C93-9808-74916EA1ED79}" destId="{5781C782-06C0-444D-86E3-20836755ECC7}" srcOrd="5" destOrd="0" presId="urn:microsoft.com/office/officeart/2005/8/layout/vList2"/>
    <dgm:cxn modelId="{47E26FEB-50D7-487B-8604-B9EC41A04623}" type="presParOf" srcId="{E058B0C7-BEA1-4C93-9808-74916EA1ED79}" destId="{37BC545F-5528-4A6E-8A75-BE97AC112C10}" srcOrd="6" destOrd="0" presId="urn:microsoft.com/office/officeart/2005/8/layout/vList2"/>
    <dgm:cxn modelId="{798D7D72-BE34-4727-BA67-FDA6C83272B3}" type="presParOf" srcId="{E058B0C7-BEA1-4C93-9808-74916EA1ED79}" destId="{C4E244B7-4933-4837-89C0-8DBA622C9890}" srcOrd="7" destOrd="0" presId="urn:microsoft.com/office/officeart/2005/8/layout/vList2"/>
    <dgm:cxn modelId="{B48ADE1A-B4E8-4B34-9822-678FB390F7BC}" type="presParOf" srcId="{E058B0C7-BEA1-4C93-9808-74916EA1ED79}" destId="{C76B2891-FE07-4D11-BD77-18CAAA1D49F2}" srcOrd="8" destOrd="0" presId="urn:microsoft.com/office/officeart/2005/8/layout/vList2"/>
    <dgm:cxn modelId="{F9DBAE18-DC62-4880-9A5F-50D12A26E9E5}" type="presParOf" srcId="{E058B0C7-BEA1-4C93-9808-74916EA1ED79}" destId="{EB9A4BCC-9F61-404E-A9BC-BA2B74DFD542}" srcOrd="9" destOrd="0" presId="urn:microsoft.com/office/officeart/2005/8/layout/vList2"/>
    <dgm:cxn modelId="{25190513-B39A-4E72-A85E-E43C3EFA83B4}" type="presParOf" srcId="{E058B0C7-BEA1-4C93-9808-74916EA1ED79}" destId="{BFDD7836-9597-4A28-8132-4DE73F750DDB}" srcOrd="10" destOrd="0" presId="urn:microsoft.com/office/officeart/2005/8/layout/vList2"/>
    <dgm:cxn modelId="{07E39B32-D75F-4456-BE50-FDC90C3A3D0D}" type="presParOf" srcId="{E058B0C7-BEA1-4C93-9808-74916EA1ED79}" destId="{E0D842BD-AAF2-4E05-822E-0B4B0A523D3D}" srcOrd="11" destOrd="0" presId="urn:microsoft.com/office/officeart/2005/8/layout/vList2"/>
    <dgm:cxn modelId="{D434FA12-3BD5-4A41-B091-77A74C5EDEA0}" type="presParOf" srcId="{E058B0C7-BEA1-4C93-9808-74916EA1ED79}" destId="{009000F9-BFC1-4CD4-969A-154E7E4BEB15}" srcOrd="12" destOrd="0" presId="urn:microsoft.com/office/officeart/2005/8/layout/vList2"/>
    <dgm:cxn modelId="{D7E83468-188E-40F0-BE85-B643D5043422}" type="presParOf" srcId="{E058B0C7-BEA1-4C93-9808-74916EA1ED79}" destId="{EECBB730-484A-4182-90ED-706646D61FCD}" srcOrd="13" destOrd="0" presId="urn:microsoft.com/office/officeart/2005/8/layout/vList2"/>
    <dgm:cxn modelId="{179ADAC1-1096-439A-B410-EC5CC14BBCD5}" type="presParOf" srcId="{E058B0C7-BEA1-4C93-9808-74916EA1ED79}" destId="{F037D52B-88D5-4C22-AFEB-94374B8A3BE2}" srcOrd="14" destOrd="0" presId="urn:microsoft.com/office/officeart/2005/8/layout/vList2"/>
    <dgm:cxn modelId="{09BD5C39-1A39-44BF-8693-BBC7ACBD4D64}" type="presParOf" srcId="{E058B0C7-BEA1-4C93-9808-74916EA1ED79}" destId="{8314ACDB-C818-40E0-A4B0-5A97761E7FC8}" srcOrd="15" destOrd="0" presId="urn:microsoft.com/office/officeart/2005/8/layout/vList2"/>
    <dgm:cxn modelId="{D6734CFD-5452-44A3-87C5-45462784ED2C}" type="presParOf" srcId="{E058B0C7-BEA1-4C93-9808-74916EA1ED79}" destId="{CD54C25B-C9E5-4BDB-B6AE-BFE00D00E47C}" srcOrd="16" destOrd="0" presId="urn:microsoft.com/office/officeart/2005/8/layout/vList2"/>
    <dgm:cxn modelId="{85A2F62F-E120-450F-BD54-72644DC6C45D}" type="presParOf" srcId="{E058B0C7-BEA1-4C93-9808-74916EA1ED79}" destId="{DADCE480-0DF9-4919-8E30-457914A55BEF}" srcOrd="17" destOrd="0" presId="urn:microsoft.com/office/officeart/2005/8/layout/vList2"/>
    <dgm:cxn modelId="{5453AAB5-AF5A-4C71-91A1-4E90E0E4F41A}" type="presParOf" srcId="{E058B0C7-BEA1-4C93-9808-74916EA1ED79}" destId="{B1BC6D29-E5DB-44BF-AAE6-24E7EE93F750}" srcOrd="18" destOrd="0" presId="urn:microsoft.com/office/officeart/2005/8/layout/vList2"/>
    <dgm:cxn modelId="{03C878FA-BBED-4F10-9675-344DEE6F9E29}" type="presParOf" srcId="{E058B0C7-BEA1-4C93-9808-74916EA1ED79}" destId="{CE2DD844-E637-4629-A69C-E7983AF9058D}" srcOrd="19" destOrd="0" presId="urn:microsoft.com/office/officeart/2005/8/layout/vList2"/>
    <dgm:cxn modelId="{AB601D79-A44D-4A87-AAC3-420D6D8D5742}" type="presParOf" srcId="{E058B0C7-BEA1-4C93-9808-74916EA1ED79}" destId="{F155B0C6-D106-4A3D-9DF4-0AFD523412FD}" srcOrd="20" destOrd="0" presId="urn:microsoft.com/office/officeart/2005/8/layout/vList2"/>
    <dgm:cxn modelId="{D0F7F49C-C924-467F-AE18-E7E5499740BC}" type="presParOf" srcId="{E058B0C7-BEA1-4C93-9808-74916EA1ED79}" destId="{E92D6A83-CC4C-4399-A74F-35D3D568528E}" srcOrd="21" destOrd="0" presId="urn:microsoft.com/office/officeart/2005/8/layout/vList2"/>
    <dgm:cxn modelId="{81EEC727-52EC-44EF-9963-6A36DD925555}" type="presParOf" srcId="{E058B0C7-BEA1-4C93-9808-74916EA1ED79}" destId="{91232C9F-93FF-48E9-B8F0-E817CD071A1F}" srcOrd="22" destOrd="0" presId="urn:microsoft.com/office/officeart/2005/8/layout/vList2"/>
    <dgm:cxn modelId="{4B31A36F-9DAE-4AD9-950F-C84A9FAA5D49}" type="presParOf" srcId="{E058B0C7-BEA1-4C93-9808-74916EA1ED79}" destId="{40DB46BB-35D8-481C-B63A-002D457BADE0}" srcOrd="23" destOrd="0" presId="urn:microsoft.com/office/officeart/2005/8/layout/vList2"/>
    <dgm:cxn modelId="{A96A9536-6061-470A-AFD5-BA04108C4A02}" type="presParOf" srcId="{E058B0C7-BEA1-4C93-9808-74916EA1ED79}" destId="{97440435-AA53-4DB5-A78D-12461305C81C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CF37D-C564-4AFE-8BBE-DDBE4153C335}">
      <dsp:nvSpPr>
        <dsp:cNvPr id="0" name=""/>
        <dsp:cNvSpPr/>
      </dsp:nvSpPr>
      <dsp:spPr>
        <a:xfrm>
          <a:off x="0" y="132299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Val av sekreterare </a:t>
          </a:r>
          <a:r>
            <a:rPr lang="en-US" sz="1600" kern="1200">
              <a:sym typeface="Wingdings" panose="05000000000000000000" pitchFamily="2" charset="2"/>
            </a:rPr>
            <a:t></a:t>
          </a:r>
          <a:endParaRPr lang="en-US" sz="1600" kern="1200"/>
        </a:p>
      </dsp:txBody>
      <dsp:txXfrm>
        <a:off x="18734" y="151033"/>
        <a:ext cx="7277732" cy="346292"/>
      </dsp:txXfrm>
    </dsp:sp>
    <dsp:sp modelId="{8BBB714C-1C30-48D0-9308-67C62981E731}">
      <dsp:nvSpPr>
        <dsp:cNvPr id="0" name=""/>
        <dsp:cNvSpPr/>
      </dsp:nvSpPr>
      <dsp:spPr>
        <a:xfrm>
          <a:off x="0" y="562139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Summering förra säsongen</a:t>
          </a:r>
        </a:p>
      </dsp:txBody>
      <dsp:txXfrm>
        <a:off x="18734" y="580873"/>
        <a:ext cx="7277732" cy="346292"/>
      </dsp:txXfrm>
    </dsp:sp>
    <dsp:sp modelId="{BFE08B55-9251-4592-99CC-7441FD75240B}">
      <dsp:nvSpPr>
        <dsp:cNvPr id="0" name=""/>
        <dsp:cNvSpPr/>
      </dsp:nvSpPr>
      <dsp:spPr>
        <a:xfrm>
          <a:off x="0" y="99198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Nytt denna säsong</a:t>
          </a:r>
        </a:p>
      </dsp:txBody>
      <dsp:txXfrm>
        <a:off x="18734" y="1010714"/>
        <a:ext cx="7277732" cy="346292"/>
      </dsp:txXfrm>
    </dsp:sp>
    <dsp:sp modelId="{37BC545F-5528-4A6E-8A75-BE97AC112C10}">
      <dsp:nvSpPr>
        <dsp:cNvPr id="0" name=""/>
        <dsp:cNvSpPr/>
      </dsp:nvSpPr>
      <dsp:spPr>
        <a:xfrm>
          <a:off x="0" y="142182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Spelartrupp och tränarstab</a:t>
          </a:r>
        </a:p>
      </dsp:txBody>
      <dsp:txXfrm>
        <a:off x="18734" y="1440554"/>
        <a:ext cx="7277732" cy="346292"/>
      </dsp:txXfrm>
    </dsp:sp>
    <dsp:sp modelId="{C76B2891-FE07-4D11-BD77-18CAAA1D49F2}">
      <dsp:nvSpPr>
        <dsp:cNvPr id="0" name=""/>
        <dsp:cNvSpPr/>
      </dsp:nvSpPr>
      <dsp:spPr>
        <a:xfrm>
          <a:off x="0" y="185166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Värmlandsserien</a:t>
          </a:r>
        </a:p>
      </dsp:txBody>
      <dsp:txXfrm>
        <a:off x="18734" y="1870394"/>
        <a:ext cx="7277732" cy="346292"/>
      </dsp:txXfrm>
    </dsp:sp>
    <dsp:sp modelId="{BFDD7836-9597-4A28-8132-4DE73F750DDB}">
      <dsp:nvSpPr>
        <dsp:cNvPr id="0" name=""/>
        <dsp:cNvSpPr/>
      </dsp:nvSpPr>
      <dsp:spPr>
        <a:xfrm>
          <a:off x="0" y="228150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Mittserien</a:t>
          </a:r>
        </a:p>
      </dsp:txBody>
      <dsp:txXfrm>
        <a:off x="18734" y="2300234"/>
        <a:ext cx="7277732" cy="346292"/>
      </dsp:txXfrm>
    </dsp:sp>
    <dsp:sp modelId="{009000F9-BFC1-4CD4-969A-154E7E4BEB15}">
      <dsp:nvSpPr>
        <dsp:cNvPr id="0" name=""/>
        <dsp:cNvSpPr/>
      </dsp:nvSpPr>
      <dsp:spPr>
        <a:xfrm>
          <a:off x="0" y="271134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Skåre grön</a:t>
          </a:r>
        </a:p>
      </dsp:txBody>
      <dsp:txXfrm>
        <a:off x="18734" y="2730074"/>
        <a:ext cx="7277732" cy="346292"/>
      </dsp:txXfrm>
    </dsp:sp>
    <dsp:sp modelId="{F037D52B-88D5-4C22-AFEB-94374B8A3BE2}">
      <dsp:nvSpPr>
        <dsp:cNvPr id="0" name=""/>
        <dsp:cNvSpPr/>
      </dsp:nvSpPr>
      <dsp:spPr>
        <a:xfrm>
          <a:off x="0" y="314118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Förväntningar</a:t>
          </a:r>
        </a:p>
      </dsp:txBody>
      <dsp:txXfrm>
        <a:off x="18734" y="3159914"/>
        <a:ext cx="7277732" cy="346292"/>
      </dsp:txXfrm>
    </dsp:sp>
    <dsp:sp modelId="{CD54C25B-C9E5-4BDB-B6AE-BFE00D00E47C}">
      <dsp:nvSpPr>
        <dsp:cNvPr id="0" name=""/>
        <dsp:cNvSpPr/>
      </dsp:nvSpPr>
      <dsp:spPr>
        <a:xfrm>
          <a:off x="0" y="357102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Funktionärsutbildning FU1</a:t>
          </a:r>
        </a:p>
      </dsp:txBody>
      <dsp:txXfrm>
        <a:off x="18734" y="3589754"/>
        <a:ext cx="7277732" cy="346292"/>
      </dsp:txXfrm>
    </dsp:sp>
    <dsp:sp modelId="{B1BC6D29-E5DB-44BF-AAE6-24E7EE93F750}">
      <dsp:nvSpPr>
        <dsp:cNvPr id="0" name=""/>
        <dsp:cNvSpPr/>
      </dsp:nvSpPr>
      <dsp:spPr>
        <a:xfrm>
          <a:off x="0" y="400086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Spelschema</a:t>
          </a:r>
        </a:p>
      </dsp:txBody>
      <dsp:txXfrm>
        <a:off x="18734" y="4019594"/>
        <a:ext cx="7277732" cy="346292"/>
      </dsp:txXfrm>
    </dsp:sp>
    <dsp:sp modelId="{F155B0C6-D106-4A3D-9DF4-0AFD523412FD}">
      <dsp:nvSpPr>
        <dsp:cNvPr id="0" name=""/>
        <dsp:cNvSpPr/>
      </dsp:nvSpPr>
      <dsp:spPr>
        <a:xfrm>
          <a:off x="0" y="4430700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Cuper</a:t>
          </a:r>
        </a:p>
      </dsp:txBody>
      <dsp:txXfrm>
        <a:off x="18734" y="4449434"/>
        <a:ext cx="7277732" cy="346292"/>
      </dsp:txXfrm>
    </dsp:sp>
    <dsp:sp modelId="{91232C9F-93FF-48E9-B8F0-E817CD071A1F}">
      <dsp:nvSpPr>
        <dsp:cNvPr id="0" name=""/>
        <dsp:cNvSpPr/>
      </dsp:nvSpPr>
      <dsp:spPr>
        <a:xfrm>
          <a:off x="0" y="4860539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Kioskansvar</a:t>
          </a:r>
        </a:p>
      </dsp:txBody>
      <dsp:txXfrm>
        <a:off x="18734" y="4879273"/>
        <a:ext cx="7277732" cy="346292"/>
      </dsp:txXfrm>
    </dsp:sp>
    <dsp:sp modelId="{97440435-AA53-4DB5-A78D-12461305C81C}">
      <dsp:nvSpPr>
        <dsp:cNvPr id="0" name=""/>
        <dsp:cNvSpPr/>
      </dsp:nvSpPr>
      <dsp:spPr>
        <a:xfrm>
          <a:off x="0" y="5290379"/>
          <a:ext cx="7315200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Olika roller</a:t>
          </a:r>
        </a:p>
      </dsp:txBody>
      <dsp:txXfrm>
        <a:off x="18734" y="5309113"/>
        <a:ext cx="72777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7B50E4-2343-4B20-80BE-1605C97DFB16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333756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CE6CA204-B091-40ED-8158-331EE628B522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2F09-9D88-4105-92F6-7298804EAA9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9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4F96-061D-4D71-97A2-2371A43FDE7C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5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E133-02A7-439F-9131-2680F754099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F7DD-C7D0-4333-B18D-CCAF5427F9D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0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5979-091A-4302-A385-56FC1CE52E3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836D543-476D-434F-B209-1A114B2E3F04}" type="datetime1">
              <a:rPr lang="en-US" smtClean="0"/>
              <a:t>9/10/2025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D0F20-7689-42E6-8664-6AA00B79F132}" type="datetime1">
              <a:rPr lang="en-US" smtClean="0"/>
              <a:t>9/10/2025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23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402336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0F2F577-5BDA-4749-9F3F-0D340DC0D6A8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91732" y="0"/>
            <a:ext cx="410026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C9378AD-A6D7-4162-BB5C-47C49B2E145B}" type="datetime1">
              <a:rPr lang="en-US" smtClean="0"/>
              <a:t>9/10/2025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E44A-7CD8-4860-9BDC-2BE4C911F6D0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7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1150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67B65D3-547A-48A8-9F1F-13ED0B55ACC6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00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76A7CFE7-E645-4439-AA6B-DA8CF856D63E}" type="datetime1">
              <a:rPr lang="en-US" smtClean="0"/>
              <a:t>9/10/2025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49224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380744"/>
            <a:ext cx="4512601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8B2C0DB-994F-48B0-91F4-5F06C3B86E32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6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D3F6A089-BE3E-4BB0-98EE-FDF712FF3613}" type="datetime1">
              <a:rPr lang="en-US" smtClean="0"/>
              <a:t>9/10/2025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36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AC101298-AE91-4071-9C72-5A98117ABE14}" type="datetime1">
              <a:rPr lang="en-US" smtClean="0"/>
              <a:t>9/10/2025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70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/>
          <a:p>
            <a:fld id="{EABE4333-790C-44CD-B503-F52418ED809A}" type="datetime1">
              <a:rPr lang="en-US" smtClean="0"/>
              <a:t>9/10/2025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05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2397CCD-8E49-4379-8DCB-9F17CAEDFC10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49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4635132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46F6-C62B-441B-BAD2-D550454B4D53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3A68-D563-4FD5-B11F-54F8D5F1E37F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70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3148FABB-02FF-476F-AB37-BDD0E354E780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38EAEAF-D16E-446F-97F9-D23FB245CB45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46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5" y="1828800"/>
            <a:ext cx="6172200" cy="442569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8D3-736A-4038-886C-8BF662AA2745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96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48" y="2290890"/>
            <a:ext cx="4672584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DEB-9B85-4E99-8A3D-ABE66C6280C3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1521" y="2295144"/>
            <a:ext cx="3490176" cy="4041648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5DCA-443F-4667-9ED1-418507CE45A8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71830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603503"/>
            <a:ext cx="1082649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3200" b="1" dirty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557D-4816-44D0-B6EE-6CAC6E30B54D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7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872E-5ED2-46B0-83A4-0C1AF0E0D91C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B1ECB8-9E10-D2F3-E361-7D268551E2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8575-0C6E-47B4-936E-32183810D7BF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13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9FB5-1C86-423F-AEAA-2683840666C3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0523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CB4E-88AF-46AC-B7C5-30308F179659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5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5B6-CC2A-4462-A7E5-B3080DF8F97D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9667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8" y="5431536"/>
            <a:ext cx="9021471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88F7-A494-4EEB-A53D-2B97B1D4CD3C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782E7A21-5BA8-4C4C-9705-3A1EA342AD8A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89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DECC02-1725-49EE-C93B-A4C2C404945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6BC0-1562-42E5-89A2-925CA193C8A6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8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376A-778D-45CF-8340-DB03B2DA6A3E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6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FF5A-622E-43FE-9EE9-BAAB78AB2046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9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2387600"/>
            <a:ext cx="51577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387600"/>
            <a:ext cx="5183188" cy="3763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09E-FF30-4AA0-A227-171955622259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3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279FF-407B-4B41-9E69-DE66ED04A328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7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E812-757D-4139-AF81-227C72D4B544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3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A7E1-C424-43A5-938A-12DEC0A1D59D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8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63319" y="557784"/>
            <a:ext cx="6519080" cy="5779007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4FC2-B89B-4919-A96B-662A3584681C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684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10888473" cy="1133856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BE51-D660-433D-AABA-154BE028E64E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6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F76E-6064-4431-B5C4-29A511725BC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9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0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2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73BE-5F1F-40EF-8F67-E3F24D65884D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8EF1-668D-4AD0-8652-1F3B3622EDC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1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609F-9B5B-4E29-8DB1-457A85E01A27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DE37-B9D6-425C-B79B-6C6DFFBD0DA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4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B0EE-4023-4E3C-8875-10AA631453CF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EE9E671-1C83-40F7-9D33-FE8AAC7F721F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4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5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3C9CA-6019-8F5C-F2C8-BAAFAA3E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/>
          <a:p>
            <a:r>
              <a:rPr lang="sv-SE" dirty="0"/>
              <a:t>Föräldramöte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0BA16-32FB-2D0E-C7E2-E587D1532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>
            <a:normAutofit fontScale="47500" lnSpcReduction="20000"/>
          </a:bodyPr>
          <a:lstStyle/>
          <a:p>
            <a:r>
              <a:rPr lang="sv-SE" sz="2800" dirty="0"/>
              <a:t>Säsongen 25-26</a:t>
            </a:r>
            <a:br>
              <a:rPr lang="sv-SE" dirty="0"/>
            </a:br>
            <a:r>
              <a:rPr lang="sv-SE" dirty="0"/>
              <a:t>Skåre HK F13(12 år) vit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28C11F2-A71B-2F55-B9B9-57BB5839B6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08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4AD5-574D-6183-1817-1F495A6B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Mittserien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1B7DC9A-CE42-C60D-EC77-83E592033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595" y="808514"/>
            <a:ext cx="4741005" cy="273799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598D39-51DD-2474-FEC1-18502080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1743707"/>
            <a:ext cx="5449322" cy="289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3F41-A66F-50C4-7A26-108872AC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Nu tittar vi på spelshema för seriena i Excel...</a:t>
            </a:r>
          </a:p>
        </p:txBody>
      </p:sp>
    </p:spTree>
    <p:extLst>
      <p:ext uri="{BB962C8B-B14F-4D97-AF65-F5344CB8AC3E}">
        <p14:creationId xmlns:p14="http://schemas.microsoft.com/office/powerpoint/2010/main" val="184349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4F2AEA-60C9-7C7E-2BF6-4D9CB3B5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/>
          <a:lstStyle/>
          <a:p>
            <a:r>
              <a:rPr lang="en-US" dirty="0"/>
              <a:t>Skåre </a:t>
            </a:r>
            <a:r>
              <a:rPr lang="en-US" dirty="0" err="1"/>
              <a:t>Grön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FB8EEC-A36D-5CF3-0DAC-3DAB04D9E8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723117" y="0"/>
            <a:ext cx="6137909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56963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CD0D70-2853-0720-2341-55BE0A70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/>
          <a:lstStyle/>
          <a:p>
            <a:r>
              <a:rPr lang="en-US" dirty="0" err="1"/>
              <a:t>Förväntningar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F3E8C-49A1-A410-8D1F-267D968FB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10653579" cy="4593828"/>
          </a:xfrm>
        </p:spPr>
        <p:txBody>
          <a:bodyPr/>
          <a:lstStyle/>
          <a:p>
            <a:r>
              <a:rPr lang="en-US" dirty="0" err="1"/>
              <a:t>Utagning</a:t>
            </a:r>
            <a:r>
              <a:rPr lang="en-US" dirty="0"/>
              <a:t> till match </a:t>
            </a:r>
          </a:p>
          <a:p>
            <a:pPr lvl="1"/>
            <a:r>
              <a:rPr lang="en-US" dirty="0" err="1"/>
              <a:t>Värmlandserien</a:t>
            </a:r>
            <a:r>
              <a:rPr lang="en-US" dirty="0"/>
              <a:t> –</a:t>
            </a:r>
            <a:r>
              <a:rPr lang="en-US" dirty="0" err="1"/>
              <a:t>hela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</a:t>
            </a:r>
            <a:r>
              <a:rPr lang="en-US" dirty="0" err="1"/>
              <a:t>anmäls</a:t>
            </a:r>
            <a:r>
              <a:rPr lang="en-US" dirty="0"/>
              <a:t> till </a:t>
            </a:r>
            <a:r>
              <a:rPr lang="en-US" dirty="0" err="1"/>
              <a:t>varje</a:t>
            </a:r>
            <a:r>
              <a:rPr lang="en-US" dirty="0"/>
              <a:t> match</a:t>
            </a:r>
          </a:p>
          <a:p>
            <a:pPr lvl="1"/>
            <a:r>
              <a:rPr lang="en-US" dirty="0"/>
              <a:t>Mittserien-6 </a:t>
            </a:r>
            <a:r>
              <a:rPr lang="en-US" dirty="0" err="1"/>
              <a:t>spelare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vit </a:t>
            </a:r>
            <a:r>
              <a:rPr lang="en-US" dirty="0" err="1"/>
              <a:t>och</a:t>
            </a:r>
            <a:r>
              <a:rPr lang="en-US" dirty="0"/>
              <a:t> 6 </a:t>
            </a:r>
            <a:r>
              <a:rPr lang="en-US" dirty="0" err="1"/>
              <a:t>spelare</a:t>
            </a:r>
            <a:r>
              <a:rPr lang="en-US" dirty="0"/>
              <a:t> </a:t>
            </a:r>
            <a:r>
              <a:rPr lang="en-US" dirty="0" err="1"/>
              <a:t>tas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grön</a:t>
            </a:r>
            <a:r>
              <a:rPr lang="en-US" dirty="0"/>
              <a:t> till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matchtillfälle</a:t>
            </a:r>
            <a:r>
              <a:rPr lang="en-US" dirty="0"/>
              <a:t>, Vi </a:t>
            </a:r>
            <a:r>
              <a:rPr lang="en-US" dirty="0" err="1"/>
              <a:t>strävar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rättvis</a:t>
            </a:r>
            <a:r>
              <a:rPr lang="en-US" dirty="0"/>
              <a:t> </a:t>
            </a:r>
            <a:r>
              <a:rPr lang="en-US" dirty="0" err="1"/>
              <a:t>fördelning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möjligt</a:t>
            </a:r>
            <a:r>
              <a:rPr lang="en-US" dirty="0"/>
              <a:t>. Info om </a:t>
            </a:r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spelare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</a:t>
            </a:r>
            <a:r>
              <a:rPr lang="en-US" dirty="0" err="1"/>
              <a:t>uttagna</a:t>
            </a:r>
            <a:r>
              <a:rPr lang="en-US" dirty="0"/>
              <a:t> </a:t>
            </a:r>
            <a:r>
              <a:rPr lang="en-US" dirty="0" err="1"/>
              <a:t>ges</a:t>
            </a:r>
            <a:r>
              <a:rPr lang="en-US" dirty="0"/>
              <a:t> ca 1,5 </a:t>
            </a:r>
            <a:r>
              <a:rPr lang="en-US" dirty="0" err="1"/>
              <a:t>vecka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match.</a:t>
            </a:r>
          </a:p>
          <a:p>
            <a:pPr lvl="1"/>
            <a:r>
              <a:rPr lang="en-US" dirty="0"/>
              <a:t>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spela</a:t>
            </a:r>
            <a:r>
              <a:rPr lang="en-US" dirty="0"/>
              <a:t> ska man ha </a:t>
            </a:r>
            <a:r>
              <a:rPr lang="en-US" dirty="0" err="1"/>
              <a:t>deltagit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träningar</a:t>
            </a:r>
            <a:r>
              <a:rPr lang="en-US" dirty="0"/>
              <a:t>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frisk</a:t>
            </a:r>
          </a:p>
          <a:p>
            <a:pPr lvl="1"/>
            <a:r>
              <a:rPr lang="en-US" dirty="0" err="1"/>
              <a:t>Är</a:t>
            </a:r>
            <a:r>
              <a:rPr lang="en-US" dirty="0"/>
              <a:t> man </a:t>
            </a:r>
            <a:r>
              <a:rPr lang="en-US" dirty="0" err="1"/>
              <a:t>sjuk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skadad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det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man </a:t>
            </a:r>
            <a:r>
              <a:rPr lang="en-US" dirty="0" err="1"/>
              <a:t>stannar</a:t>
            </a:r>
            <a:r>
              <a:rPr lang="en-US" dirty="0"/>
              <a:t> </a:t>
            </a:r>
            <a:r>
              <a:rPr lang="en-US" dirty="0" err="1"/>
              <a:t>hemma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kryar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sig, </a:t>
            </a:r>
            <a:r>
              <a:rPr lang="en-US" dirty="0" err="1"/>
              <a:t>dvs</a:t>
            </a:r>
            <a:r>
              <a:rPr lang="en-US" dirty="0"/>
              <a:t> –</a:t>
            </a:r>
            <a:r>
              <a:rPr lang="en-US" dirty="0" err="1"/>
              <a:t>ingen</a:t>
            </a:r>
            <a:r>
              <a:rPr lang="en-US" dirty="0"/>
              <a:t> ide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komma</a:t>
            </a:r>
            <a:r>
              <a:rPr lang="en-US" dirty="0"/>
              <a:t> till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träning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direct </a:t>
            </a:r>
            <a:r>
              <a:rPr lang="en-US" dirty="0" err="1"/>
              <a:t>säga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man </a:t>
            </a:r>
            <a:r>
              <a:rPr lang="en-US" dirty="0" err="1"/>
              <a:t>är</a:t>
            </a:r>
            <a:r>
              <a:rPr lang="en-US" dirty="0"/>
              <a:t> halt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springa</a:t>
            </a:r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Allmänt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uppförande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5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58D1-A163-CBFD-6074-1CB6C63E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63182"/>
            <a:ext cx="10653578" cy="1132258"/>
          </a:xfrm>
        </p:spPr>
        <p:txBody>
          <a:bodyPr>
            <a:normAutofit fontScale="90000"/>
          </a:bodyPr>
          <a:lstStyle/>
          <a:p>
            <a:r>
              <a:rPr lang="sv-SE" dirty="0"/>
              <a:t>Lite förhållningsregler vid träningar och matcher:</a:t>
            </a:r>
            <a:br>
              <a:rPr lang="sv-SE" dirty="0"/>
            </a:br>
            <a:r>
              <a:rPr lang="sv-SE" sz="2200" dirty="0"/>
              <a:t>Från förra årets föräldramöte men känns aktuella än...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3F7DB-7928-DAC6-9CFB-01C6B024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· Gott uppförande mot alla, ingen ska känna sig utanför.</a:t>
            </a:r>
          </a:p>
          <a:p>
            <a:r>
              <a:rPr lang="sv-SE" dirty="0"/>
              <a:t>· Mobiltelefoner lämnas i mobilväska som tränarana tar med och plockas inte fram under träning match. Alla föräldrar informerar barnen att detta kommer gälla.</a:t>
            </a:r>
          </a:p>
          <a:p>
            <a:r>
              <a:rPr lang="sv-SE" dirty="0"/>
              <a:t>· Ingen mat/energibars/godis under träningarna eller matcher då detta tar fokus från träning/spel.</a:t>
            </a:r>
          </a:p>
          <a:p>
            <a:r>
              <a:rPr lang="sv-SE" dirty="0"/>
              <a:t>· Barnen har med vattenflaska som de har med in i hallen vid träning/match. Inget spring till omklädningsrum för att dricka...</a:t>
            </a:r>
          </a:p>
          <a:p>
            <a:r>
              <a:rPr lang="sv-SE" dirty="0"/>
              <a:t>· Barnen har på sig skor under träning</a:t>
            </a:r>
          </a:p>
          <a:p>
            <a:r>
              <a:rPr lang="sv-SE" dirty="0"/>
              <a:t>· Inga örhängen/halsband etc på vid träning/match. Tejpning fukar men då ska det vara ordnat av förädrar/barn på egen hand innan träning/match.</a:t>
            </a:r>
          </a:p>
          <a:p>
            <a:r>
              <a:rPr lang="sv-SE" dirty="0"/>
              <a:t>· Föräldrar går in på laget.se och anmäler om barnen kommer på träning eller ej.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48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0B18-9591-8D32-B0A8-BD3AC085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Kiosk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CE31-5A44-D7DB-9957-E924AB487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funkade det förra året?</a:t>
            </a:r>
          </a:p>
          <a:p>
            <a:r>
              <a:rPr lang="sv-SE" dirty="0"/>
              <a:t>Hur ska vi köra i år? (endast 1 kioskgrupp)</a:t>
            </a:r>
          </a:p>
        </p:txBody>
      </p:sp>
    </p:spTree>
    <p:extLst>
      <p:ext uri="{BB962C8B-B14F-4D97-AF65-F5344CB8AC3E}">
        <p14:creationId xmlns:p14="http://schemas.microsoft.com/office/powerpoint/2010/main" val="116806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B8E2A-A9FE-D772-BFF9-4100F70C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Roller för föräldrar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72DE-F8C8-D99B-0304-02F61EEEF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Funktionär –Matchvärd 1 per matchtillfälle/Sekreteriat-2 pers per matchtillfälle.</a:t>
            </a:r>
          </a:p>
          <a:p>
            <a:pPr marL="228600" lvl="1" indent="0">
              <a:buNone/>
            </a:pPr>
            <a:r>
              <a:rPr lang="sv-SE" b="1" dirty="0"/>
              <a:t>	-8 föräldrar krävs till denna grupp och att de går utbildningen FU1 den 16/9</a:t>
            </a:r>
          </a:p>
          <a:p>
            <a:r>
              <a:rPr lang="sv-SE" dirty="0"/>
              <a:t>Kiosk-1 kioskgrupp i år som har ansvar för kiosken på matcher vi arrangerar i värmlandserien samt hälften av matcherna vi arrangerar i mittserien.</a:t>
            </a:r>
          </a:p>
          <a:p>
            <a:pPr marL="685800" lvl="3" indent="0">
              <a:buNone/>
            </a:pPr>
            <a:r>
              <a:rPr lang="sv-SE" sz="1800" b="1" dirty="0"/>
              <a:t>	3-4 Pers per matchtillfälle –gruppen gör upp vem som hämtar tag, varor etc.</a:t>
            </a:r>
          </a:p>
          <a:p>
            <a:r>
              <a:rPr lang="sv-SE" b="1" dirty="0"/>
              <a:t>Oskar/Johan placerar ut alla föräldrar som inte går SEK på kioskpass i excelarket. Föräldrar som inte kan får själva kontakta andra föräldrar för att byta pass </a:t>
            </a:r>
          </a:p>
          <a:p>
            <a:endParaRPr lang="sv-SE" dirty="0"/>
          </a:p>
          <a:p>
            <a:r>
              <a:rPr lang="sv-SE" dirty="0"/>
              <a:t>Extratränare Fys/kondition. </a:t>
            </a:r>
            <a:r>
              <a:rPr lang="sv-SE" b="1" dirty="0"/>
              <a:t>Jimmy, Anna-Sara (gärna någon mer till kondition)</a:t>
            </a:r>
          </a:p>
          <a:p>
            <a:r>
              <a:rPr lang="sv-SE" dirty="0"/>
              <a:t>Kassör/spons </a:t>
            </a:r>
            <a:r>
              <a:rPr lang="sv-SE" b="1" dirty="0"/>
              <a:t>Jimmy</a:t>
            </a:r>
          </a:p>
          <a:p>
            <a:r>
              <a:rPr lang="sv-SE" dirty="0"/>
              <a:t>Lagmamma som håller koll i omklädningsrum vid match –Karin om hon ej är med får någon annan mamma hoppa in. (Ej kritisk roll)</a:t>
            </a:r>
          </a:p>
        </p:txBody>
      </p:sp>
    </p:spTree>
    <p:extLst>
      <p:ext uri="{BB962C8B-B14F-4D97-AF65-F5344CB8AC3E}">
        <p14:creationId xmlns:p14="http://schemas.microsoft.com/office/powerpoint/2010/main" val="152207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4736-D407-1260-EE65-C77DF476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 &amp; Ekonomi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B8C6-442A-FBC6-EC91-F74A48B5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Helton cup 28-30 Nov (ej anmälda –finns en plats kvar. Vill vi vara med?) </a:t>
            </a:r>
            <a:r>
              <a:rPr lang="sv-SE" b="1" dirty="0"/>
              <a:t>Nej</a:t>
            </a:r>
          </a:p>
          <a:p>
            <a:r>
              <a:rPr lang="sv-SE" dirty="0"/>
              <a:t>Kopparcupen-   3-6 Januari 2026. </a:t>
            </a:r>
            <a:r>
              <a:rPr lang="sv-SE" b="1" dirty="0"/>
              <a:t>Vi är anmälda med 1 lag </a:t>
            </a:r>
            <a:r>
              <a:rPr lang="sv-SE" dirty="0"/>
              <a:t>(skåre grön med 1)</a:t>
            </a:r>
          </a:p>
          <a:p>
            <a:r>
              <a:rPr lang="sv-SE" dirty="0"/>
              <a:t>Övriga cuper... –Beslut tas under säsong om t.ex. Irsta el Järnvägen.</a:t>
            </a:r>
          </a:p>
          <a:p>
            <a:endParaRPr lang="sv-SE" dirty="0"/>
          </a:p>
          <a:p>
            <a:r>
              <a:rPr lang="sv-SE" dirty="0"/>
              <a:t>Hur mkt pengar har vi? -11600 Kr</a:t>
            </a:r>
          </a:p>
          <a:p>
            <a:r>
              <a:rPr lang="sv-SE" dirty="0"/>
              <a:t>Vad ska vi sälja? Bingolotter till Jul samt bingolottos adventskalender.</a:t>
            </a:r>
          </a:p>
          <a:p>
            <a:r>
              <a:rPr lang="sv-SE" dirty="0"/>
              <a:t>Förmodligen kommer föreningen kräva att vi säljer sportlotten.</a:t>
            </a:r>
          </a:p>
        </p:txBody>
      </p:sp>
    </p:spTree>
    <p:extLst>
      <p:ext uri="{BB962C8B-B14F-4D97-AF65-F5344CB8AC3E}">
        <p14:creationId xmlns:p14="http://schemas.microsoft.com/office/powerpoint/2010/main" val="4259122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1E4DCB-8597-77E7-A10E-092D88A3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>
            <a:normAutofit/>
          </a:bodyPr>
          <a:lstStyle/>
          <a:p>
            <a:r>
              <a:rPr lang="en-US" dirty="0"/>
              <a:t>FU1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213C95-BCA2-2E75-AA30-86B5F12BA8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/>
        </p:blipFill>
        <p:spPr>
          <a:xfrm>
            <a:off x="890308" y="0"/>
            <a:ext cx="6000748" cy="6858000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847097-9BCC-DC9B-D510-C9227776C1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anmäl</a:t>
            </a:r>
            <a:r>
              <a:rPr lang="en-US" dirty="0"/>
              <a:t> via </a:t>
            </a:r>
            <a:r>
              <a:rPr lang="en-US" dirty="0" err="1"/>
              <a:t>länk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laget.se</a:t>
            </a:r>
          </a:p>
          <a:p>
            <a:r>
              <a:rPr lang="en-US" b="1" dirty="0"/>
              <a:t>8 </a:t>
            </a:r>
            <a:r>
              <a:rPr lang="en-US" b="1" dirty="0" err="1"/>
              <a:t>föräldrar</a:t>
            </a:r>
            <a:r>
              <a:rPr lang="en-US" b="1" dirty="0"/>
              <a:t> </a:t>
            </a:r>
            <a:r>
              <a:rPr lang="en-US" b="1" dirty="0" err="1"/>
              <a:t>behövs</a:t>
            </a:r>
            <a:r>
              <a:rPr lang="en-US" b="1" dirty="0"/>
              <a:t> !!!</a:t>
            </a:r>
          </a:p>
          <a:p>
            <a:r>
              <a:rPr lang="en-US" b="1" dirty="0" err="1"/>
              <a:t>Går</a:t>
            </a:r>
            <a:r>
              <a:rPr lang="en-US" b="1" dirty="0"/>
              <a:t> man </a:t>
            </a:r>
            <a:r>
              <a:rPr lang="en-US" b="1" dirty="0" err="1"/>
              <a:t>utbildningen</a:t>
            </a:r>
            <a:r>
              <a:rPr lang="en-US" b="1" dirty="0"/>
              <a:t> </a:t>
            </a:r>
            <a:r>
              <a:rPr lang="en-US" b="1" dirty="0" err="1"/>
              <a:t>gäller</a:t>
            </a:r>
            <a:r>
              <a:rPr lang="en-US" b="1" dirty="0"/>
              <a:t> den I 2 </a:t>
            </a:r>
            <a:r>
              <a:rPr lang="en-US" b="1" dirty="0" err="1"/>
              <a:t>år</a:t>
            </a:r>
            <a:r>
              <a:rPr lang="en-US" b="1" dirty="0"/>
              <a:t>. Det </a:t>
            </a:r>
            <a:r>
              <a:rPr lang="en-US" b="1" dirty="0" err="1"/>
              <a:t>kommer</a:t>
            </a:r>
            <a:r>
              <a:rPr lang="en-US" b="1" dirty="0"/>
              <a:t> </a:t>
            </a:r>
            <a:r>
              <a:rPr lang="en-US" b="1" dirty="0" err="1"/>
              <a:t>säkert</a:t>
            </a:r>
            <a:r>
              <a:rPr lang="en-US" b="1" dirty="0"/>
              <a:t> </a:t>
            </a:r>
            <a:r>
              <a:rPr lang="en-US" b="1" dirty="0" err="1"/>
              <a:t>vara</a:t>
            </a:r>
            <a:r>
              <a:rPr lang="en-US" b="1" dirty="0"/>
              <a:t> </a:t>
            </a:r>
            <a:r>
              <a:rPr lang="en-US" b="1" dirty="0" err="1"/>
              <a:t>lika</a:t>
            </a:r>
            <a:r>
              <a:rPr lang="en-US" b="1" dirty="0"/>
              <a:t> </a:t>
            </a:r>
            <a:r>
              <a:rPr lang="en-US" b="1" dirty="0" err="1"/>
              <a:t>kort</a:t>
            </a:r>
            <a:r>
              <a:rPr lang="en-US" b="1" dirty="0"/>
              <a:t> </a:t>
            </a:r>
            <a:r>
              <a:rPr lang="en-US" b="1" dirty="0" err="1"/>
              <a:t>varsel</a:t>
            </a:r>
            <a:r>
              <a:rPr lang="en-US" b="1" dirty="0"/>
              <a:t> </a:t>
            </a:r>
            <a:r>
              <a:rPr lang="en-US" b="1" dirty="0" err="1"/>
              <a:t>nästa</a:t>
            </a:r>
            <a:r>
              <a:rPr lang="en-US" b="1" dirty="0"/>
              <a:t> </a:t>
            </a:r>
            <a:r>
              <a:rPr lang="en-US" b="1" dirty="0" err="1"/>
              <a:t>år</a:t>
            </a:r>
            <a:r>
              <a:rPr lang="en-US" b="1" dirty="0"/>
              <a:t> </a:t>
            </a:r>
            <a:r>
              <a:rPr lang="en-US" b="1" dirty="0" err="1"/>
              <a:t>så</a:t>
            </a:r>
            <a:r>
              <a:rPr lang="en-US" b="1" dirty="0"/>
              <a:t> </a:t>
            </a:r>
            <a:r>
              <a:rPr lang="en-US" b="1" dirty="0" err="1"/>
              <a:t>lika</a:t>
            </a:r>
            <a:r>
              <a:rPr lang="en-US" b="1" dirty="0"/>
              <a:t> bra </a:t>
            </a:r>
            <a:r>
              <a:rPr lang="en-US" b="1" dirty="0" err="1"/>
              <a:t>att</a:t>
            </a:r>
            <a:r>
              <a:rPr lang="en-US" b="1" dirty="0"/>
              <a:t> </a:t>
            </a:r>
            <a:r>
              <a:rPr lang="en-US" b="1" dirty="0" err="1"/>
              <a:t>passa</a:t>
            </a:r>
            <a:r>
              <a:rPr lang="en-US" b="1" dirty="0"/>
              <a:t> </a:t>
            </a:r>
            <a:r>
              <a:rPr lang="en-US" b="1" dirty="0" err="1"/>
              <a:t>på</a:t>
            </a:r>
            <a:r>
              <a:rPr lang="en-US" b="1" dirty="0"/>
              <a:t> nu </a:t>
            </a:r>
            <a:r>
              <a:rPr lang="en-US" b="1" dirty="0" err="1"/>
              <a:t>när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masssa</a:t>
            </a:r>
            <a:r>
              <a:rPr lang="en-US" b="1" dirty="0"/>
              <a:t> </a:t>
            </a:r>
            <a:r>
              <a:rPr lang="en-US" b="1" dirty="0" err="1"/>
              <a:t>andra</a:t>
            </a:r>
            <a:r>
              <a:rPr lang="en-US" b="1" dirty="0"/>
              <a:t> </a:t>
            </a:r>
            <a:r>
              <a:rPr lang="en-US" b="1" dirty="0" err="1"/>
              <a:t>trevliga</a:t>
            </a:r>
            <a:r>
              <a:rPr lang="en-US" b="1" dirty="0"/>
              <a:t> </a:t>
            </a:r>
            <a:r>
              <a:rPr lang="en-US" b="1" dirty="0" err="1"/>
              <a:t>och</a:t>
            </a:r>
            <a:r>
              <a:rPr lang="en-US" b="1" dirty="0"/>
              <a:t> </a:t>
            </a:r>
            <a:r>
              <a:rPr lang="en-US" b="1" dirty="0" err="1"/>
              <a:t>välbekanta</a:t>
            </a:r>
            <a:r>
              <a:rPr lang="en-US" b="1" dirty="0"/>
              <a:t> </a:t>
            </a:r>
            <a:r>
              <a:rPr lang="en-US" b="1" dirty="0" err="1"/>
              <a:t>föräldrar</a:t>
            </a:r>
            <a:r>
              <a:rPr lang="en-US" b="1" dirty="0"/>
              <a:t> </a:t>
            </a:r>
            <a:r>
              <a:rPr lang="en-US" b="1" dirty="0" err="1"/>
              <a:t>är</a:t>
            </a:r>
            <a:r>
              <a:rPr lang="en-US" b="1" dirty="0"/>
              <a:t> med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935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42AB4CF-2F72-9AE7-F952-FE2AF2C3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B8EDC-52BF-D7E1-2723-893EEC521272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LargePlainText"/>
                  </p202:designTagLst>
                </p202:designPr>
              </p:ext>
            </p:extLst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/>
          <a:p>
            <a:pPr indent="0">
              <a:buNone/>
            </a:pPr>
            <a:r>
              <a:rPr lang="sv-SE" sz="5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Övrigt....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818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8825A097-9B06-3CD2-1539-7835E729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/>
          <a:lstStyle/>
          <a:p>
            <a:r>
              <a:rPr lang="en-US" dirty="0" err="1"/>
              <a:t>Åren</a:t>
            </a:r>
            <a:r>
              <a:rPr lang="en-US" dirty="0"/>
              <a:t> </a:t>
            </a:r>
            <a:r>
              <a:rPr lang="en-US" dirty="0" err="1"/>
              <a:t>går</a:t>
            </a:r>
            <a:r>
              <a:rPr lang="en-US" dirty="0"/>
              <a:t>…</a:t>
            </a:r>
            <a:br>
              <a:rPr lang="en-US" dirty="0"/>
            </a:br>
            <a:r>
              <a:rPr lang="en-US" dirty="0"/>
              <a:t>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069EA-FF88-2498-4240-66004474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073" r="14447" b="-2"/>
          <a:stretch>
            <a:fillRect/>
          </a:stretch>
        </p:blipFill>
        <p:spPr>
          <a:xfrm>
            <a:off x="612775" y="2212975"/>
            <a:ext cx="3401568" cy="4095750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B1557-2122-6BC6-C4DD-A510971178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305" r="7875"/>
          <a:stretch>
            <a:fillRect/>
          </a:stretch>
        </p:blipFill>
        <p:spPr>
          <a:xfrm>
            <a:off x="4761780" y="10"/>
            <a:ext cx="7430219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03477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99EF-EA49-AD43-DE0E-B61E20D6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05F45-53F1-0A3C-AD18-7BFB8E6138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E3909-EF9C-08A4-015F-D7D8C5C1ABB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05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4E9C5BA-71AB-24D7-BBB9-3F576D5D5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/>
          <a:lstStyle/>
          <a:p>
            <a:r>
              <a:rPr lang="en-US" dirty="0"/>
              <a:t>2025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BD89FB6-310D-8E80-4AC4-3AE10A5B0FE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l="8087" r="21501" b="1"/>
          <a:stretch>
            <a:fillRect/>
          </a:stretch>
        </p:blipFill>
        <p:spPr>
          <a:xfrm>
            <a:off x="612774" y="1380744"/>
            <a:ext cx="4572000" cy="4983480"/>
          </a:xfrm>
          <a:noFill/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557F5C5-6D08-14D9-3823-34A848F9EB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4797" r="17207" b="-2"/>
          <a:stretch>
            <a:fillRect/>
          </a:stretch>
        </p:blipFill>
        <p:spPr>
          <a:xfrm>
            <a:off x="5917720" y="10"/>
            <a:ext cx="6274279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28760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E7457-5999-DDA9-E497-36EF14E5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 anchor="t">
            <a:normAutofit/>
          </a:bodyPr>
          <a:lstStyle/>
          <a:p>
            <a:r>
              <a:rPr lang="sv-SE" dirty="0"/>
              <a:t>Agenda</a:t>
            </a:r>
            <a:br>
              <a:rPr lang="sv-SE" sz="1100" dirty="0"/>
            </a:br>
            <a:br>
              <a:rPr lang="sv-SE" sz="1100" dirty="0"/>
            </a:br>
            <a:br>
              <a:rPr lang="sv-SE" sz="1100" dirty="0"/>
            </a:br>
            <a:br>
              <a:rPr lang="sv-SE" sz="1100" dirty="0"/>
            </a:br>
            <a:br>
              <a:rPr lang="sv-SE" sz="1100" dirty="0"/>
            </a:br>
            <a:endParaRPr lang="sv-SE" sz="11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83E649A-42F6-F119-8621-2BA2830A5D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3913457"/>
              </p:ext>
            </p:extLst>
          </p:nvPr>
        </p:nvGraphicFramePr>
        <p:xfrm>
          <a:off x="4504268" y="549274"/>
          <a:ext cx="7315200" cy="58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B36F040-4D90-C0F0-7A6B-5C8515A96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068" y="2826384"/>
            <a:ext cx="1435174" cy="15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5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A4CF-91B1-75C4-7D66-C6D078C8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Året som gick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6C0B1-D3DD-F947-9878-6D7C3CAA07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Värmlandserien 2 lag</a:t>
            </a:r>
          </a:p>
          <a:p>
            <a:r>
              <a:rPr lang="sv-SE" dirty="0"/>
              <a:t>Beachhandboll</a:t>
            </a:r>
          </a:p>
          <a:p>
            <a:r>
              <a:rPr lang="sv-SE" dirty="0"/>
              <a:t>Ilanda cup</a:t>
            </a:r>
          </a:p>
          <a:p>
            <a:r>
              <a:rPr lang="sv-SE" dirty="0"/>
              <a:t>Helton cup</a:t>
            </a:r>
          </a:p>
          <a:p>
            <a:r>
              <a:rPr lang="sv-SE" dirty="0"/>
              <a:t>Kopparcupen</a:t>
            </a:r>
          </a:p>
          <a:p>
            <a:r>
              <a:rPr lang="sv-SE" dirty="0"/>
              <a:t>Västerås</a:t>
            </a:r>
          </a:p>
          <a:p>
            <a:r>
              <a:rPr lang="sv-SE" dirty="0"/>
              <a:t>Järnvägen</a:t>
            </a:r>
          </a:p>
          <a:p>
            <a:r>
              <a:rPr lang="sv-SE" dirty="0"/>
              <a:t>Synpunkter</a:t>
            </a:r>
          </a:p>
        </p:txBody>
      </p:sp>
    </p:spTree>
    <p:extLst>
      <p:ext uri="{BB962C8B-B14F-4D97-AF65-F5344CB8AC3E}">
        <p14:creationId xmlns:p14="http://schemas.microsoft.com/office/powerpoint/2010/main" val="337831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C6BA-7DEA-CDD7-DC5F-204506FE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Säsongen 25/26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08A1-2B82-6911-C7E6-212BA2096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Resultat räknas</a:t>
            </a:r>
          </a:p>
          <a:p>
            <a:r>
              <a:rPr lang="sv-SE" dirty="0"/>
              <a:t>Mål protokollförs</a:t>
            </a:r>
          </a:p>
          <a:p>
            <a:r>
              <a:rPr lang="sv-SE" dirty="0"/>
              <a:t>2 serier (Värmland ochg Mitt)</a:t>
            </a:r>
          </a:p>
          <a:p>
            <a:r>
              <a:rPr lang="sv-SE" dirty="0"/>
              <a:t>Träning fys/kond Måndagar 18-19 </a:t>
            </a:r>
            <a:r>
              <a:rPr lang="sv-SE" b="1" dirty="0"/>
              <a:t>(ev inomhus i Färjestadshallen från v40)</a:t>
            </a:r>
          </a:p>
          <a:p>
            <a:r>
              <a:rPr lang="sv-SE" dirty="0"/>
              <a:t>Träning Handboll Färjestad Tisdag 19-20 &amp; Torsdag 17-18</a:t>
            </a:r>
          </a:p>
          <a:p>
            <a:r>
              <a:rPr lang="sv-SE" dirty="0"/>
              <a:t>Sammanslagning med Grön </a:t>
            </a:r>
            <a:r>
              <a:rPr lang="sv-SE"/>
              <a:t>till mittserien </a:t>
            </a:r>
            <a:r>
              <a:rPr lang="sv-SE" dirty="0"/>
              <a:t>samt Tisdagsträning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948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15E15-546A-8405-CAB4-16E3E686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</p:spPr>
        <p:txBody>
          <a:bodyPr anchor="ctr">
            <a:normAutofit/>
          </a:bodyPr>
          <a:lstStyle/>
          <a:p>
            <a:r>
              <a:rPr lang="sv-SE" dirty="0"/>
              <a:t>Match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BC401-1F9F-CA6E-4F90-F3B32F132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7" y="3103467"/>
            <a:ext cx="5231539" cy="1817958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58C4B-2797-4593-9EFD-A58F9952B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8563" y="1715532"/>
            <a:ext cx="4663784" cy="4593828"/>
          </a:xfrm>
          <a:noFill/>
        </p:spPr>
      </p:pic>
    </p:spTree>
    <p:extLst>
      <p:ext uri="{BB962C8B-B14F-4D97-AF65-F5344CB8AC3E}">
        <p14:creationId xmlns:p14="http://schemas.microsoft.com/office/powerpoint/2010/main" val="32108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A2BC-2A94-860B-0F5C-46CAD915D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Spelartrupp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EBA3F4-0F07-EECC-C16E-BE3EDDDC0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7673" y="1846945"/>
            <a:ext cx="4203916" cy="4330923"/>
          </a:xfrm>
        </p:spPr>
      </p:pic>
    </p:spTree>
    <p:extLst>
      <p:ext uri="{BB962C8B-B14F-4D97-AF65-F5344CB8AC3E}">
        <p14:creationId xmlns:p14="http://schemas.microsoft.com/office/powerpoint/2010/main" val="71843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2A02-683A-53E8-1D03-C8F84FFB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Värmlandsserien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F48AF1-E64C-05DD-FC6E-F844BCCB1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893" y="1879519"/>
            <a:ext cx="7028205" cy="2896761"/>
          </a:xfrm>
        </p:spPr>
      </p:pic>
    </p:spTree>
    <p:extLst>
      <p:ext uri="{BB962C8B-B14F-4D97-AF65-F5344CB8AC3E}">
        <p14:creationId xmlns:p14="http://schemas.microsoft.com/office/powerpoint/2010/main" val="1670210317"/>
      </p:ext>
    </p:extLst>
  </p:cSld>
  <p:clrMapOvr>
    <a:masterClrMapping/>
  </p:clrMapOvr>
</p:sld>
</file>

<file path=ppt/theme/theme1.xml><?xml version="1.0" encoding="utf-8"?>
<a:theme xmlns:a="http://schemas.openxmlformats.org/drawingml/2006/main" name="Helena">
  <a:themeElements>
    <a:clrScheme name="Helen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" id="{83D43F4A-02D5-42AD-9542-27487597C212}" vid="{14154C61-C2E2-42F2-9833-4EC39495D4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690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Helena</vt:lpstr>
      <vt:lpstr>Föräldramöte</vt:lpstr>
      <vt:lpstr>Åren går… 2020</vt:lpstr>
      <vt:lpstr>2025</vt:lpstr>
      <vt:lpstr>Agenda     </vt:lpstr>
      <vt:lpstr>Året som gick</vt:lpstr>
      <vt:lpstr>Säsongen 25/26</vt:lpstr>
      <vt:lpstr>Match info</vt:lpstr>
      <vt:lpstr>Spelartrupp</vt:lpstr>
      <vt:lpstr>Värmlandsserien</vt:lpstr>
      <vt:lpstr>Mittserien</vt:lpstr>
      <vt:lpstr>Nu tittar vi på spelshema för seriena i Excel...</vt:lpstr>
      <vt:lpstr>Skåre Grön</vt:lpstr>
      <vt:lpstr>Förväntningar</vt:lpstr>
      <vt:lpstr>Lite förhållningsregler vid träningar och matcher: Från förra årets föräldramöte men känns aktuella än...</vt:lpstr>
      <vt:lpstr>Kiosk</vt:lpstr>
      <vt:lpstr>Roller för föräldrar</vt:lpstr>
      <vt:lpstr>Cuper &amp; Ekonomi</vt:lpstr>
      <vt:lpstr>FU1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Oskar Wennerström</dc:creator>
  <cp:lastModifiedBy>Oskar Wennerström</cp:lastModifiedBy>
  <cp:revision>2</cp:revision>
  <dcterms:created xsi:type="dcterms:W3CDTF">2025-09-09T16:12:31Z</dcterms:created>
  <dcterms:modified xsi:type="dcterms:W3CDTF">2025-09-10T19:10:54Z</dcterms:modified>
</cp:coreProperties>
</file>