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3" r:id="rId5"/>
    <p:sldId id="258" r:id="rId6"/>
    <p:sldId id="260" r:id="rId7"/>
    <p:sldId id="259"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B04AE0-DED4-45F9-9596-958E409B9F71}"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86111788-752B-4984-A293-DC8D93DC6EFF}">
      <dgm:prSet/>
      <dgm:spPr/>
      <dgm:t>
        <a:bodyPr/>
        <a:lstStyle/>
        <a:p>
          <a:r>
            <a:rPr lang="en-US"/>
            <a:t>Se till att barnen ätit innan match och träning</a:t>
          </a:r>
        </a:p>
      </dgm:t>
    </dgm:pt>
    <dgm:pt modelId="{7E26379B-9DD0-434C-B842-61969F6C0DB5}" type="parTrans" cxnId="{061E2C1B-82F2-4B41-917C-0AF1844AD037}">
      <dgm:prSet/>
      <dgm:spPr/>
      <dgm:t>
        <a:bodyPr/>
        <a:lstStyle/>
        <a:p>
          <a:endParaRPr lang="en-US"/>
        </a:p>
      </dgm:t>
    </dgm:pt>
    <dgm:pt modelId="{0C4F5D13-7BE7-4AF5-BB18-27D264EE6FA9}" type="sibTrans" cxnId="{061E2C1B-82F2-4B41-917C-0AF1844AD037}">
      <dgm:prSet/>
      <dgm:spPr/>
      <dgm:t>
        <a:bodyPr/>
        <a:lstStyle/>
        <a:p>
          <a:endParaRPr lang="en-US"/>
        </a:p>
      </dgm:t>
    </dgm:pt>
    <dgm:pt modelId="{3884CB7C-1A96-4AA5-AB2A-B9AEB5F42F08}">
      <dgm:prSet/>
      <dgm:spPr/>
      <dgm:t>
        <a:bodyPr/>
        <a:lstStyle/>
        <a:p>
          <a:r>
            <a:rPr lang="en-US"/>
            <a:t>Svarar på kallelser och lämnar återbud ( om tiden gått ut, skicka ett sms) Viktigt så vi vet och kan planera! </a:t>
          </a:r>
        </a:p>
      </dgm:t>
    </dgm:pt>
    <dgm:pt modelId="{DD40399B-C4E4-41DB-882D-7BE985BD36AC}" type="parTrans" cxnId="{58A4D3AD-18B6-464D-9D6C-88AD3F7755C8}">
      <dgm:prSet/>
      <dgm:spPr/>
      <dgm:t>
        <a:bodyPr/>
        <a:lstStyle/>
        <a:p>
          <a:endParaRPr lang="en-US"/>
        </a:p>
      </dgm:t>
    </dgm:pt>
    <dgm:pt modelId="{E3027445-AC36-4F11-A1C1-A46909826303}" type="sibTrans" cxnId="{58A4D3AD-18B6-464D-9D6C-88AD3F7755C8}">
      <dgm:prSet/>
      <dgm:spPr/>
      <dgm:t>
        <a:bodyPr/>
        <a:lstStyle/>
        <a:p>
          <a:endParaRPr lang="en-US"/>
        </a:p>
      </dgm:t>
    </dgm:pt>
    <dgm:pt modelId="{8A609F42-1E5A-4D40-A95E-0D06A0A12316}">
      <dgm:prSet/>
      <dgm:spPr/>
      <dgm:t>
        <a:bodyPr/>
        <a:lstStyle/>
        <a:p>
          <a:r>
            <a:rPr lang="en-US"/>
            <a:t>Skjutsa till matcher. Ni klickar i kallelsen om ni kan köra. </a:t>
          </a:r>
        </a:p>
      </dgm:t>
    </dgm:pt>
    <dgm:pt modelId="{5FA17456-DD8E-4543-B39F-CA081548F672}" type="parTrans" cxnId="{D45D75EB-02AC-415A-95E4-439B68FCC8A9}">
      <dgm:prSet/>
      <dgm:spPr/>
      <dgm:t>
        <a:bodyPr/>
        <a:lstStyle/>
        <a:p>
          <a:endParaRPr lang="en-US"/>
        </a:p>
      </dgm:t>
    </dgm:pt>
    <dgm:pt modelId="{AB03FF73-AE1A-4515-A79C-B346F4FB6742}" type="sibTrans" cxnId="{D45D75EB-02AC-415A-95E4-439B68FCC8A9}">
      <dgm:prSet/>
      <dgm:spPr/>
      <dgm:t>
        <a:bodyPr/>
        <a:lstStyle/>
        <a:p>
          <a:endParaRPr lang="en-US"/>
        </a:p>
      </dgm:t>
    </dgm:pt>
    <dgm:pt modelId="{629C1677-FA26-4645-A176-E826F669AB9C}">
      <dgm:prSet/>
      <dgm:spPr/>
      <dgm:t>
        <a:bodyPr/>
        <a:lstStyle/>
        <a:p>
          <a:r>
            <a:rPr lang="en-US"/>
            <a:t>Betala medlemsavgiften 2024, kommer som faktura via mail</a:t>
          </a:r>
        </a:p>
      </dgm:t>
    </dgm:pt>
    <dgm:pt modelId="{8E1F110F-A792-421E-B28C-497FEBAC9445}" type="parTrans" cxnId="{6EAF7103-4AD5-4238-871C-684BEE31D3B3}">
      <dgm:prSet/>
      <dgm:spPr/>
      <dgm:t>
        <a:bodyPr/>
        <a:lstStyle/>
        <a:p>
          <a:endParaRPr lang="en-US"/>
        </a:p>
      </dgm:t>
    </dgm:pt>
    <dgm:pt modelId="{61721832-B421-4DFB-871E-2CC3CAFE20BC}" type="sibTrans" cxnId="{6EAF7103-4AD5-4238-871C-684BEE31D3B3}">
      <dgm:prSet/>
      <dgm:spPr/>
      <dgm:t>
        <a:bodyPr/>
        <a:lstStyle/>
        <a:p>
          <a:endParaRPr lang="en-US"/>
        </a:p>
      </dgm:t>
    </dgm:pt>
    <dgm:pt modelId="{14903C55-9124-4BBD-A874-D0FE3FD2CD55}">
      <dgm:prSet/>
      <dgm:spPr/>
      <dgm:t>
        <a:bodyPr/>
        <a:lstStyle/>
        <a:p>
          <a:r>
            <a:rPr lang="en-US"/>
            <a:t>Utföra tilldelade arbetsuppgifter</a:t>
          </a:r>
        </a:p>
      </dgm:t>
    </dgm:pt>
    <dgm:pt modelId="{1CF02C50-B974-4E36-BD31-5E7C28C6A54D}" type="parTrans" cxnId="{803B9A14-3AE8-40FD-988E-EEDE2FA4D388}">
      <dgm:prSet/>
      <dgm:spPr/>
      <dgm:t>
        <a:bodyPr/>
        <a:lstStyle/>
        <a:p>
          <a:endParaRPr lang="en-US"/>
        </a:p>
      </dgm:t>
    </dgm:pt>
    <dgm:pt modelId="{37E7AD69-7468-4908-B2E3-25AF8563D683}" type="sibTrans" cxnId="{803B9A14-3AE8-40FD-988E-EEDE2FA4D388}">
      <dgm:prSet/>
      <dgm:spPr/>
      <dgm:t>
        <a:bodyPr/>
        <a:lstStyle/>
        <a:p>
          <a:endParaRPr lang="en-US"/>
        </a:p>
      </dgm:t>
    </dgm:pt>
    <dgm:pt modelId="{41116974-8DA5-440B-A6D5-FD9EECFCE676}">
      <dgm:prSet/>
      <dgm:spPr/>
      <dgm:t>
        <a:bodyPr/>
        <a:lstStyle/>
        <a:p>
          <a:r>
            <a:rPr lang="en-US"/>
            <a:t>Delta på föräldramöten</a:t>
          </a:r>
        </a:p>
      </dgm:t>
    </dgm:pt>
    <dgm:pt modelId="{809A61C8-004D-4853-89E1-D367BCE7FE2E}" type="parTrans" cxnId="{877E3524-6721-499E-9F84-3D7426A41A41}">
      <dgm:prSet/>
      <dgm:spPr/>
      <dgm:t>
        <a:bodyPr/>
        <a:lstStyle/>
        <a:p>
          <a:endParaRPr lang="en-US"/>
        </a:p>
      </dgm:t>
    </dgm:pt>
    <dgm:pt modelId="{5569A2E3-91CE-46D0-AEBF-9FEC001AA731}" type="sibTrans" cxnId="{877E3524-6721-499E-9F84-3D7426A41A41}">
      <dgm:prSet/>
      <dgm:spPr/>
      <dgm:t>
        <a:bodyPr/>
        <a:lstStyle/>
        <a:p>
          <a:endParaRPr lang="en-US"/>
        </a:p>
      </dgm:t>
    </dgm:pt>
    <dgm:pt modelId="{13CD3E59-3C65-423B-9326-9C26866CE4D6}">
      <dgm:prSet/>
      <dgm:spPr/>
      <dgm:t>
        <a:bodyPr/>
        <a:lstStyle/>
        <a:p>
          <a:r>
            <a:rPr lang="en-US"/>
            <a:t>Hjälp med att tvätta match-ställ efter match (1-2 gånger/säsong) Vi skriver vem i kallelsen och då tvättar man till kommande träning veckan efter. </a:t>
          </a:r>
        </a:p>
      </dgm:t>
    </dgm:pt>
    <dgm:pt modelId="{3208A4B3-3F7B-463E-B037-23A511D9042A}" type="parTrans" cxnId="{64D590C0-F527-4450-9B49-F4001AD4F18A}">
      <dgm:prSet/>
      <dgm:spPr/>
      <dgm:t>
        <a:bodyPr/>
        <a:lstStyle/>
        <a:p>
          <a:endParaRPr lang="en-US"/>
        </a:p>
      </dgm:t>
    </dgm:pt>
    <dgm:pt modelId="{4C5BEB5E-8677-4281-B982-991162F62E93}" type="sibTrans" cxnId="{64D590C0-F527-4450-9B49-F4001AD4F18A}">
      <dgm:prSet/>
      <dgm:spPr/>
      <dgm:t>
        <a:bodyPr/>
        <a:lstStyle/>
        <a:p>
          <a:endParaRPr lang="en-US"/>
        </a:p>
      </dgm:t>
    </dgm:pt>
    <dgm:pt modelId="{1FAE5D74-E25D-4389-A9DD-7F1F438C3560}" type="pres">
      <dgm:prSet presAssocID="{41B04AE0-DED4-45F9-9596-958E409B9F71}" presName="linear" presStyleCnt="0">
        <dgm:presLayoutVars>
          <dgm:animLvl val="lvl"/>
          <dgm:resizeHandles val="exact"/>
        </dgm:presLayoutVars>
      </dgm:prSet>
      <dgm:spPr/>
    </dgm:pt>
    <dgm:pt modelId="{C66E4F9B-871C-402B-9DF5-C82EE36085CA}" type="pres">
      <dgm:prSet presAssocID="{86111788-752B-4984-A293-DC8D93DC6EFF}" presName="parentText" presStyleLbl="node1" presStyleIdx="0" presStyleCnt="7">
        <dgm:presLayoutVars>
          <dgm:chMax val="0"/>
          <dgm:bulletEnabled val="1"/>
        </dgm:presLayoutVars>
      </dgm:prSet>
      <dgm:spPr/>
    </dgm:pt>
    <dgm:pt modelId="{CAAA891E-0A53-4A7B-B59E-9106F8869497}" type="pres">
      <dgm:prSet presAssocID="{0C4F5D13-7BE7-4AF5-BB18-27D264EE6FA9}" presName="spacer" presStyleCnt="0"/>
      <dgm:spPr/>
    </dgm:pt>
    <dgm:pt modelId="{E62FB91E-1A57-4AD7-8D46-A1633C4E93F3}" type="pres">
      <dgm:prSet presAssocID="{3884CB7C-1A96-4AA5-AB2A-B9AEB5F42F08}" presName="parentText" presStyleLbl="node1" presStyleIdx="1" presStyleCnt="7">
        <dgm:presLayoutVars>
          <dgm:chMax val="0"/>
          <dgm:bulletEnabled val="1"/>
        </dgm:presLayoutVars>
      </dgm:prSet>
      <dgm:spPr/>
    </dgm:pt>
    <dgm:pt modelId="{C4F85AAB-0B02-45E2-A961-0F17015229D8}" type="pres">
      <dgm:prSet presAssocID="{E3027445-AC36-4F11-A1C1-A46909826303}" presName="spacer" presStyleCnt="0"/>
      <dgm:spPr/>
    </dgm:pt>
    <dgm:pt modelId="{9E8C5685-F548-481F-8D3E-C772EB05A82F}" type="pres">
      <dgm:prSet presAssocID="{8A609F42-1E5A-4D40-A95E-0D06A0A12316}" presName="parentText" presStyleLbl="node1" presStyleIdx="2" presStyleCnt="7">
        <dgm:presLayoutVars>
          <dgm:chMax val="0"/>
          <dgm:bulletEnabled val="1"/>
        </dgm:presLayoutVars>
      </dgm:prSet>
      <dgm:spPr/>
    </dgm:pt>
    <dgm:pt modelId="{7A7A2C6F-F8BA-47DC-BD46-2B0F9237215D}" type="pres">
      <dgm:prSet presAssocID="{AB03FF73-AE1A-4515-A79C-B346F4FB6742}" presName="spacer" presStyleCnt="0"/>
      <dgm:spPr/>
    </dgm:pt>
    <dgm:pt modelId="{2F5F78CF-12C8-44B4-BEA6-1AF395E6B63E}" type="pres">
      <dgm:prSet presAssocID="{629C1677-FA26-4645-A176-E826F669AB9C}" presName="parentText" presStyleLbl="node1" presStyleIdx="3" presStyleCnt="7">
        <dgm:presLayoutVars>
          <dgm:chMax val="0"/>
          <dgm:bulletEnabled val="1"/>
        </dgm:presLayoutVars>
      </dgm:prSet>
      <dgm:spPr/>
    </dgm:pt>
    <dgm:pt modelId="{B5571EF1-5323-4A35-99E2-1245FD0C5A87}" type="pres">
      <dgm:prSet presAssocID="{61721832-B421-4DFB-871E-2CC3CAFE20BC}" presName="spacer" presStyleCnt="0"/>
      <dgm:spPr/>
    </dgm:pt>
    <dgm:pt modelId="{F04B5913-0590-46A4-98B8-74432A61B01C}" type="pres">
      <dgm:prSet presAssocID="{14903C55-9124-4BBD-A874-D0FE3FD2CD55}" presName="parentText" presStyleLbl="node1" presStyleIdx="4" presStyleCnt="7">
        <dgm:presLayoutVars>
          <dgm:chMax val="0"/>
          <dgm:bulletEnabled val="1"/>
        </dgm:presLayoutVars>
      </dgm:prSet>
      <dgm:spPr/>
    </dgm:pt>
    <dgm:pt modelId="{3AA2BD10-BBFF-4632-87E8-9AA83731558B}" type="pres">
      <dgm:prSet presAssocID="{37E7AD69-7468-4908-B2E3-25AF8563D683}" presName="spacer" presStyleCnt="0"/>
      <dgm:spPr/>
    </dgm:pt>
    <dgm:pt modelId="{D99295D6-74B4-4683-9CFF-630DFD59E8FD}" type="pres">
      <dgm:prSet presAssocID="{41116974-8DA5-440B-A6D5-FD9EECFCE676}" presName="parentText" presStyleLbl="node1" presStyleIdx="5" presStyleCnt="7">
        <dgm:presLayoutVars>
          <dgm:chMax val="0"/>
          <dgm:bulletEnabled val="1"/>
        </dgm:presLayoutVars>
      </dgm:prSet>
      <dgm:spPr/>
    </dgm:pt>
    <dgm:pt modelId="{EBC092E4-19F5-4FFE-BECF-15CA804E7900}" type="pres">
      <dgm:prSet presAssocID="{5569A2E3-91CE-46D0-AEBF-9FEC001AA731}" presName="spacer" presStyleCnt="0"/>
      <dgm:spPr/>
    </dgm:pt>
    <dgm:pt modelId="{2E45C788-C9E4-44FD-BFE5-189F9F47F1CE}" type="pres">
      <dgm:prSet presAssocID="{13CD3E59-3C65-423B-9326-9C26866CE4D6}" presName="parentText" presStyleLbl="node1" presStyleIdx="6" presStyleCnt="7">
        <dgm:presLayoutVars>
          <dgm:chMax val="0"/>
          <dgm:bulletEnabled val="1"/>
        </dgm:presLayoutVars>
      </dgm:prSet>
      <dgm:spPr/>
    </dgm:pt>
  </dgm:ptLst>
  <dgm:cxnLst>
    <dgm:cxn modelId="{94CA4F03-BE43-42B3-873A-54D2D082D7A9}" type="presOf" srcId="{3884CB7C-1A96-4AA5-AB2A-B9AEB5F42F08}" destId="{E62FB91E-1A57-4AD7-8D46-A1633C4E93F3}" srcOrd="0" destOrd="0" presId="urn:microsoft.com/office/officeart/2005/8/layout/vList2"/>
    <dgm:cxn modelId="{6EAF7103-4AD5-4238-871C-684BEE31D3B3}" srcId="{41B04AE0-DED4-45F9-9596-958E409B9F71}" destId="{629C1677-FA26-4645-A176-E826F669AB9C}" srcOrd="3" destOrd="0" parTransId="{8E1F110F-A792-421E-B28C-497FEBAC9445}" sibTransId="{61721832-B421-4DFB-871E-2CC3CAFE20BC}"/>
    <dgm:cxn modelId="{DA627210-5009-43E5-9C40-977A55A81E05}" type="presOf" srcId="{14903C55-9124-4BBD-A874-D0FE3FD2CD55}" destId="{F04B5913-0590-46A4-98B8-74432A61B01C}" srcOrd="0" destOrd="0" presId="urn:microsoft.com/office/officeart/2005/8/layout/vList2"/>
    <dgm:cxn modelId="{803B9A14-3AE8-40FD-988E-EEDE2FA4D388}" srcId="{41B04AE0-DED4-45F9-9596-958E409B9F71}" destId="{14903C55-9124-4BBD-A874-D0FE3FD2CD55}" srcOrd="4" destOrd="0" parTransId="{1CF02C50-B974-4E36-BD31-5E7C28C6A54D}" sibTransId="{37E7AD69-7468-4908-B2E3-25AF8563D683}"/>
    <dgm:cxn modelId="{061E2C1B-82F2-4B41-917C-0AF1844AD037}" srcId="{41B04AE0-DED4-45F9-9596-958E409B9F71}" destId="{86111788-752B-4984-A293-DC8D93DC6EFF}" srcOrd="0" destOrd="0" parTransId="{7E26379B-9DD0-434C-B842-61969F6C0DB5}" sibTransId="{0C4F5D13-7BE7-4AF5-BB18-27D264EE6FA9}"/>
    <dgm:cxn modelId="{877E3524-6721-499E-9F84-3D7426A41A41}" srcId="{41B04AE0-DED4-45F9-9596-958E409B9F71}" destId="{41116974-8DA5-440B-A6D5-FD9EECFCE676}" srcOrd="5" destOrd="0" parTransId="{809A61C8-004D-4853-89E1-D367BCE7FE2E}" sibTransId="{5569A2E3-91CE-46D0-AEBF-9FEC001AA731}"/>
    <dgm:cxn modelId="{6F2CEB6A-336B-46A1-BF58-140C462B5C92}" type="presOf" srcId="{41B04AE0-DED4-45F9-9596-958E409B9F71}" destId="{1FAE5D74-E25D-4389-A9DD-7F1F438C3560}" srcOrd="0" destOrd="0" presId="urn:microsoft.com/office/officeart/2005/8/layout/vList2"/>
    <dgm:cxn modelId="{40B62279-B0EB-430F-96DC-2EFA95E719E9}" type="presOf" srcId="{41116974-8DA5-440B-A6D5-FD9EECFCE676}" destId="{D99295D6-74B4-4683-9CFF-630DFD59E8FD}" srcOrd="0" destOrd="0" presId="urn:microsoft.com/office/officeart/2005/8/layout/vList2"/>
    <dgm:cxn modelId="{50F13D80-3C70-435C-A8C0-81946DF9E542}" type="presOf" srcId="{86111788-752B-4984-A293-DC8D93DC6EFF}" destId="{C66E4F9B-871C-402B-9DF5-C82EE36085CA}" srcOrd="0" destOrd="0" presId="urn:microsoft.com/office/officeart/2005/8/layout/vList2"/>
    <dgm:cxn modelId="{B1098F8E-970B-49BB-8180-634796DB7476}" type="presOf" srcId="{629C1677-FA26-4645-A176-E826F669AB9C}" destId="{2F5F78CF-12C8-44B4-BEA6-1AF395E6B63E}" srcOrd="0" destOrd="0" presId="urn:microsoft.com/office/officeart/2005/8/layout/vList2"/>
    <dgm:cxn modelId="{BACF0C9E-1B45-47FA-B119-719E7E9177B6}" type="presOf" srcId="{13CD3E59-3C65-423B-9326-9C26866CE4D6}" destId="{2E45C788-C9E4-44FD-BFE5-189F9F47F1CE}" srcOrd="0" destOrd="0" presId="urn:microsoft.com/office/officeart/2005/8/layout/vList2"/>
    <dgm:cxn modelId="{58A4D3AD-18B6-464D-9D6C-88AD3F7755C8}" srcId="{41B04AE0-DED4-45F9-9596-958E409B9F71}" destId="{3884CB7C-1A96-4AA5-AB2A-B9AEB5F42F08}" srcOrd="1" destOrd="0" parTransId="{DD40399B-C4E4-41DB-882D-7BE985BD36AC}" sibTransId="{E3027445-AC36-4F11-A1C1-A46909826303}"/>
    <dgm:cxn modelId="{64D590C0-F527-4450-9B49-F4001AD4F18A}" srcId="{41B04AE0-DED4-45F9-9596-958E409B9F71}" destId="{13CD3E59-3C65-423B-9326-9C26866CE4D6}" srcOrd="6" destOrd="0" parTransId="{3208A4B3-3F7B-463E-B037-23A511D9042A}" sibTransId="{4C5BEB5E-8677-4281-B982-991162F62E93}"/>
    <dgm:cxn modelId="{A5FD6AC3-DD12-4668-BDCB-2CA3559AE9F8}" type="presOf" srcId="{8A609F42-1E5A-4D40-A95E-0D06A0A12316}" destId="{9E8C5685-F548-481F-8D3E-C772EB05A82F}" srcOrd="0" destOrd="0" presId="urn:microsoft.com/office/officeart/2005/8/layout/vList2"/>
    <dgm:cxn modelId="{D45D75EB-02AC-415A-95E4-439B68FCC8A9}" srcId="{41B04AE0-DED4-45F9-9596-958E409B9F71}" destId="{8A609F42-1E5A-4D40-A95E-0D06A0A12316}" srcOrd="2" destOrd="0" parTransId="{5FA17456-DD8E-4543-B39F-CA081548F672}" sibTransId="{AB03FF73-AE1A-4515-A79C-B346F4FB6742}"/>
    <dgm:cxn modelId="{96D69EA8-AD23-4293-B328-31C9C8EC06A7}" type="presParOf" srcId="{1FAE5D74-E25D-4389-A9DD-7F1F438C3560}" destId="{C66E4F9B-871C-402B-9DF5-C82EE36085CA}" srcOrd="0" destOrd="0" presId="urn:microsoft.com/office/officeart/2005/8/layout/vList2"/>
    <dgm:cxn modelId="{74FB7C48-C89E-45C1-91BA-C02FC5423C5C}" type="presParOf" srcId="{1FAE5D74-E25D-4389-A9DD-7F1F438C3560}" destId="{CAAA891E-0A53-4A7B-B59E-9106F8869497}" srcOrd="1" destOrd="0" presId="urn:microsoft.com/office/officeart/2005/8/layout/vList2"/>
    <dgm:cxn modelId="{2160CBDC-A60B-4D09-9BA6-E0DD0B28BB12}" type="presParOf" srcId="{1FAE5D74-E25D-4389-A9DD-7F1F438C3560}" destId="{E62FB91E-1A57-4AD7-8D46-A1633C4E93F3}" srcOrd="2" destOrd="0" presId="urn:microsoft.com/office/officeart/2005/8/layout/vList2"/>
    <dgm:cxn modelId="{5A2FFC66-C309-4FEB-AE0F-3506325D4427}" type="presParOf" srcId="{1FAE5D74-E25D-4389-A9DD-7F1F438C3560}" destId="{C4F85AAB-0B02-45E2-A961-0F17015229D8}" srcOrd="3" destOrd="0" presId="urn:microsoft.com/office/officeart/2005/8/layout/vList2"/>
    <dgm:cxn modelId="{949A3940-EE02-4CD3-994A-C02A3AA5808E}" type="presParOf" srcId="{1FAE5D74-E25D-4389-A9DD-7F1F438C3560}" destId="{9E8C5685-F548-481F-8D3E-C772EB05A82F}" srcOrd="4" destOrd="0" presId="urn:microsoft.com/office/officeart/2005/8/layout/vList2"/>
    <dgm:cxn modelId="{E574342D-FD21-4F49-AAD1-ADE887E37872}" type="presParOf" srcId="{1FAE5D74-E25D-4389-A9DD-7F1F438C3560}" destId="{7A7A2C6F-F8BA-47DC-BD46-2B0F9237215D}" srcOrd="5" destOrd="0" presId="urn:microsoft.com/office/officeart/2005/8/layout/vList2"/>
    <dgm:cxn modelId="{45604189-9711-4F79-81C5-BA9BD40BEEAD}" type="presParOf" srcId="{1FAE5D74-E25D-4389-A9DD-7F1F438C3560}" destId="{2F5F78CF-12C8-44B4-BEA6-1AF395E6B63E}" srcOrd="6" destOrd="0" presId="urn:microsoft.com/office/officeart/2005/8/layout/vList2"/>
    <dgm:cxn modelId="{D414052A-1F8C-411F-B993-0BCC6F317EFF}" type="presParOf" srcId="{1FAE5D74-E25D-4389-A9DD-7F1F438C3560}" destId="{B5571EF1-5323-4A35-99E2-1245FD0C5A87}" srcOrd="7" destOrd="0" presId="urn:microsoft.com/office/officeart/2005/8/layout/vList2"/>
    <dgm:cxn modelId="{EDC2276E-EF57-4A7F-93F3-2C7E6B02A225}" type="presParOf" srcId="{1FAE5D74-E25D-4389-A9DD-7F1F438C3560}" destId="{F04B5913-0590-46A4-98B8-74432A61B01C}" srcOrd="8" destOrd="0" presId="urn:microsoft.com/office/officeart/2005/8/layout/vList2"/>
    <dgm:cxn modelId="{B213A030-0175-45A0-8FF4-F71C1480F8EC}" type="presParOf" srcId="{1FAE5D74-E25D-4389-A9DD-7F1F438C3560}" destId="{3AA2BD10-BBFF-4632-87E8-9AA83731558B}" srcOrd="9" destOrd="0" presId="urn:microsoft.com/office/officeart/2005/8/layout/vList2"/>
    <dgm:cxn modelId="{0FBA33A6-DEF3-4ED1-B5D5-02F47EE9E41C}" type="presParOf" srcId="{1FAE5D74-E25D-4389-A9DD-7F1F438C3560}" destId="{D99295D6-74B4-4683-9CFF-630DFD59E8FD}" srcOrd="10" destOrd="0" presId="urn:microsoft.com/office/officeart/2005/8/layout/vList2"/>
    <dgm:cxn modelId="{8B3C8168-87A3-44B7-8328-4AEE432C4D79}" type="presParOf" srcId="{1FAE5D74-E25D-4389-A9DD-7F1F438C3560}" destId="{EBC092E4-19F5-4FFE-BECF-15CA804E7900}" srcOrd="11" destOrd="0" presId="urn:microsoft.com/office/officeart/2005/8/layout/vList2"/>
    <dgm:cxn modelId="{A492172D-7880-4597-82B6-AB20D3227CB2}" type="presParOf" srcId="{1FAE5D74-E25D-4389-A9DD-7F1F438C3560}" destId="{2E45C788-C9E4-44FD-BFE5-189F9F47F1CE}"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3A6BA7-ECE0-49C8-969B-D6BA12DD8DDF}"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8A499762-D739-40CF-A804-5B7D782B5ABF}">
      <dgm:prSet/>
      <dgm:spPr/>
      <dgm:t>
        <a:bodyPr/>
        <a:lstStyle/>
        <a:p>
          <a:r>
            <a:rPr lang="en-US" dirty="0" err="1"/>
            <a:t>Boll-Kajsa+kiosk</a:t>
          </a:r>
          <a:r>
            <a:rPr lang="en-US" dirty="0"/>
            <a:t> </a:t>
          </a:r>
          <a:r>
            <a:rPr lang="en-US" dirty="0" err="1"/>
            <a:t>och</a:t>
          </a:r>
          <a:r>
            <a:rPr lang="en-US" dirty="0"/>
            <a:t> </a:t>
          </a:r>
          <a:r>
            <a:rPr lang="en-US" dirty="0" err="1"/>
            <a:t>inträde</a:t>
          </a:r>
          <a:r>
            <a:rPr lang="en-US" dirty="0"/>
            <a:t> 16/8 </a:t>
          </a:r>
        </a:p>
      </dgm:t>
    </dgm:pt>
    <dgm:pt modelId="{C50692C8-F0E8-4E07-B695-326D23FBAEDC}" type="parTrans" cxnId="{51B5BBBE-29A5-4F5F-AFB5-27189092C013}">
      <dgm:prSet/>
      <dgm:spPr/>
      <dgm:t>
        <a:bodyPr/>
        <a:lstStyle/>
        <a:p>
          <a:endParaRPr lang="en-US"/>
        </a:p>
      </dgm:t>
    </dgm:pt>
    <dgm:pt modelId="{4FF0B616-F279-4B0A-888A-9214CAACC870}" type="sibTrans" cxnId="{51B5BBBE-29A5-4F5F-AFB5-27189092C013}">
      <dgm:prSet/>
      <dgm:spPr/>
      <dgm:t>
        <a:bodyPr/>
        <a:lstStyle/>
        <a:p>
          <a:endParaRPr lang="en-US"/>
        </a:p>
      </dgm:t>
    </dgm:pt>
    <dgm:pt modelId="{A7B1CB87-572B-4ECB-B535-D0320269275C}">
      <dgm:prSet/>
      <dgm:spPr/>
      <dgm:t>
        <a:bodyPr/>
        <a:lstStyle/>
        <a:p>
          <a:r>
            <a:rPr lang="en-US" dirty="0" err="1"/>
            <a:t>Sommarlandscupen</a:t>
          </a:r>
          <a:r>
            <a:rPr lang="en-US" dirty="0"/>
            <a:t>, </a:t>
          </a:r>
          <a:r>
            <a:rPr lang="en-US" dirty="0" err="1"/>
            <a:t>middag</a:t>
          </a:r>
          <a:r>
            <a:rPr lang="en-US" dirty="0"/>
            <a:t> </a:t>
          </a:r>
          <a:r>
            <a:rPr lang="en-US" dirty="0" err="1"/>
            <a:t>Katedralskolan</a:t>
          </a:r>
          <a:endParaRPr lang="en-US" dirty="0"/>
        </a:p>
      </dgm:t>
    </dgm:pt>
    <dgm:pt modelId="{626B0D0F-2BA3-4E2C-AD10-39839B9116A0}" type="parTrans" cxnId="{332B7566-547D-4F6E-B5E7-24530F2A31BE}">
      <dgm:prSet/>
      <dgm:spPr/>
      <dgm:t>
        <a:bodyPr/>
        <a:lstStyle/>
        <a:p>
          <a:endParaRPr lang="en-US"/>
        </a:p>
      </dgm:t>
    </dgm:pt>
    <dgm:pt modelId="{FCB6F992-FAC3-460E-8364-369BBD59170B}" type="sibTrans" cxnId="{332B7566-547D-4F6E-B5E7-24530F2A31BE}">
      <dgm:prSet/>
      <dgm:spPr/>
      <dgm:t>
        <a:bodyPr/>
        <a:lstStyle/>
        <a:p>
          <a:endParaRPr lang="en-US"/>
        </a:p>
      </dgm:t>
    </dgm:pt>
    <dgm:pt modelId="{DD4F617E-FD43-45C7-BE42-F6C9F2B0C797}">
      <dgm:prSet/>
      <dgm:spPr/>
      <dgm:t>
        <a:bodyPr/>
        <a:lstStyle/>
        <a:p>
          <a:r>
            <a:rPr lang="en-US"/>
            <a:t>Vi ledare delar ut uppgifter via vår lagsida.</a:t>
          </a:r>
        </a:p>
      </dgm:t>
    </dgm:pt>
    <dgm:pt modelId="{D01A06DB-7EDC-4C9D-8A00-EF8E083FDE3C}" type="parTrans" cxnId="{37F4FBCF-66FA-49E4-9237-30C9118D0CE7}">
      <dgm:prSet/>
      <dgm:spPr/>
      <dgm:t>
        <a:bodyPr/>
        <a:lstStyle/>
        <a:p>
          <a:endParaRPr lang="en-US"/>
        </a:p>
      </dgm:t>
    </dgm:pt>
    <dgm:pt modelId="{80B6FE4D-1AB1-4514-AC4A-57C7AC963947}" type="sibTrans" cxnId="{37F4FBCF-66FA-49E4-9237-30C9118D0CE7}">
      <dgm:prSet/>
      <dgm:spPr/>
      <dgm:t>
        <a:bodyPr/>
        <a:lstStyle/>
        <a:p>
          <a:endParaRPr lang="en-US"/>
        </a:p>
      </dgm:t>
    </dgm:pt>
    <dgm:pt modelId="{CAD93463-0029-47A8-B5F3-B331A92A7FFF}">
      <dgm:prSet/>
      <dgm:spPr/>
      <dgm:t>
        <a:bodyPr/>
        <a:lstStyle/>
        <a:p>
          <a:r>
            <a:rPr lang="en-US"/>
            <a:t>Genom arbetsuppgifter får vi in pengar till lagkassan.  </a:t>
          </a:r>
        </a:p>
      </dgm:t>
    </dgm:pt>
    <dgm:pt modelId="{17ADA9D7-FC80-4052-944C-F5C844C3E931}" type="parTrans" cxnId="{5C761B04-5A7B-46B5-BA37-7E1B4892AD66}">
      <dgm:prSet/>
      <dgm:spPr/>
      <dgm:t>
        <a:bodyPr/>
        <a:lstStyle/>
        <a:p>
          <a:endParaRPr lang="en-US"/>
        </a:p>
      </dgm:t>
    </dgm:pt>
    <dgm:pt modelId="{91516720-F28F-4A4B-A489-56F7B33F12CD}" type="sibTrans" cxnId="{5C761B04-5A7B-46B5-BA37-7E1B4892AD66}">
      <dgm:prSet/>
      <dgm:spPr/>
      <dgm:t>
        <a:bodyPr/>
        <a:lstStyle/>
        <a:p>
          <a:endParaRPr lang="en-US"/>
        </a:p>
      </dgm:t>
    </dgm:pt>
    <dgm:pt modelId="{461AA706-9406-47F1-9E86-9EF8F039A1A5}">
      <dgm:prSet/>
      <dgm:spPr/>
      <dgm:t>
        <a:bodyPr/>
        <a:lstStyle/>
        <a:p>
          <a:r>
            <a:rPr lang="en-US"/>
            <a:t>Viktigt att alla är med och hjälper till! </a:t>
          </a:r>
        </a:p>
      </dgm:t>
    </dgm:pt>
    <dgm:pt modelId="{85EF3EE2-9D52-4669-809B-CF9BFDE337FC}" type="parTrans" cxnId="{F528B5E2-268E-4CB8-8BDF-4F863284F632}">
      <dgm:prSet/>
      <dgm:spPr/>
      <dgm:t>
        <a:bodyPr/>
        <a:lstStyle/>
        <a:p>
          <a:endParaRPr lang="en-US"/>
        </a:p>
      </dgm:t>
    </dgm:pt>
    <dgm:pt modelId="{4C02F482-C1EF-4296-A984-1FAAEA2FCE3A}" type="sibTrans" cxnId="{F528B5E2-268E-4CB8-8BDF-4F863284F632}">
      <dgm:prSet/>
      <dgm:spPr/>
      <dgm:t>
        <a:bodyPr/>
        <a:lstStyle/>
        <a:p>
          <a:endParaRPr lang="en-US"/>
        </a:p>
      </dgm:t>
    </dgm:pt>
    <dgm:pt modelId="{60D1ED58-B43E-4FB3-8689-BF9ABF920478}" type="pres">
      <dgm:prSet presAssocID="{6E3A6BA7-ECE0-49C8-969B-D6BA12DD8DDF}" presName="vert0" presStyleCnt="0">
        <dgm:presLayoutVars>
          <dgm:dir/>
          <dgm:animOne val="branch"/>
          <dgm:animLvl val="lvl"/>
        </dgm:presLayoutVars>
      </dgm:prSet>
      <dgm:spPr/>
    </dgm:pt>
    <dgm:pt modelId="{0BBAF429-6F56-4777-978A-D55FC0E6822D}" type="pres">
      <dgm:prSet presAssocID="{8A499762-D739-40CF-A804-5B7D782B5ABF}" presName="thickLine" presStyleLbl="alignNode1" presStyleIdx="0" presStyleCnt="5"/>
      <dgm:spPr/>
    </dgm:pt>
    <dgm:pt modelId="{1B6A0720-D2B9-4AC8-98BF-B593C5C36ACD}" type="pres">
      <dgm:prSet presAssocID="{8A499762-D739-40CF-A804-5B7D782B5ABF}" presName="horz1" presStyleCnt="0"/>
      <dgm:spPr/>
    </dgm:pt>
    <dgm:pt modelId="{54C1F676-7554-4861-B5FB-559C629E4F20}" type="pres">
      <dgm:prSet presAssocID="{8A499762-D739-40CF-A804-5B7D782B5ABF}" presName="tx1" presStyleLbl="revTx" presStyleIdx="0" presStyleCnt="5"/>
      <dgm:spPr/>
    </dgm:pt>
    <dgm:pt modelId="{EDFD828A-3517-4FCF-AF77-B00906D3F19E}" type="pres">
      <dgm:prSet presAssocID="{8A499762-D739-40CF-A804-5B7D782B5ABF}" presName="vert1" presStyleCnt="0"/>
      <dgm:spPr/>
    </dgm:pt>
    <dgm:pt modelId="{E716CD7B-D89D-4057-88BD-4275CEE5DF26}" type="pres">
      <dgm:prSet presAssocID="{A7B1CB87-572B-4ECB-B535-D0320269275C}" presName="thickLine" presStyleLbl="alignNode1" presStyleIdx="1" presStyleCnt="5"/>
      <dgm:spPr/>
    </dgm:pt>
    <dgm:pt modelId="{F2AFD52E-87E9-4A8D-9CA6-44E0CDC32B34}" type="pres">
      <dgm:prSet presAssocID="{A7B1CB87-572B-4ECB-B535-D0320269275C}" presName="horz1" presStyleCnt="0"/>
      <dgm:spPr/>
    </dgm:pt>
    <dgm:pt modelId="{6F153E35-CCE1-46C2-B741-65B4BB0F2E35}" type="pres">
      <dgm:prSet presAssocID="{A7B1CB87-572B-4ECB-B535-D0320269275C}" presName="tx1" presStyleLbl="revTx" presStyleIdx="1" presStyleCnt="5"/>
      <dgm:spPr/>
    </dgm:pt>
    <dgm:pt modelId="{05E56A9B-A615-4F64-8611-6924A9DF33DE}" type="pres">
      <dgm:prSet presAssocID="{A7B1CB87-572B-4ECB-B535-D0320269275C}" presName="vert1" presStyleCnt="0"/>
      <dgm:spPr/>
    </dgm:pt>
    <dgm:pt modelId="{4E559FB6-E980-4314-AFD7-4019BBB1B154}" type="pres">
      <dgm:prSet presAssocID="{DD4F617E-FD43-45C7-BE42-F6C9F2B0C797}" presName="thickLine" presStyleLbl="alignNode1" presStyleIdx="2" presStyleCnt="5"/>
      <dgm:spPr/>
    </dgm:pt>
    <dgm:pt modelId="{33C37902-85A4-4BD4-BA60-B3FE626B497C}" type="pres">
      <dgm:prSet presAssocID="{DD4F617E-FD43-45C7-BE42-F6C9F2B0C797}" presName="horz1" presStyleCnt="0"/>
      <dgm:spPr/>
    </dgm:pt>
    <dgm:pt modelId="{C885DF7F-4E97-4BAC-9195-EBA1CBF11734}" type="pres">
      <dgm:prSet presAssocID="{DD4F617E-FD43-45C7-BE42-F6C9F2B0C797}" presName="tx1" presStyleLbl="revTx" presStyleIdx="2" presStyleCnt="5"/>
      <dgm:spPr/>
    </dgm:pt>
    <dgm:pt modelId="{4A126DAF-21F9-4F10-ACF6-80DABA195294}" type="pres">
      <dgm:prSet presAssocID="{DD4F617E-FD43-45C7-BE42-F6C9F2B0C797}" presName="vert1" presStyleCnt="0"/>
      <dgm:spPr/>
    </dgm:pt>
    <dgm:pt modelId="{8CF475DD-F8C6-4D13-9F7C-47334AEEDB79}" type="pres">
      <dgm:prSet presAssocID="{CAD93463-0029-47A8-B5F3-B331A92A7FFF}" presName="thickLine" presStyleLbl="alignNode1" presStyleIdx="3" presStyleCnt="5"/>
      <dgm:spPr/>
    </dgm:pt>
    <dgm:pt modelId="{A4175639-D043-43A9-B047-2937D0AD352C}" type="pres">
      <dgm:prSet presAssocID="{CAD93463-0029-47A8-B5F3-B331A92A7FFF}" presName="horz1" presStyleCnt="0"/>
      <dgm:spPr/>
    </dgm:pt>
    <dgm:pt modelId="{670AF3A9-1827-4C15-954F-31E4A5B9209C}" type="pres">
      <dgm:prSet presAssocID="{CAD93463-0029-47A8-B5F3-B331A92A7FFF}" presName="tx1" presStyleLbl="revTx" presStyleIdx="3" presStyleCnt="5"/>
      <dgm:spPr/>
    </dgm:pt>
    <dgm:pt modelId="{9274932B-5C99-424C-8EE8-AA04AF676A4A}" type="pres">
      <dgm:prSet presAssocID="{CAD93463-0029-47A8-B5F3-B331A92A7FFF}" presName="vert1" presStyleCnt="0"/>
      <dgm:spPr/>
    </dgm:pt>
    <dgm:pt modelId="{28FEAB47-CC95-4209-B1C2-AD87247BB951}" type="pres">
      <dgm:prSet presAssocID="{461AA706-9406-47F1-9E86-9EF8F039A1A5}" presName="thickLine" presStyleLbl="alignNode1" presStyleIdx="4" presStyleCnt="5"/>
      <dgm:spPr/>
    </dgm:pt>
    <dgm:pt modelId="{10F3C994-1D1D-4F21-9A8F-8CDBAF329B64}" type="pres">
      <dgm:prSet presAssocID="{461AA706-9406-47F1-9E86-9EF8F039A1A5}" presName="horz1" presStyleCnt="0"/>
      <dgm:spPr/>
    </dgm:pt>
    <dgm:pt modelId="{2CE11BB0-B971-4001-A108-05F22B188620}" type="pres">
      <dgm:prSet presAssocID="{461AA706-9406-47F1-9E86-9EF8F039A1A5}" presName="tx1" presStyleLbl="revTx" presStyleIdx="4" presStyleCnt="5"/>
      <dgm:spPr/>
    </dgm:pt>
    <dgm:pt modelId="{E506E3CA-7A2C-45AF-9E70-DEB1A7C0225D}" type="pres">
      <dgm:prSet presAssocID="{461AA706-9406-47F1-9E86-9EF8F039A1A5}" presName="vert1" presStyleCnt="0"/>
      <dgm:spPr/>
    </dgm:pt>
  </dgm:ptLst>
  <dgm:cxnLst>
    <dgm:cxn modelId="{5C761B04-5A7B-46B5-BA37-7E1B4892AD66}" srcId="{6E3A6BA7-ECE0-49C8-969B-D6BA12DD8DDF}" destId="{CAD93463-0029-47A8-B5F3-B331A92A7FFF}" srcOrd="3" destOrd="0" parTransId="{17ADA9D7-FC80-4052-944C-F5C844C3E931}" sibTransId="{91516720-F28F-4A4B-A489-56F7B33F12CD}"/>
    <dgm:cxn modelId="{332B7566-547D-4F6E-B5E7-24530F2A31BE}" srcId="{6E3A6BA7-ECE0-49C8-969B-D6BA12DD8DDF}" destId="{A7B1CB87-572B-4ECB-B535-D0320269275C}" srcOrd="1" destOrd="0" parTransId="{626B0D0F-2BA3-4E2C-AD10-39839B9116A0}" sibTransId="{FCB6F992-FAC3-460E-8364-369BBD59170B}"/>
    <dgm:cxn modelId="{630B8857-FC8F-4574-AD5D-ACCB708483AC}" type="presOf" srcId="{461AA706-9406-47F1-9E86-9EF8F039A1A5}" destId="{2CE11BB0-B971-4001-A108-05F22B188620}" srcOrd="0" destOrd="0" presId="urn:microsoft.com/office/officeart/2008/layout/LinedList"/>
    <dgm:cxn modelId="{00EF528C-659B-43F3-BC57-53C00CD659FB}" type="presOf" srcId="{6E3A6BA7-ECE0-49C8-969B-D6BA12DD8DDF}" destId="{60D1ED58-B43E-4FB3-8689-BF9ABF920478}" srcOrd="0" destOrd="0" presId="urn:microsoft.com/office/officeart/2008/layout/LinedList"/>
    <dgm:cxn modelId="{E340AB8C-2D9D-4AF5-92D0-F080B8D3595F}" type="presOf" srcId="{CAD93463-0029-47A8-B5F3-B331A92A7FFF}" destId="{670AF3A9-1827-4C15-954F-31E4A5B9209C}" srcOrd="0" destOrd="0" presId="urn:microsoft.com/office/officeart/2008/layout/LinedList"/>
    <dgm:cxn modelId="{9C1F56BE-E36C-427C-93E9-733264717AD1}" type="presOf" srcId="{A7B1CB87-572B-4ECB-B535-D0320269275C}" destId="{6F153E35-CCE1-46C2-B741-65B4BB0F2E35}" srcOrd="0" destOrd="0" presId="urn:microsoft.com/office/officeart/2008/layout/LinedList"/>
    <dgm:cxn modelId="{51B5BBBE-29A5-4F5F-AFB5-27189092C013}" srcId="{6E3A6BA7-ECE0-49C8-969B-D6BA12DD8DDF}" destId="{8A499762-D739-40CF-A804-5B7D782B5ABF}" srcOrd="0" destOrd="0" parTransId="{C50692C8-F0E8-4E07-B695-326D23FBAEDC}" sibTransId="{4FF0B616-F279-4B0A-888A-9214CAACC870}"/>
    <dgm:cxn modelId="{37F4FBCF-66FA-49E4-9237-30C9118D0CE7}" srcId="{6E3A6BA7-ECE0-49C8-969B-D6BA12DD8DDF}" destId="{DD4F617E-FD43-45C7-BE42-F6C9F2B0C797}" srcOrd="2" destOrd="0" parTransId="{D01A06DB-7EDC-4C9D-8A00-EF8E083FDE3C}" sibTransId="{80B6FE4D-1AB1-4514-AC4A-57C7AC963947}"/>
    <dgm:cxn modelId="{F21B83DF-2C35-40EB-9B44-ED06E99E1DBC}" type="presOf" srcId="{DD4F617E-FD43-45C7-BE42-F6C9F2B0C797}" destId="{C885DF7F-4E97-4BAC-9195-EBA1CBF11734}" srcOrd="0" destOrd="0" presId="urn:microsoft.com/office/officeart/2008/layout/LinedList"/>
    <dgm:cxn modelId="{F528B5E2-268E-4CB8-8BDF-4F863284F632}" srcId="{6E3A6BA7-ECE0-49C8-969B-D6BA12DD8DDF}" destId="{461AA706-9406-47F1-9E86-9EF8F039A1A5}" srcOrd="4" destOrd="0" parTransId="{85EF3EE2-9D52-4669-809B-CF9BFDE337FC}" sibTransId="{4C02F482-C1EF-4296-A984-1FAAEA2FCE3A}"/>
    <dgm:cxn modelId="{C6347FE7-1C5A-4B04-8DF4-1AB9E83324D9}" type="presOf" srcId="{8A499762-D739-40CF-A804-5B7D782B5ABF}" destId="{54C1F676-7554-4861-B5FB-559C629E4F20}" srcOrd="0" destOrd="0" presId="urn:microsoft.com/office/officeart/2008/layout/LinedList"/>
    <dgm:cxn modelId="{D82E3C4C-BE5B-4242-AE77-6A871A9F43C9}" type="presParOf" srcId="{60D1ED58-B43E-4FB3-8689-BF9ABF920478}" destId="{0BBAF429-6F56-4777-978A-D55FC0E6822D}" srcOrd="0" destOrd="0" presId="urn:microsoft.com/office/officeart/2008/layout/LinedList"/>
    <dgm:cxn modelId="{5022287C-652C-40C8-9DBC-1D8E35C30304}" type="presParOf" srcId="{60D1ED58-B43E-4FB3-8689-BF9ABF920478}" destId="{1B6A0720-D2B9-4AC8-98BF-B593C5C36ACD}" srcOrd="1" destOrd="0" presId="urn:microsoft.com/office/officeart/2008/layout/LinedList"/>
    <dgm:cxn modelId="{0571552D-542D-4B48-863D-53E7B675B9F7}" type="presParOf" srcId="{1B6A0720-D2B9-4AC8-98BF-B593C5C36ACD}" destId="{54C1F676-7554-4861-B5FB-559C629E4F20}" srcOrd="0" destOrd="0" presId="urn:microsoft.com/office/officeart/2008/layout/LinedList"/>
    <dgm:cxn modelId="{5781E0D4-F63F-41E5-A587-567A29FA55D8}" type="presParOf" srcId="{1B6A0720-D2B9-4AC8-98BF-B593C5C36ACD}" destId="{EDFD828A-3517-4FCF-AF77-B00906D3F19E}" srcOrd="1" destOrd="0" presId="urn:microsoft.com/office/officeart/2008/layout/LinedList"/>
    <dgm:cxn modelId="{3756437D-0ACC-4A07-8A2B-C430D4DC06B9}" type="presParOf" srcId="{60D1ED58-B43E-4FB3-8689-BF9ABF920478}" destId="{E716CD7B-D89D-4057-88BD-4275CEE5DF26}" srcOrd="2" destOrd="0" presId="urn:microsoft.com/office/officeart/2008/layout/LinedList"/>
    <dgm:cxn modelId="{386425C8-847D-4AAF-B9BD-63440C4C67F6}" type="presParOf" srcId="{60D1ED58-B43E-4FB3-8689-BF9ABF920478}" destId="{F2AFD52E-87E9-4A8D-9CA6-44E0CDC32B34}" srcOrd="3" destOrd="0" presId="urn:microsoft.com/office/officeart/2008/layout/LinedList"/>
    <dgm:cxn modelId="{69A54E83-8338-4421-9C96-60E1AF326766}" type="presParOf" srcId="{F2AFD52E-87E9-4A8D-9CA6-44E0CDC32B34}" destId="{6F153E35-CCE1-46C2-B741-65B4BB0F2E35}" srcOrd="0" destOrd="0" presId="urn:microsoft.com/office/officeart/2008/layout/LinedList"/>
    <dgm:cxn modelId="{38C899A2-078B-42AC-8833-0DE81C27493E}" type="presParOf" srcId="{F2AFD52E-87E9-4A8D-9CA6-44E0CDC32B34}" destId="{05E56A9B-A615-4F64-8611-6924A9DF33DE}" srcOrd="1" destOrd="0" presId="urn:microsoft.com/office/officeart/2008/layout/LinedList"/>
    <dgm:cxn modelId="{2D8CD261-0367-41CE-8ED7-06DBA708914F}" type="presParOf" srcId="{60D1ED58-B43E-4FB3-8689-BF9ABF920478}" destId="{4E559FB6-E980-4314-AFD7-4019BBB1B154}" srcOrd="4" destOrd="0" presId="urn:microsoft.com/office/officeart/2008/layout/LinedList"/>
    <dgm:cxn modelId="{A9F7E5D2-79E6-40A9-814A-92EBDD65C746}" type="presParOf" srcId="{60D1ED58-B43E-4FB3-8689-BF9ABF920478}" destId="{33C37902-85A4-4BD4-BA60-B3FE626B497C}" srcOrd="5" destOrd="0" presId="urn:microsoft.com/office/officeart/2008/layout/LinedList"/>
    <dgm:cxn modelId="{4A51FC33-23E0-4C17-971E-C83749749715}" type="presParOf" srcId="{33C37902-85A4-4BD4-BA60-B3FE626B497C}" destId="{C885DF7F-4E97-4BAC-9195-EBA1CBF11734}" srcOrd="0" destOrd="0" presId="urn:microsoft.com/office/officeart/2008/layout/LinedList"/>
    <dgm:cxn modelId="{73D01D3B-DC05-48DB-9371-B5263D1B44BE}" type="presParOf" srcId="{33C37902-85A4-4BD4-BA60-B3FE626B497C}" destId="{4A126DAF-21F9-4F10-ACF6-80DABA195294}" srcOrd="1" destOrd="0" presId="urn:microsoft.com/office/officeart/2008/layout/LinedList"/>
    <dgm:cxn modelId="{57B9F96D-FFD0-4A42-9253-56A958D0DB60}" type="presParOf" srcId="{60D1ED58-B43E-4FB3-8689-BF9ABF920478}" destId="{8CF475DD-F8C6-4D13-9F7C-47334AEEDB79}" srcOrd="6" destOrd="0" presId="urn:microsoft.com/office/officeart/2008/layout/LinedList"/>
    <dgm:cxn modelId="{D88F5574-E076-445B-920F-384235E142B9}" type="presParOf" srcId="{60D1ED58-B43E-4FB3-8689-BF9ABF920478}" destId="{A4175639-D043-43A9-B047-2937D0AD352C}" srcOrd="7" destOrd="0" presId="urn:microsoft.com/office/officeart/2008/layout/LinedList"/>
    <dgm:cxn modelId="{33897436-DB51-425A-8F66-E1CFE1F1A3FE}" type="presParOf" srcId="{A4175639-D043-43A9-B047-2937D0AD352C}" destId="{670AF3A9-1827-4C15-954F-31E4A5B9209C}" srcOrd="0" destOrd="0" presId="urn:microsoft.com/office/officeart/2008/layout/LinedList"/>
    <dgm:cxn modelId="{B2ED4842-38B9-4713-A3F6-9AF237429082}" type="presParOf" srcId="{A4175639-D043-43A9-B047-2937D0AD352C}" destId="{9274932B-5C99-424C-8EE8-AA04AF676A4A}" srcOrd="1" destOrd="0" presId="urn:microsoft.com/office/officeart/2008/layout/LinedList"/>
    <dgm:cxn modelId="{18941819-6241-4B47-A238-85F14E162C96}" type="presParOf" srcId="{60D1ED58-B43E-4FB3-8689-BF9ABF920478}" destId="{28FEAB47-CC95-4209-B1C2-AD87247BB951}" srcOrd="8" destOrd="0" presId="urn:microsoft.com/office/officeart/2008/layout/LinedList"/>
    <dgm:cxn modelId="{6C0BA297-67D2-4D1D-9CCA-C125C149EB20}" type="presParOf" srcId="{60D1ED58-B43E-4FB3-8689-BF9ABF920478}" destId="{10F3C994-1D1D-4F21-9A8F-8CDBAF329B64}" srcOrd="9" destOrd="0" presId="urn:microsoft.com/office/officeart/2008/layout/LinedList"/>
    <dgm:cxn modelId="{C7E4AB85-E25C-4AD7-B718-DA60CE12F3A9}" type="presParOf" srcId="{10F3C994-1D1D-4F21-9A8F-8CDBAF329B64}" destId="{2CE11BB0-B971-4001-A108-05F22B188620}" srcOrd="0" destOrd="0" presId="urn:microsoft.com/office/officeart/2008/layout/LinedList"/>
    <dgm:cxn modelId="{BFA0D47B-A7F2-4A02-B308-93438645ECEE}" type="presParOf" srcId="{10F3C994-1D1D-4F21-9A8F-8CDBAF329B64}" destId="{E506E3CA-7A2C-45AF-9E70-DEB1A7C0225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E4F9B-871C-402B-9DF5-C82EE36085CA}">
      <dsp:nvSpPr>
        <dsp:cNvPr id="0" name=""/>
        <dsp:cNvSpPr/>
      </dsp:nvSpPr>
      <dsp:spPr>
        <a:xfrm>
          <a:off x="0" y="409928"/>
          <a:ext cx="7633698" cy="754777"/>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Se till att barnen ätit innan match och träning</a:t>
          </a:r>
        </a:p>
      </dsp:txBody>
      <dsp:txXfrm>
        <a:off x="36845" y="446773"/>
        <a:ext cx="7560008" cy="681087"/>
      </dsp:txXfrm>
    </dsp:sp>
    <dsp:sp modelId="{E62FB91E-1A57-4AD7-8D46-A1633C4E93F3}">
      <dsp:nvSpPr>
        <dsp:cNvPr id="0" name=""/>
        <dsp:cNvSpPr/>
      </dsp:nvSpPr>
      <dsp:spPr>
        <a:xfrm>
          <a:off x="0" y="1219426"/>
          <a:ext cx="7633698" cy="754777"/>
        </a:xfrm>
        <a:prstGeom prst="roundRect">
          <a:avLst/>
        </a:prstGeom>
        <a:gradFill rotWithShape="0">
          <a:gsLst>
            <a:gs pos="0">
              <a:schemeClr val="accent5">
                <a:hueOff val="-1126424"/>
                <a:satOff val="-2903"/>
                <a:lumOff val="-1961"/>
                <a:alphaOff val="0"/>
                <a:satMod val="103000"/>
                <a:lumMod val="102000"/>
                <a:tint val="94000"/>
              </a:schemeClr>
            </a:gs>
            <a:gs pos="50000">
              <a:schemeClr val="accent5">
                <a:hueOff val="-1126424"/>
                <a:satOff val="-2903"/>
                <a:lumOff val="-1961"/>
                <a:alphaOff val="0"/>
                <a:satMod val="110000"/>
                <a:lumMod val="100000"/>
                <a:shade val="100000"/>
              </a:schemeClr>
            </a:gs>
            <a:gs pos="100000">
              <a:schemeClr val="accent5">
                <a:hueOff val="-1126424"/>
                <a:satOff val="-2903"/>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Svarar på kallelser och lämnar återbud ( om tiden gått ut, skicka ett sms) Viktigt så vi vet och kan planera! </a:t>
          </a:r>
        </a:p>
      </dsp:txBody>
      <dsp:txXfrm>
        <a:off x="36845" y="1256271"/>
        <a:ext cx="7560008" cy="681087"/>
      </dsp:txXfrm>
    </dsp:sp>
    <dsp:sp modelId="{9E8C5685-F548-481F-8D3E-C772EB05A82F}">
      <dsp:nvSpPr>
        <dsp:cNvPr id="0" name=""/>
        <dsp:cNvSpPr/>
      </dsp:nvSpPr>
      <dsp:spPr>
        <a:xfrm>
          <a:off x="0" y="2028924"/>
          <a:ext cx="7633698" cy="754777"/>
        </a:xfrm>
        <a:prstGeom prst="roundRect">
          <a:avLst/>
        </a:prstGeom>
        <a:gradFill rotWithShape="0">
          <a:gsLst>
            <a:gs pos="0">
              <a:schemeClr val="accent5">
                <a:hueOff val="-2252848"/>
                <a:satOff val="-5806"/>
                <a:lumOff val="-3922"/>
                <a:alphaOff val="0"/>
                <a:satMod val="103000"/>
                <a:lumMod val="102000"/>
                <a:tint val="94000"/>
              </a:schemeClr>
            </a:gs>
            <a:gs pos="50000">
              <a:schemeClr val="accent5">
                <a:hueOff val="-2252848"/>
                <a:satOff val="-5806"/>
                <a:lumOff val="-3922"/>
                <a:alphaOff val="0"/>
                <a:satMod val="110000"/>
                <a:lumMod val="100000"/>
                <a:shade val="100000"/>
              </a:schemeClr>
            </a:gs>
            <a:gs pos="100000">
              <a:schemeClr val="accent5">
                <a:hueOff val="-2252848"/>
                <a:satOff val="-5806"/>
                <a:lumOff val="-392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Skjutsa till matcher. Ni klickar i kallelsen om ni kan köra. </a:t>
          </a:r>
        </a:p>
      </dsp:txBody>
      <dsp:txXfrm>
        <a:off x="36845" y="2065769"/>
        <a:ext cx="7560008" cy="681087"/>
      </dsp:txXfrm>
    </dsp:sp>
    <dsp:sp modelId="{2F5F78CF-12C8-44B4-BEA6-1AF395E6B63E}">
      <dsp:nvSpPr>
        <dsp:cNvPr id="0" name=""/>
        <dsp:cNvSpPr/>
      </dsp:nvSpPr>
      <dsp:spPr>
        <a:xfrm>
          <a:off x="0" y="2838422"/>
          <a:ext cx="7633698" cy="754777"/>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Betala medlemsavgiften 2024, kommer som faktura via mail</a:t>
          </a:r>
        </a:p>
      </dsp:txBody>
      <dsp:txXfrm>
        <a:off x="36845" y="2875267"/>
        <a:ext cx="7560008" cy="681087"/>
      </dsp:txXfrm>
    </dsp:sp>
    <dsp:sp modelId="{F04B5913-0590-46A4-98B8-74432A61B01C}">
      <dsp:nvSpPr>
        <dsp:cNvPr id="0" name=""/>
        <dsp:cNvSpPr/>
      </dsp:nvSpPr>
      <dsp:spPr>
        <a:xfrm>
          <a:off x="0" y="3647920"/>
          <a:ext cx="7633698" cy="754777"/>
        </a:xfrm>
        <a:prstGeom prst="roundRect">
          <a:avLst/>
        </a:prstGeom>
        <a:gradFill rotWithShape="0">
          <a:gsLst>
            <a:gs pos="0">
              <a:schemeClr val="accent5">
                <a:hueOff val="-4505695"/>
                <a:satOff val="-11613"/>
                <a:lumOff val="-7843"/>
                <a:alphaOff val="0"/>
                <a:satMod val="103000"/>
                <a:lumMod val="102000"/>
                <a:tint val="94000"/>
              </a:schemeClr>
            </a:gs>
            <a:gs pos="50000">
              <a:schemeClr val="accent5">
                <a:hueOff val="-4505695"/>
                <a:satOff val="-11613"/>
                <a:lumOff val="-7843"/>
                <a:alphaOff val="0"/>
                <a:satMod val="110000"/>
                <a:lumMod val="100000"/>
                <a:shade val="100000"/>
              </a:schemeClr>
            </a:gs>
            <a:gs pos="100000">
              <a:schemeClr val="accent5">
                <a:hueOff val="-4505695"/>
                <a:satOff val="-11613"/>
                <a:lumOff val="-784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Utföra tilldelade arbetsuppgifter</a:t>
          </a:r>
        </a:p>
      </dsp:txBody>
      <dsp:txXfrm>
        <a:off x="36845" y="3684765"/>
        <a:ext cx="7560008" cy="681087"/>
      </dsp:txXfrm>
    </dsp:sp>
    <dsp:sp modelId="{D99295D6-74B4-4683-9CFF-630DFD59E8FD}">
      <dsp:nvSpPr>
        <dsp:cNvPr id="0" name=""/>
        <dsp:cNvSpPr/>
      </dsp:nvSpPr>
      <dsp:spPr>
        <a:xfrm>
          <a:off x="0" y="4457418"/>
          <a:ext cx="7633698" cy="754777"/>
        </a:xfrm>
        <a:prstGeom prst="roundRect">
          <a:avLst/>
        </a:prstGeom>
        <a:gradFill rotWithShape="0">
          <a:gsLst>
            <a:gs pos="0">
              <a:schemeClr val="accent5">
                <a:hueOff val="-5632119"/>
                <a:satOff val="-14516"/>
                <a:lumOff val="-9804"/>
                <a:alphaOff val="0"/>
                <a:satMod val="103000"/>
                <a:lumMod val="102000"/>
                <a:tint val="94000"/>
              </a:schemeClr>
            </a:gs>
            <a:gs pos="50000">
              <a:schemeClr val="accent5">
                <a:hueOff val="-5632119"/>
                <a:satOff val="-14516"/>
                <a:lumOff val="-9804"/>
                <a:alphaOff val="0"/>
                <a:satMod val="110000"/>
                <a:lumMod val="100000"/>
                <a:shade val="100000"/>
              </a:schemeClr>
            </a:gs>
            <a:gs pos="100000">
              <a:schemeClr val="accent5">
                <a:hueOff val="-5632119"/>
                <a:satOff val="-14516"/>
                <a:lumOff val="-980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Delta på föräldramöten</a:t>
          </a:r>
        </a:p>
      </dsp:txBody>
      <dsp:txXfrm>
        <a:off x="36845" y="4494263"/>
        <a:ext cx="7560008" cy="681087"/>
      </dsp:txXfrm>
    </dsp:sp>
    <dsp:sp modelId="{2E45C788-C9E4-44FD-BFE5-189F9F47F1CE}">
      <dsp:nvSpPr>
        <dsp:cNvPr id="0" name=""/>
        <dsp:cNvSpPr/>
      </dsp:nvSpPr>
      <dsp:spPr>
        <a:xfrm>
          <a:off x="0" y="5266916"/>
          <a:ext cx="7633698" cy="754777"/>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Hjälp med att tvätta match-ställ efter match (1-2 gånger/säsong) Vi skriver vem i kallelsen och då tvättar man till kommande träning veckan efter. </a:t>
          </a:r>
        </a:p>
      </dsp:txBody>
      <dsp:txXfrm>
        <a:off x="36845" y="5303761"/>
        <a:ext cx="7560008" cy="6810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BAF429-6F56-4777-978A-D55FC0E6822D}">
      <dsp:nvSpPr>
        <dsp:cNvPr id="0" name=""/>
        <dsp:cNvSpPr/>
      </dsp:nvSpPr>
      <dsp:spPr>
        <a:xfrm>
          <a:off x="0" y="665"/>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4C1F676-7554-4861-B5FB-559C629E4F20}">
      <dsp:nvSpPr>
        <dsp:cNvPr id="0" name=""/>
        <dsp:cNvSpPr/>
      </dsp:nvSpPr>
      <dsp:spPr>
        <a:xfrm>
          <a:off x="0" y="665"/>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err="1"/>
            <a:t>Boll-Kajsa+kiosk</a:t>
          </a:r>
          <a:r>
            <a:rPr lang="en-US" sz="3000" kern="1200" dirty="0"/>
            <a:t> </a:t>
          </a:r>
          <a:r>
            <a:rPr lang="en-US" sz="3000" kern="1200" dirty="0" err="1"/>
            <a:t>och</a:t>
          </a:r>
          <a:r>
            <a:rPr lang="en-US" sz="3000" kern="1200" dirty="0"/>
            <a:t> </a:t>
          </a:r>
          <a:r>
            <a:rPr lang="en-US" sz="3000" kern="1200" dirty="0" err="1"/>
            <a:t>inträde</a:t>
          </a:r>
          <a:r>
            <a:rPr lang="en-US" sz="3000" kern="1200" dirty="0"/>
            <a:t> 16/8 </a:t>
          </a:r>
        </a:p>
      </dsp:txBody>
      <dsp:txXfrm>
        <a:off x="0" y="665"/>
        <a:ext cx="6666833" cy="1090517"/>
      </dsp:txXfrm>
    </dsp:sp>
    <dsp:sp modelId="{E716CD7B-D89D-4057-88BD-4275CEE5DF26}">
      <dsp:nvSpPr>
        <dsp:cNvPr id="0" name=""/>
        <dsp:cNvSpPr/>
      </dsp:nvSpPr>
      <dsp:spPr>
        <a:xfrm>
          <a:off x="0" y="1091183"/>
          <a:ext cx="6666833" cy="0"/>
        </a:xfrm>
        <a:prstGeom prst="line">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w="6350" cap="flat" cmpd="sng" algn="ctr">
          <a:solidFill>
            <a:schemeClr val="accent2">
              <a:hueOff val="-363841"/>
              <a:satOff val="-20982"/>
              <a:lumOff val="2157"/>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F153E35-CCE1-46C2-B741-65B4BB0F2E35}">
      <dsp:nvSpPr>
        <dsp:cNvPr id="0" name=""/>
        <dsp:cNvSpPr/>
      </dsp:nvSpPr>
      <dsp:spPr>
        <a:xfrm>
          <a:off x="0" y="1091183"/>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err="1"/>
            <a:t>Sommarlandscupen</a:t>
          </a:r>
          <a:r>
            <a:rPr lang="en-US" sz="3000" kern="1200" dirty="0"/>
            <a:t>, </a:t>
          </a:r>
          <a:r>
            <a:rPr lang="en-US" sz="3000" kern="1200" dirty="0" err="1"/>
            <a:t>middag</a:t>
          </a:r>
          <a:r>
            <a:rPr lang="en-US" sz="3000" kern="1200" dirty="0"/>
            <a:t> </a:t>
          </a:r>
          <a:r>
            <a:rPr lang="en-US" sz="3000" kern="1200" dirty="0" err="1"/>
            <a:t>Katedralskolan</a:t>
          </a:r>
          <a:endParaRPr lang="en-US" sz="3000" kern="1200" dirty="0"/>
        </a:p>
      </dsp:txBody>
      <dsp:txXfrm>
        <a:off x="0" y="1091183"/>
        <a:ext cx="6666833" cy="1090517"/>
      </dsp:txXfrm>
    </dsp:sp>
    <dsp:sp modelId="{4E559FB6-E980-4314-AFD7-4019BBB1B154}">
      <dsp:nvSpPr>
        <dsp:cNvPr id="0" name=""/>
        <dsp:cNvSpPr/>
      </dsp:nvSpPr>
      <dsp:spPr>
        <a:xfrm>
          <a:off x="0" y="2181701"/>
          <a:ext cx="6666833" cy="0"/>
        </a:xfrm>
        <a:prstGeom prst="line">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w="6350" cap="flat" cmpd="sng" algn="ctr">
          <a:solidFill>
            <a:schemeClr val="accent2">
              <a:hueOff val="-727682"/>
              <a:satOff val="-41964"/>
              <a:lumOff val="4314"/>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885DF7F-4E97-4BAC-9195-EBA1CBF11734}">
      <dsp:nvSpPr>
        <dsp:cNvPr id="0" name=""/>
        <dsp:cNvSpPr/>
      </dsp:nvSpPr>
      <dsp:spPr>
        <a:xfrm>
          <a:off x="0" y="2181701"/>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Vi ledare delar ut uppgifter via vår lagsida.</a:t>
          </a:r>
        </a:p>
      </dsp:txBody>
      <dsp:txXfrm>
        <a:off x="0" y="2181701"/>
        <a:ext cx="6666833" cy="1090517"/>
      </dsp:txXfrm>
    </dsp:sp>
    <dsp:sp modelId="{8CF475DD-F8C6-4D13-9F7C-47334AEEDB79}">
      <dsp:nvSpPr>
        <dsp:cNvPr id="0" name=""/>
        <dsp:cNvSpPr/>
      </dsp:nvSpPr>
      <dsp:spPr>
        <a:xfrm>
          <a:off x="0" y="3272218"/>
          <a:ext cx="6666833" cy="0"/>
        </a:xfrm>
        <a:prstGeom prst="line">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w="6350" cap="flat" cmpd="sng" algn="ctr">
          <a:solidFill>
            <a:schemeClr val="accent2">
              <a:hueOff val="-1091522"/>
              <a:satOff val="-62946"/>
              <a:lumOff val="6471"/>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70AF3A9-1827-4C15-954F-31E4A5B9209C}">
      <dsp:nvSpPr>
        <dsp:cNvPr id="0" name=""/>
        <dsp:cNvSpPr/>
      </dsp:nvSpPr>
      <dsp:spPr>
        <a:xfrm>
          <a:off x="0" y="3272218"/>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Genom arbetsuppgifter får vi in pengar till lagkassan.  </a:t>
          </a:r>
        </a:p>
      </dsp:txBody>
      <dsp:txXfrm>
        <a:off x="0" y="3272218"/>
        <a:ext cx="6666833" cy="1090517"/>
      </dsp:txXfrm>
    </dsp:sp>
    <dsp:sp modelId="{28FEAB47-CC95-4209-B1C2-AD87247BB951}">
      <dsp:nvSpPr>
        <dsp:cNvPr id="0" name=""/>
        <dsp:cNvSpPr/>
      </dsp:nvSpPr>
      <dsp:spPr>
        <a:xfrm>
          <a:off x="0" y="4362736"/>
          <a:ext cx="6666833" cy="0"/>
        </a:xfrm>
        <a:prstGeom prst="lin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CE11BB0-B971-4001-A108-05F22B188620}">
      <dsp:nvSpPr>
        <dsp:cNvPr id="0" name=""/>
        <dsp:cNvSpPr/>
      </dsp:nvSpPr>
      <dsp:spPr>
        <a:xfrm>
          <a:off x="0" y="4362736"/>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Viktigt att alla är med och hjälper till! </a:t>
          </a:r>
        </a:p>
      </dsp:txBody>
      <dsp:txXfrm>
        <a:off x="0" y="4362736"/>
        <a:ext cx="6666833" cy="109051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0AAF50-8F5F-6F3B-9D9C-259132CB0E6C}"/>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EF88A594-0762-0790-F7D9-B0F142AE23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6318B2E-07F2-5C4B-010C-C6AD5A45ACBD}"/>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5" name="Platshållare för sidfot 4">
            <a:extLst>
              <a:ext uri="{FF2B5EF4-FFF2-40B4-BE49-F238E27FC236}">
                <a16:creationId xmlns:a16="http://schemas.microsoft.com/office/drawing/2014/main" id="{54E34722-9D7D-B4B9-F321-3AE9111BBB4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A27224A-CC71-A2C1-760D-23CCD0549D1F}"/>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972826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519F46-917D-6393-EFB1-A48FC7DB5B8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0F3097C-5C86-29C5-C334-6AFCD1399AED}"/>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96DC290-1A69-1677-EA53-A443561BCA52}"/>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5" name="Platshållare för sidfot 4">
            <a:extLst>
              <a:ext uri="{FF2B5EF4-FFF2-40B4-BE49-F238E27FC236}">
                <a16:creationId xmlns:a16="http://schemas.microsoft.com/office/drawing/2014/main" id="{66F8A434-C76C-E27B-AE0A-F2825F0165D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E887A5E-13FA-26F1-0715-C7D8DF547BF1}"/>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501853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5C0E130-3810-1C9E-31FC-E827D9C98CE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4A821BC-8E9C-BEFC-8E1A-BEC3586B806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D1364FB-A48B-8EA7-EA35-503B41CC7F3C}"/>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5" name="Platshållare för sidfot 4">
            <a:extLst>
              <a:ext uri="{FF2B5EF4-FFF2-40B4-BE49-F238E27FC236}">
                <a16:creationId xmlns:a16="http://schemas.microsoft.com/office/drawing/2014/main" id="{B55FCCB8-CE31-51C1-9A8B-BDBB1BB57B9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94BB52F-7B81-9852-6886-E24C176C7C5E}"/>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866370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8DD457-5342-CF09-BAC2-0E77081353A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E30CD95-EE7F-6395-1649-9BC82B2ADCD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7282B9-F91A-65C7-9A69-DB28DA82D0CA}"/>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5" name="Platshållare för sidfot 4">
            <a:extLst>
              <a:ext uri="{FF2B5EF4-FFF2-40B4-BE49-F238E27FC236}">
                <a16:creationId xmlns:a16="http://schemas.microsoft.com/office/drawing/2014/main" id="{C1717A85-22D6-2840-C956-FAE03C57C79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5085F2-D471-346E-68E8-98DEA565BD45}"/>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690941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693B3D-7F80-2432-9016-DB98451F134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F85CB6A3-65B7-F52C-39A2-4E1EF8A218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9C5F27F3-757E-D5F7-6134-32398F5C2AF8}"/>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5" name="Platshållare för sidfot 4">
            <a:extLst>
              <a:ext uri="{FF2B5EF4-FFF2-40B4-BE49-F238E27FC236}">
                <a16:creationId xmlns:a16="http://schemas.microsoft.com/office/drawing/2014/main" id="{B13A2E78-73FF-C961-3D8F-75692D490FF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B0B08E8-E6ED-34B7-CCB0-E7390CE26186}"/>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926112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74E994-A3F3-499B-DC20-086481B62CB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DCE934-88BB-9002-38B4-71F68999580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1D2F8BD0-B3B3-3490-BC20-03EF3E3CB0E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7D51CBC-BB0A-8180-1E4D-22BCF22F98D0}"/>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6" name="Platshållare för sidfot 5">
            <a:extLst>
              <a:ext uri="{FF2B5EF4-FFF2-40B4-BE49-F238E27FC236}">
                <a16:creationId xmlns:a16="http://schemas.microsoft.com/office/drawing/2014/main" id="{F554D993-1194-805A-19D9-585C8CC174E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CE33576-7A69-E911-73A1-F8EA396B12DA}"/>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759112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F90854-918B-7771-6C0F-948D49E6CACC}"/>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78B3037-1B10-7727-2C62-A5B57D955C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786D461D-DFB2-6F8D-05DA-C6DC15B6DBA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C69697E-C84D-DC26-7D0A-F72F9E22B8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465461A-2819-E6C7-03B4-A5FFC266924F}"/>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26C318AC-A5AE-0B63-4A74-460BE40B537D}"/>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8" name="Platshållare för sidfot 7">
            <a:extLst>
              <a:ext uri="{FF2B5EF4-FFF2-40B4-BE49-F238E27FC236}">
                <a16:creationId xmlns:a16="http://schemas.microsoft.com/office/drawing/2014/main" id="{F7CE1ABF-FD34-6425-1210-8844E22DA12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5915543-87D3-C953-F6AD-90F3BA9BB6FD}"/>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06891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EFBA47-776D-801F-898A-38FEBE06A63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74FE8EF-4C77-3847-F5A6-B13AF8820471}"/>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4" name="Platshållare för sidfot 3">
            <a:extLst>
              <a:ext uri="{FF2B5EF4-FFF2-40B4-BE49-F238E27FC236}">
                <a16:creationId xmlns:a16="http://schemas.microsoft.com/office/drawing/2014/main" id="{133B0507-D0DF-3777-2556-0A82AA130D8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FD82B3C-0E81-CFFA-C658-E23A201DF735}"/>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335981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5AD81A3-FD5C-C6A3-543E-D4520A010F6D}"/>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3" name="Platshållare för sidfot 2">
            <a:extLst>
              <a:ext uri="{FF2B5EF4-FFF2-40B4-BE49-F238E27FC236}">
                <a16:creationId xmlns:a16="http://schemas.microsoft.com/office/drawing/2014/main" id="{AD3D75E8-9F21-84C9-398A-F9E27693186B}"/>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ECC22BA-DCEF-CED4-F9C3-3780B724A8BD}"/>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50150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F5B18C-3B90-6690-D282-EA35B343180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DF80E18-772F-0104-ACB1-EF2FF89BAE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2038E3A-358D-1BB2-ACF5-FDEC759B8A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F9A808E-F27F-637E-8247-34ABE69475AA}"/>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6" name="Platshållare för sidfot 5">
            <a:extLst>
              <a:ext uri="{FF2B5EF4-FFF2-40B4-BE49-F238E27FC236}">
                <a16:creationId xmlns:a16="http://schemas.microsoft.com/office/drawing/2014/main" id="{DECFD6E5-9432-15CC-92A6-9593DFA7983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F7B0D7F-B39D-A489-CD7F-22E9C1181202}"/>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88112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379ED4-9EC5-8710-CDE6-02558062C5C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5F97539-A16D-AAFE-E8B3-3281E25D08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F7722B8-E9EA-BF06-0AB2-70F86E20B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A0B8F1A-8455-B4FE-A666-6062F02DFAA2}"/>
              </a:ext>
            </a:extLst>
          </p:cNvPr>
          <p:cNvSpPr>
            <a:spLocks noGrp="1"/>
          </p:cNvSpPr>
          <p:nvPr>
            <p:ph type="dt" sz="half" idx="10"/>
          </p:nvPr>
        </p:nvSpPr>
        <p:spPr/>
        <p:txBody>
          <a:bodyPr/>
          <a:lstStyle/>
          <a:p>
            <a:fld id="{91313F82-EEE3-4F6B-8FB5-3F16DCA2BF28}" type="datetimeFigureOut">
              <a:rPr lang="sv-SE" smtClean="0"/>
              <a:t>2024-04-18</a:t>
            </a:fld>
            <a:endParaRPr lang="sv-SE"/>
          </a:p>
        </p:txBody>
      </p:sp>
      <p:sp>
        <p:nvSpPr>
          <p:cNvPr id="6" name="Platshållare för sidfot 5">
            <a:extLst>
              <a:ext uri="{FF2B5EF4-FFF2-40B4-BE49-F238E27FC236}">
                <a16:creationId xmlns:a16="http://schemas.microsoft.com/office/drawing/2014/main" id="{6DA79680-A9D5-E8C4-33BD-0384A3C667A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E9DE893-3554-7A3E-81EA-3FFEB954DFB0}"/>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840711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B875694-335A-8B03-E1C4-63E1595096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7F068C0-E73B-CF2E-F23C-272C17E45D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23EA353-06C7-CC84-F766-A2F88053D7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313F82-EEE3-4F6B-8FB5-3F16DCA2BF28}" type="datetimeFigureOut">
              <a:rPr lang="sv-SE" smtClean="0"/>
              <a:t>2024-04-18</a:t>
            </a:fld>
            <a:endParaRPr lang="sv-SE"/>
          </a:p>
        </p:txBody>
      </p:sp>
      <p:sp>
        <p:nvSpPr>
          <p:cNvPr id="5" name="Platshållare för sidfot 4">
            <a:extLst>
              <a:ext uri="{FF2B5EF4-FFF2-40B4-BE49-F238E27FC236}">
                <a16:creationId xmlns:a16="http://schemas.microsoft.com/office/drawing/2014/main" id="{BC02F42C-7F23-1167-7694-516428A09C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EFAA4CD7-2E0C-249B-9D1C-B8536D1212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B5EC8-C2B6-470E-9450-819790F2E37A}" type="slidenum">
              <a:rPr lang="sv-SE" smtClean="0"/>
              <a:t>‹#›</a:t>
            </a:fld>
            <a:endParaRPr lang="sv-SE"/>
          </a:p>
        </p:txBody>
      </p:sp>
    </p:spTree>
    <p:extLst>
      <p:ext uri="{BB962C8B-B14F-4D97-AF65-F5344CB8AC3E}">
        <p14:creationId xmlns:p14="http://schemas.microsoft.com/office/powerpoint/2010/main" val="3177440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559294"/>
            <a:ext cx="12191999" cy="6298279"/>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28"/>
            <a:ext cx="6096001" cy="6858000"/>
          </a:xfrm>
          <a:prstGeom prst="rect">
            <a:avLst/>
          </a:prstGeom>
          <a:gradFill>
            <a:gsLst>
              <a:gs pos="13000">
                <a:srgbClr val="000000">
                  <a:alpha val="72000"/>
                </a:srgbClr>
              </a:gs>
              <a:gs pos="99000">
                <a:schemeClr val="accent1">
                  <a:lumMod val="50000"/>
                  <a:alpha val="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FFD4B2E2-50B4-45BC-996D-CF49BC339CB8}"/>
              </a:ext>
            </a:extLst>
          </p:cNvPr>
          <p:cNvSpPr>
            <a:spLocks noGrp="1"/>
          </p:cNvSpPr>
          <p:nvPr>
            <p:ph type="ctrTitle"/>
          </p:nvPr>
        </p:nvSpPr>
        <p:spPr>
          <a:xfrm>
            <a:off x="1145136" y="1028700"/>
            <a:ext cx="9947305" cy="1090657"/>
          </a:xfrm>
        </p:spPr>
        <p:txBody>
          <a:bodyPr>
            <a:normAutofit/>
          </a:bodyPr>
          <a:lstStyle/>
          <a:p>
            <a:r>
              <a:rPr lang="sv-SE" sz="4800">
                <a:solidFill>
                  <a:srgbClr val="FFFFFF"/>
                </a:solidFill>
              </a:rPr>
              <a:t>Föräldramöte F-13</a:t>
            </a:r>
          </a:p>
        </p:txBody>
      </p:sp>
      <p:sp>
        <p:nvSpPr>
          <p:cNvPr id="3" name="Underrubrik 2">
            <a:extLst>
              <a:ext uri="{FF2B5EF4-FFF2-40B4-BE49-F238E27FC236}">
                <a16:creationId xmlns:a16="http://schemas.microsoft.com/office/drawing/2014/main" id="{249FC388-EE27-4092-AD30-50F9430A8124}"/>
              </a:ext>
            </a:extLst>
          </p:cNvPr>
          <p:cNvSpPr>
            <a:spLocks noGrp="1"/>
          </p:cNvSpPr>
          <p:nvPr>
            <p:ph type="subTitle" idx="1"/>
          </p:nvPr>
        </p:nvSpPr>
        <p:spPr>
          <a:xfrm>
            <a:off x="1524000" y="2214188"/>
            <a:ext cx="9144000" cy="492440"/>
          </a:xfrm>
        </p:spPr>
        <p:txBody>
          <a:bodyPr>
            <a:normAutofit/>
          </a:bodyPr>
          <a:lstStyle/>
          <a:p>
            <a:r>
              <a:rPr lang="sv-SE" sz="2000">
                <a:solidFill>
                  <a:srgbClr val="FFFFFF"/>
                </a:solidFill>
              </a:rPr>
              <a:t>Säsongen 2024</a:t>
            </a:r>
          </a:p>
        </p:txBody>
      </p:sp>
      <p:sp>
        <p:nvSpPr>
          <p:cNvPr id="17" name="Freeform: Shape 16">
            <a:extLst>
              <a:ext uri="{FF2B5EF4-FFF2-40B4-BE49-F238E27FC236}">
                <a16:creationId xmlns:a16="http://schemas.microsoft.com/office/drawing/2014/main" id="{32B3ACB3-D689-442E-8A40-8680B0FEB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4063256" y="400727"/>
            <a:ext cx="4065484" cy="8849062"/>
          </a:xfrm>
          <a:custGeom>
            <a:avLst/>
            <a:gdLst>
              <a:gd name="connsiteX0" fmla="*/ 0 w 4065484"/>
              <a:gd name="connsiteY0" fmla="*/ 4424531 h 8849062"/>
              <a:gd name="connsiteX1" fmla="*/ 3899197 w 4065484"/>
              <a:gd name="connsiteY1" fmla="*/ 8840480 h 8849062"/>
              <a:gd name="connsiteX2" fmla="*/ 4065484 w 4065484"/>
              <a:gd name="connsiteY2" fmla="*/ 8849062 h 8849062"/>
              <a:gd name="connsiteX3" fmla="*/ 4065483 w 4065484"/>
              <a:gd name="connsiteY3" fmla="*/ 0 h 8849062"/>
              <a:gd name="connsiteX4" fmla="*/ 3899197 w 4065484"/>
              <a:gd name="connsiteY4" fmla="*/ 8581 h 8849062"/>
              <a:gd name="connsiteX5" fmla="*/ 0 w 4065484"/>
              <a:gd name="connsiteY5" fmla="*/ 4424531 h 884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5484" h="8849062">
                <a:moveTo>
                  <a:pt x="0" y="4424531"/>
                </a:moveTo>
                <a:cubicBezTo>
                  <a:pt x="0" y="6722831"/>
                  <a:pt x="1709076" y="8613167"/>
                  <a:pt x="3899197" y="8840480"/>
                </a:cubicBezTo>
                <a:lnTo>
                  <a:pt x="4065484" y="8849062"/>
                </a:lnTo>
                <a:lnTo>
                  <a:pt x="4065483" y="0"/>
                </a:lnTo>
                <a:lnTo>
                  <a:pt x="3899197" y="8581"/>
                </a:lnTo>
                <a:cubicBezTo>
                  <a:pt x="1709075" y="235897"/>
                  <a:pt x="0" y="2126232"/>
                  <a:pt x="0" y="4424531"/>
                </a:cubicBezTo>
                <a:close/>
              </a:path>
            </a:pathLst>
          </a:custGeom>
          <a:gradFill flip="none" rotWithShape="1">
            <a:gsLst>
              <a:gs pos="0">
                <a:schemeClr val="accent1">
                  <a:alpha val="5000"/>
                </a:schemeClr>
              </a:gs>
              <a:gs pos="68000">
                <a:schemeClr val="accent1">
                  <a:alpha val="15000"/>
                </a:schemeClr>
              </a:gs>
            </a:gsLst>
            <a:lin ang="21594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Bildobjekt 3">
            <a:extLst>
              <a:ext uri="{FF2B5EF4-FFF2-40B4-BE49-F238E27FC236}">
                <a16:creationId xmlns:a16="http://schemas.microsoft.com/office/drawing/2014/main" id="{C5CA075E-B5FF-184C-0CF0-030317F7BF22}"/>
              </a:ext>
            </a:extLst>
          </p:cNvPr>
          <p:cNvPicPr>
            <a:picLocks noChangeAspect="1"/>
          </p:cNvPicPr>
          <p:nvPr/>
        </p:nvPicPr>
        <p:blipFill rotWithShape="1">
          <a:blip r:embed="rId2"/>
          <a:srcRect t="7032" r="2" b="2030"/>
          <a:stretch/>
        </p:blipFill>
        <p:spPr>
          <a:xfrm>
            <a:off x="2343302" y="3351745"/>
            <a:ext cx="7519558" cy="3506255"/>
          </a:xfrm>
          <a:custGeom>
            <a:avLst/>
            <a:gdLst/>
            <a:ahLst/>
            <a:cxnLst/>
            <a:rect l="l" t="t" r="r" b="b"/>
            <a:pathLst>
              <a:path w="7519558" h="3506255">
                <a:moveTo>
                  <a:pt x="3759779" y="0"/>
                </a:moveTo>
                <a:cubicBezTo>
                  <a:pt x="5713450" y="0"/>
                  <a:pt x="7320331" y="1484777"/>
                  <a:pt x="7513560" y="3387468"/>
                </a:cubicBezTo>
                <a:lnTo>
                  <a:pt x="7519558" y="3506255"/>
                </a:lnTo>
                <a:lnTo>
                  <a:pt x="0" y="3506255"/>
                </a:lnTo>
                <a:lnTo>
                  <a:pt x="5998" y="3387468"/>
                </a:lnTo>
                <a:cubicBezTo>
                  <a:pt x="199227" y="1484777"/>
                  <a:pt x="1806109" y="0"/>
                  <a:pt x="3759779" y="0"/>
                </a:cubicBezTo>
                <a:close/>
              </a:path>
            </a:pathLst>
          </a:custGeom>
        </p:spPr>
      </p:pic>
    </p:spTree>
    <p:extLst>
      <p:ext uri="{BB962C8B-B14F-4D97-AF65-F5344CB8AC3E}">
        <p14:creationId xmlns:p14="http://schemas.microsoft.com/office/powerpoint/2010/main" val="917658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53220D60-9789-4C1B-9FE3-499395BD6D6B}"/>
              </a:ext>
            </a:extLst>
          </p:cNvPr>
          <p:cNvSpPr>
            <a:spLocks noGrp="1"/>
          </p:cNvSpPr>
          <p:nvPr>
            <p:ph type="title"/>
          </p:nvPr>
        </p:nvSpPr>
        <p:spPr>
          <a:xfrm>
            <a:off x="826396" y="586855"/>
            <a:ext cx="4230100" cy="3387497"/>
          </a:xfrm>
        </p:spPr>
        <p:txBody>
          <a:bodyPr anchor="b">
            <a:normAutofit/>
          </a:bodyPr>
          <a:lstStyle/>
          <a:p>
            <a:pPr algn="r"/>
            <a:r>
              <a:rPr lang="sv-SE" sz="4000">
                <a:solidFill>
                  <a:srgbClr val="FFFFFF"/>
                </a:solidFill>
              </a:rPr>
              <a:t>Värdegrund</a:t>
            </a:r>
          </a:p>
        </p:txBody>
      </p:sp>
      <p:sp>
        <p:nvSpPr>
          <p:cNvPr id="3" name="Platshållare för innehåll 2">
            <a:extLst>
              <a:ext uri="{FF2B5EF4-FFF2-40B4-BE49-F238E27FC236}">
                <a16:creationId xmlns:a16="http://schemas.microsoft.com/office/drawing/2014/main" id="{2DE5BC31-FFC8-419A-9672-EF9E99254BD6}"/>
              </a:ext>
            </a:extLst>
          </p:cNvPr>
          <p:cNvSpPr>
            <a:spLocks noGrp="1"/>
          </p:cNvSpPr>
          <p:nvPr>
            <p:ph idx="1"/>
          </p:nvPr>
        </p:nvSpPr>
        <p:spPr>
          <a:xfrm>
            <a:off x="6503158" y="649480"/>
            <a:ext cx="4862447" cy="5546047"/>
          </a:xfrm>
        </p:spPr>
        <p:txBody>
          <a:bodyPr anchor="ctr">
            <a:normAutofit/>
          </a:bodyPr>
          <a:lstStyle/>
          <a:p>
            <a:r>
              <a:rPr lang="sv-SE" sz="2000"/>
              <a:t>Vi jobbar utifrån Skara FC värdegrund</a:t>
            </a:r>
          </a:p>
          <a:p>
            <a:r>
              <a:rPr lang="sv-SE" sz="2000"/>
              <a:t>Respektera lagkompisar och tränare</a:t>
            </a:r>
          </a:p>
          <a:p>
            <a:r>
              <a:rPr lang="sv-SE" sz="2000"/>
              <a:t>Bryter man mot regler pratar vi först med spelarna och sedan kontakt vårdnadshavare. Fortsätter spelaren att bryta mot regler lyfter vi ärendet till styrelsen.</a:t>
            </a:r>
          </a:p>
          <a:p>
            <a:r>
              <a:rPr lang="sv-SE" sz="2000"/>
              <a:t>Spelarna representera Skara FC . Detta gäller på såväl fotbollsplanen, omklädningsrummet, klubbhuset samt i andra sammanhang där jag bär kläder med Skara FC:s märke.</a:t>
            </a:r>
          </a:p>
          <a:p>
            <a:endParaRPr lang="sv-SE" sz="2000"/>
          </a:p>
        </p:txBody>
      </p:sp>
    </p:spTree>
    <p:extLst>
      <p:ext uri="{BB962C8B-B14F-4D97-AF65-F5344CB8AC3E}">
        <p14:creationId xmlns:p14="http://schemas.microsoft.com/office/powerpoint/2010/main" val="3529156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7F7FDC7-B9F6-4004-A410-77F0AF844257}"/>
              </a:ext>
            </a:extLst>
          </p:cNvPr>
          <p:cNvSpPr>
            <a:spLocks noGrp="1"/>
          </p:cNvSpPr>
          <p:nvPr>
            <p:ph type="title"/>
          </p:nvPr>
        </p:nvSpPr>
        <p:spPr>
          <a:xfrm>
            <a:off x="1136397" y="502020"/>
            <a:ext cx="5323715" cy="1642970"/>
          </a:xfrm>
        </p:spPr>
        <p:txBody>
          <a:bodyPr anchor="b">
            <a:normAutofit/>
          </a:bodyPr>
          <a:lstStyle/>
          <a:p>
            <a:r>
              <a:rPr lang="sv-SE" sz="4000" dirty="0"/>
              <a:t>Värdegrund</a:t>
            </a:r>
          </a:p>
        </p:txBody>
      </p:sp>
      <p:sp>
        <p:nvSpPr>
          <p:cNvPr id="3" name="Platshållare för innehåll 2">
            <a:extLst>
              <a:ext uri="{FF2B5EF4-FFF2-40B4-BE49-F238E27FC236}">
                <a16:creationId xmlns:a16="http://schemas.microsoft.com/office/drawing/2014/main" id="{156DEC08-95EA-408E-9A03-517FB7E74399}"/>
              </a:ext>
            </a:extLst>
          </p:cNvPr>
          <p:cNvSpPr>
            <a:spLocks noGrp="1"/>
          </p:cNvSpPr>
          <p:nvPr>
            <p:ph idx="1"/>
          </p:nvPr>
        </p:nvSpPr>
        <p:spPr>
          <a:xfrm>
            <a:off x="1144923" y="2405894"/>
            <a:ext cx="5315189" cy="3535083"/>
          </a:xfrm>
        </p:spPr>
        <p:txBody>
          <a:bodyPr anchor="t">
            <a:normAutofit/>
          </a:bodyPr>
          <a:lstStyle/>
          <a:p>
            <a:pPr marL="0" indent="0">
              <a:buNone/>
            </a:pPr>
            <a:r>
              <a:rPr lang="sv-SE" sz="2000" dirty="0"/>
              <a:t>Jag får samma sportsliga förutsättningar som alla andra i föreningen så länge som jag tränar lika mycket som övriga spelare. Den som tränar mest får spela mest. Om jag missköter min träning kan jag inte räkna med att få spela lika mycket matcher, som de som sköter sin träning.</a:t>
            </a:r>
          </a:p>
          <a:p>
            <a:endParaRPr lang="sv-SE" sz="2000" dirty="0"/>
          </a:p>
        </p:txBody>
      </p:sp>
      <p:sp>
        <p:nvSpPr>
          <p:cNvPr id="12" name="Rectangle 11">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Bildobjekt 3">
            <a:extLst>
              <a:ext uri="{FF2B5EF4-FFF2-40B4-BE49-F238E27FC236}">
                <a16:creationId xmlns:a16="http://schemas.microsoft.com/office/drawing/2014/main" id="{4D96AF78-1977-9B79-177A-F38A240D3487}"/>
              </a:ext>
            </a:extLst>
          </p:cNvPr>
          <p:cNvPicPr>
            <a:picLocks noChangeAspect="1"/>
          </p:cNvPicPr>
          <p:nvPr/>
        </p:nvPicPr>
        <p:blipFill>
          <a:blip r:embed="rId2"/>
          <a:stretch>
            <a:fillRect/>
          </a:stretch>
        </p:blipFill>
        <p:spPr>
          <a:xfrm>
            <a:off x="7122773" y="1937735"/>
            <a:ext cx="3841750" cy="2151380"/>
          </a:xfrm>
          <a:prstGeom prst="rect">
            <a:avLst/>
          </a:prstGeom>
        </p:spPr>
      </p:pic>
    </p:spTree>
    <p:extLst>
      <p:ext uri="{BB962C8B-B14F-4D97-AF65-F5344CB8AC3E}">
        <p14:creationId xmlns:p14="http://schemas.microsoft.com/office/powerpoint/2010/main" val="3781413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F235BC4-27D4-40F2-9211-8A0040BC1999}"/>
              </a:ext>
            </a:extLst>
          </p:cNvPr>
          <p:cNvSpPr>
            <a:spLocks noGrp="1"/>
          </p:cNvSpPr>
          <p:nvPr>
            <p:ph type="title"/>
          </p:nvPr>
        </p:nvSpPr>
        <p:spPr>
          <a:xfrm>
            <a:off x="656823" y="962166"/>
            <a:ext cx="3103808" cy="4421876"/>
          </a:xfrm>
        </p:spPr>
        <p:txBody>
          <a:bodyPr anchor="t">
            <a:normAutofit/>
          </a:bodyPr>
          <a:lstStyle/>
          <a:p>
            <a:pPr algn="r"/>
            <a:r>
              <a:rPr lang="sv-SE" sz="4000"/>
              <a:t>Nuläge</a:t>
            </a:r>
          </a:p>
        </p:txBody>
      </p:sp>
      <p:sp>
        <p:nvSpPr>
          <p:cNvPr id="3" name="Platshållare för innehåll 2">
            <a:extLst>
              <a:ext uri="{FF2B5EF4-FFF2-40B4-BE49-F238E27FC236}">
                <a16:creationId xmlns:a16="http://schemas.microsoft.com/office/drawing/2014/main" id="{50796099-8FEB-4164-8AE7-793DEEDF92C1}"/>
              </a:ext>
            </a:extLst>
          </p:cNvPr>
          <p:cNvSpPr>
            <a:spLocks noGrp="1"/>
          </p:cNvSpPr>
          <p:nvPr>
            <p:ph idx="1"/>
          </p:nvPr>
        </p:nvSpPr>
        <p:spPr>
          <a:xfrm>
            <a:off x="4088929" y="962167"/>
            <a:ext cx="6858113" cy="4743174"/>
          </a:xfrm>
        </p:spPr>
        <p:txBody>
          <a:bodyPr anchor="t">
            <a:normAutofit/>
          </a:bodyPr>
          <a:lstStyle/>
          <a:p>
            <a:r>
              <a:rPr lang="sv-SE" sz="2000" dirty="0"/>
              <a:t>Positiv och härlig grupp som fortsätter vara stor</a:t>
            </a:r>
          </a:p>
          <a:p>
            <a:r>
              <a:rPr lang="sv-SE" sz="2000" dirty="0"/>
              <a:t>Idag är vi totalt 25 spelare i laget, flera nya denna säsong</a:t>
            </a:r>
          </a:p>
          <a:p>
            <a:r>
              <a:rPr lang="sv-SE" sz="2000" dirty="0"/>
              <a:t>Vi kommer att träna tre gånger i veckan under utesäsongen</a:t>
            </a:r>
          </a:p>
          <a:p>
            <a:r>
              <a:rPr lang="sv-SE" sz="2000" dirty="0"/>
              <a:t>Må, ti och to där ti blir mer fokus på fys. Återkommer med tider så fort allt är klart från föreningens sida. </a:t>
            </a:r>
          </a:p>
          <a:p>
            <a:r>
              <a:rPr lang="sv-SE" sz="2000" dirty="0"/>
              <a:t>Första året som domare för flickor F2016. Utbildning 25/4 men kallelse kommer. </a:t>
            </a:r>
          </a:p>
          <a:p>
            <a:r>
              <a:rPr lang="sv-SE" sz="2000" dirty="0"/>
              <a:t>Ledare under året Albin, Andreas, Mattias, Markus, Karin &amp; Lovisa. </a:t>
            </a: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5661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4A74E30-7AF3-40E9-BA14-D6248D01CE3D}"/>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Matcher 2024</a:t>
            </a:r>
          </a:p>
        </p:txBody>
      </p:sp>
      <p:sp>
        <p:nvSpPr>
          <p:cNvPr id="3" name="Platshållare för innehåll 2">
            <a:extLst>
              <a:ext uri="{FF2B5EF4-FFF2-40B4-BE49-F238E27FC236}">
                <a16:creationId xmlns:a16="http://schemas.microsoft.com/office/drawing/2014/main" id="{C7802499-CBB1-47C8-AE8A-D16A6A9CFDD0}"/>
              </a:ext>
            </a:extLst>
          </p:cNvPr>
          <p:cNvSpPr>
            <a:spLocks noGrp="1"/>
          </p:cNvSpPr>
          <p:nvPr>
            <p:ph idx="1"/>
          </p:nvPr>
        </p:nvSpPr>
        <p:spPr>
          <a:xfrm>
            <a:off x="459350" y="1746608"/>
            <a:ext cx="10657287" cy="4674740"/>
          </a:xfrm>
        </p:spPr>
        <p:txBody>
          <a:bodyPr anchor="ctr">
            <a:normAutofit/>
          </a:bodyPr>
          <a:lstStyle/>
          <a:p>
            <a:r>
              <a:rPr lang="sv-SE" sz="1700" dirty="0"/>
              <a:t>Vi är anmälda till två 7-manna serier, start början av maj. 7+3 till match</a:t>
            </a:r>
          </a:p>
          <a:p>
            <a:r>
              <a:rPr lang="sv-SE" sz="1700" dirty="0"/>
              <a:t>Vi är anmälda till Sparbankscupen i Axvall 27 april. Viktigt betala medlemsavgift för att kunna vara med.</a:t>
            </a:r>
          </a:p>
          <a:p>
            <a:r>
              <a:rPr lang="sv-SE" sz="1700" dirty="0"/>
              <a:t>Kollar på att anmäla oss till </a:t>
            </a:r>
            <a:r>
              <a:rPr lang="sv-SE" sz="1700" dirty="0" err="1"/>
              <a:t>Ulva</a:t>
            </a:r>
            <a:r>
              <a:rPr lang="sv-SE" sz="1700" dirty="0"/>
              <a:t>-cupen och ytterligare en cup till hösten. </a:t>
            </a:r>
          </a:p>
          <a:p>
            <a:r>
              <a:rPr lang="sv-SE" sz="1700" dirty="0"/>
              <a:t>Kommer delta i Skaras egna cup Sommarlands-cupen i början på augusti.</a:t>
            </a:r>
          </a:p>
          <a:p>
            <a:r>
              <a:rPr lang="sv-SE" sz="1700" dirty="0"/>
              <a:t>Utrustning under matcher är blåa FC-shorts och vita FC-strumpor. Köpes via hemsidan eller på kansliet. Vi ledare har med matchtröjor.</a:t>
            </a:r>
          </a:p>
          <a:p>
            <a:r>
              <a:rPr lang="sv-SE" sz="1700" dirty="0"/>
              <a:t>Vid all uttagning utgår vi från närvaro och inställning. </a:t>
            </a:r>
          </a:p>
          <a:p>
            <a:r>
              <a:rPr lang="sv-SE" sz="1700" dirty="0"/>
              <a:t>Inget godis eller läsk under match.</a:t>
            </a:r>
          </a:p>
          <a:p>
            <a:r>
              <a:rPr lang="sv-SE" sz="1700" dirty="0"/>
              <a:t>Vi duschar efter varje match hemma och borta. </a:t>
            </a:r>
          </a:p>
          <a:p>
            <a:r>
              <a:rPr lang="sv-SE" sz="1700" dirty="0"/>
              <a:t>Vi tränare är med tjejerna under match och sköter coachning.</a:t>
            </a:r>
          </a:p>
          <a:p>
            <a:r>
              <a:rPr lang="sv-SE" sz="1700" dirty="0"/>
              <a:t>Spelschema – upplägg, tänk, grupper</a:t>
            </a:r>
          </a:p>
        </p:txBody>
      </p:sp>
    </p:spTree>
    <p:extLst>
      <p:ext uri="{BB962C8B-B14F-4D97-AF65-F5344CB8AC3E}">
        <p14:creationId xmlns:p14="http://schemas.microsoft.com/office/powerpoint/2010/main" val="568852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55572AF-11D5-49BE-B6D7-16AD0D1F1614}"/>
              </a:ext>
            </a:extLst>
          </p:cNvPr>
          <p:cNvSpPr>
            <a:spLocks noGrp="1"/>
          </p:cNvSpPr>
          <p:nvPr>
            <p:ph type="title"/>
          </p:nvPr>
        </p:nvSpPr>
        <p:spPr>
          <a:xfrm>
            <a:off x="586478" y="1683756"/>
            <a:ext cx="3115265" cy="2396359"/>
          </a:xfrm>
        </p:spPr>
        <p:txBody>
          <a:bodyPr anchor="b">
            <a:normAutofit/>
          </a:bodyPr>
          <a:lstStyle/>
          <a:p>
            <a:pPr algn="r"/>
            <a:r>
              <a:rPr lang="sv-SE" sz="4000">
                <a:solidFill>
                  <a:srgbClr val="FFFFFF"/>
                </a:solidFill>
              </a:rPr>
              <a:t>Ansvar föräldrar</a:t>
            </a:r>
          </a:p>
        </p:txBody>
      </p:sp>
      <p:graphicFrame>
        <p:nvGraphicFramePr>
          <p:cNvPr id="5" name="Platshållare för innehåll 2">
            <a:extLst>
              <a:ext uri="{FF2B5EF4-FFF2-40B4-BE49-F238E27FC236}">
                <a16:creationId xmlns:a16="http://schemas.microsoft.com/office/drawing/2014/main" id="{3402FDE2-38BD-352B-6DC1-F5BA65C6A63C}"/>
              </a:ext>
            </a:extLst>
          </p:cNvPr>
          <p:cNvGraphicFramePr>
            <a:graphicFrameLocks noGrp="1"/>
          </p:cNvGraphicFramePr>
          <p:nvPr>
            <p:ph idx="1"/>
            <p:extLst>
              <p:ext uri="{D42A27DB-BD31-4B8C-83A1-F6EECF244321}">
                <p14:modId xmlns:p14="http://schemas.microsoft.com/office/powerpoint/2010/main" val="103266613"/>
              </p:ext>
            </p:extLst>
          </p:nvPr>
        </p:nvGraphicFramePr>
        <p:xfrm>
          <a:off x="4397340" y="267127"/>
          <a:ext cx="7633698" cy="64316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7352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D10EE3F-CC88-4A92-AAEF-BD4FA7BCFD00}"/>
              </a:ext>
            </a:extLst>
          </p:cNvPr>
          <p:cNvSpPr>
            <a:spLocks noGrp="1"/>
          </p:cNvSpPr>
          <p:nvPr>
            <p:ph type="title"/>
          </p:nvPr>
        </p:nvSpPr>
        <p:spPr>
          <a:xfrm>
            <a:off x="586478" y="1683756"/>
            <a:ext cx="3115265" cy="2396359"/>
          </a:xfrm>
        </p:spPr>
        <p:txBody>
          <a:bodyPr anchor="b">
            <a:normAutofit/>
          </a:bodyPr>
          <a:lstStyle/>
          <a:p>
            <a:pPr algn="r"/>
            <a:r>
              <a:rPr lang="sv-SE" sz="3400">
                <a:solidFill>
                  <a:srgbClr val="FFFFFF"/>
                </a:solidFill>
              </a:rPr>
              <a:t>Arbetsuppgifter under året</a:t>
            </a:r>
          </a:p>
        </p:txBody>
      </p:sp>
      <p:graphicFrame>
        <p:nvGraphicFramePr>
          <p:cNvPr id="5" name="Platshållare för innehåll 2">
            <a:extLst>
              <a:ext uri="{FF2B5EF4-FFF2-40B4-BE49-F238E27FC236}">
                <a16:creationId xmlns:a16="http://schemas.microsoft.com/office/drawing/2014/main" id="{DB35CF27-8CC5-5EA5-16A5-772AE58885F7}"/>
              </a:ext>
            </a:extLst>
          </p:cNvPr>
          <p:cNvGraphicFramePr>
            <a:graphicFrameLocks noGrp="1"/>
          </p:cNvGraphicFramePr>
          <p:nvPr>
            <p:ph idx="1"/>
            <p:extLst>
              <p:ext uri="{D42A27DB-BD31-4B8C-83A1-F6EECF244321}">
                <p14:modId xmlns:p14="http://schemas.microsoft.com/office/powerpoint/2010/main" val="3274675914"/>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442271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5307</TotalTime>
  <Words>471</Words>
  <Application>Microsoft Office PowerPoint</Application>
  <PresentationFormat>Bredbild</PresentationFormat>
  <Paragraphs>41</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Calibri</vt:lpstr>
      <vt:lpstr>Calibri Light</vt:lpstr>
      <vt:lpstr>Office-tema</vt:lpstr>
      <vt:lpstr>Föräldramöte F-13</vt:lpstr>
      <vt:lpstr>Värdegrund</vt:lpstr>
      <vt:lpstr>Värdegrund</vt:lpstr>
      <vt:lpstr>Nuläge</vt:lpstr>
      <vt:lpstr>Matcher 2024</vt:lpstr>
      <vt:lpstr>Ansvar föräldrar</vt:lpstr>
      <vt:lpstr>Arbetsuppgifter under året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Lovisa Ax</dc:creator>
  <cp:lastModifiedBy>Lovisa Ax</cp:lastModifiedBy>
  <cp:revision>3</cp:revision>
  <dcterms:created xsi:type="dcterms:W3CDTF">2024-04-16T18:32:39Z</dcterms:created>
  <dcterms:modified xsi:type="dcterms:W3CDTF">2024-04-22T08:02:17Z</dcterms:modified>
</cp:coreProperties>
</file>