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1" r:id="rId4"/>
    <p:sldId id="26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12CD55-393C-4045-A0AA-924B76AF83E7}" v="305" dt="2026-03-13T12:20:49.2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las Ax" userId="edafd157-a9b8-4b62-b8e3-f97e32245f30" providerId="ADAL" clId="{1690EF6C-EC83-46CE-A0F2-9E5E863AE043}"/>
    <pc:docChg chg="custSel addSld delSld modSld sldOrd">
      <pc:chgData name="Niklas Ax" userId="edafd157-a9b8-4b62-b8e3-f97e32245f30" providerId="ADAL" clId="{1690EF6C-EC83-46CE-A0F2-9E5E863AE043}" dt="2026-03-13T12:20:49.252" v="1644"/>
      <pc:docMkLst>
        <pc:docMk/>
      </pc:docMkLst>
      <pc:sldChg chg="modSp">
        <pc:chgData name="Niklas Ax" userId="edafd157-a9b8-4b62-b8e3-f97e32245f30" providerId="ADAL" clId="{1690EF6C-EC83-46CE-A0F2-9E5E863AE043}" dt="2026-03-13T09:44:42.068" v="39" actId="20577"/>
        <pc:sldMkLst>
          <pc:docMk/>
          <pc:sldMk cId="917658482" sldId="257"/>
        </pc:sldMkLst>
        <pc:spChg chg="mod">
          <ac:chgData name="Niklas Ax" userId="edafd157-a9b8-4b62-b8e3-f97e32245f30" providerId="ADAL" clId="{1690EF6C-EC83-46CE-A0F2-9E5E863AE043}" dt="2026-03-13T09:44:42.068" v="39" actId="20577"/>
          <ac:spMkLst>
            <pc:docMk/>
            <pc:sldMk cId="917658482" sldId="257"/>
            <ac:spMk id="2" creationId="{FFD4B2E2-50B4-45BC-996D-CF49BC339CB8}"/>
          </ac:spMkLst>
        </pc:spChg>
      </pc:sldChg>
      <pc:sldChg chg="del">
        <pc:chgData name="Niklas Ax" userId="edafd157-a9b8-4b62-b8e3-f97e32245f30" providerId="ADAL" clId="{1690EF6C-EC83-46CE-A0F2-9E5E863AE043}" dt="2026-03-13T11:31:28.683" v="1636" actId="47"/>
        <pc:sldMkLst>
          <pc:docMk/>
          <pc:sldMk cId="568852140" sldId="258"/>
        </pc:sldMkLst>
      </pc:sldChg>
      <pc:sldChg chg="del">
        <pc:chgData name="Niklas Ax" userId="edafd157-a9b8-4b62-b8e3-f97e32245f30" providerId="ADAL" clId="{1690EF6C-EC83-46CE-A0F2-9E5E863AE043}" dt="2026-03-13T11:31:31.006" v="1639" actId="47"/>
        <pc:sldMkLst>
          <pc:docMk/>
          <pc:sldMk cId="3684422719" sldId="259"/>
        </pc:sldMkLst>
      </pc:sldChg>
      <pc:sldChg chg="del">
        <pc:chgData name="Niklas Ax" userId="edafd157-a9b8-4b62-b8e3-f97e32245f30" providerId="ADAL" clId="{1690EF6C-EC83-46CE-A0F2-9E5E863AE043}" dt="2026-03-13T11:31:29.323" v="1637" actId="47"/>
        <pc:sldMkLst>
          <pc:docMk/>
          <pc:sldMk cId="1917352703" sldId="260"/>
        </pc:sldMkLst>
      </pc:sldChg>
      <pc:sldChg chg="modSp mod modAnim">
        <pc:chgData name="Niklas Ax" userId="edafd157-a9b8-4b62-b8e3-f97e32245f30" providerId="ADAL" clId="{1690EF6C-EC83-46CE-A0F2-9E5E863AE043}" dt="2026-03-13T11:25:17.333" v="1131"/>
        <pc:sldMkLst>
          <pc:docMk/>
          <pc:sldMk cId="3529156242" sldId="261"/>
        </pc:sldMkLst>
        <pc:spChg chg="mod">
          <ac:chgData name="Niklas Ax" userId="edafd157-a9b8-4b62-b8e3-f97e32245f30" providerId="ADAL" clId="{1690EF6C-EC83-46CE-A0F2-9E5E863AE043}" dt="2026-03-13T09:50:48.540" v="340" actId="20577"/>
          <ac:spMkLst>
            <pc:docMk/>
            <pc:sldMk cId="3529156242" sldId="261"/>
            <ac:spMk id="2" creationId="{53220D60-9789-4C1B-9FE3-499395BD6D6B}"/>
          </ac:spMkLst>
        </pc:spChg>
        <pc:spChg chg="mod">
          <ac:chgData name="Niklas Ax" userId="edafd157-a9b8-4b62-b8e3-f97e32245f30" providerId="ADAL" clId="{1690EF6C-EC83-46CE-A0F2-9E5E863AE043}" dt="2026-03-13T09:53:28.399" v="1021" actId="20577"/>
          <ac:spMkLst>
            <pc:docMk/>
            <pc:sldMk cId="3529156242" sldId="261"/>
            <ac:spMk id="3" creationId="{2DE5BC31-FFC8-419A-9672-EF9E99254BD6}"/>
          </ac:spMkLst>
        </pc:spChg>
      </pc:sldChg>
      <pc:sldChg chg="del">
        <pc:chgData name="Niklas Ax" userId="edafd157-a9b8-4b62-b8e3-f97e32245f30" providerId="ADAL" clId="{1690EF6C-EC83-46CE-A0F2-9E5E863AE043}" dt="2026-03-13T11:31:25.190" v="1635" actId="47"/>
        <pc:sldMkLst>
          <pc:docMk/>
          <pc:sldMk cId="3781413490" sldId="262"/>
        </pc:sldMkLst>
      </pc:sldChg>
      <pc:sldChg chg="modSp mod modAnim">
        <pc:chgData name="Niklas Ax" userId="edafd157-a9b8-4b62-b8e3-f97e32245f30" providerId="ADAL" clId="{1690EF6C-EC83-46CE-A0F2-9E5E863AE043}" dt="2026-03-13T10:17:16.128" v="1085" actId="20577"/>
        <pc:sldMkLst>
          <pc:docMk/>
          <pc:sldMk cId="2575661307" sldId="263"/>
        </pc:sldMkLst>
        <pc:spChg chg="mod">
          <ac:chgData name="Niklas Ax" userId="edafd157-a9b8-4b62-b8e3-f97e32245f30" providerId="ADAL" clId="{1690EF6C-EC83-46CE-A0F2-9E5E863AE043}" dt="2026-03-13T10:16:29.254" v="1022" actId="113"/>
          <ac:spMkLst>
            <pc:docMk/>
            <pc:sldMk cId="2575661307" sldId="263"/>
            <ac:spMk id="2" creationId="{1F235BC4-27D4-40F2-9211-8A0040BC1999}"/>
          </ac:spMkLst>
        </pc:spChg>
        <pc:spChg chg="mod">
          <ac:chgData name="Niklas Ax" userId="edafd157-a9b8-4b62-b8e3-f97e32245f30" providerId="ADAL" clId="{1690EF6C-EC83-46CE-A0F2-9E5E863AE043}" dt="2026-03-13T10:17:16.128" v="1085" actId="20577"/>
          <ac:spMkLst>
            <pc:docMk/>
            <pc:sldMk cId="2575661307" sldId="263"/>
            <ac:spMk id="3" creationId="{50796099-8FEB-4164-8AE7-793DEEDF92C1}"/>
          </ac:spMkLst>
        </pc:spChg>
      </pc:sldChg>
      <pc:sldChg chg="del">
        <pc:chgData name="Niklas Ax" userId="edafd157-a9b8-4b62-b8e3-f97e32245f30" providerId="ADAL" clId="{1690EF6C-EC83-46CE-A0F2-9E5E863AE043}" dt="2026-03-13T11:31:33.985" v="1641" actId="47"/>
        <pc:sldMkLst>
          <pc:docMk/>
          <pc:sldMk cId="2093563326" sldId="265"/>
        </pc:sldMkLst>
      </pc:sldChg>
      <pc:sldChg chg="del">
        <pc:chgData name="Niklas Ax" userId="edafd157-a9b8-4b62-b8e3-f97e32245f30" providerId="ADAL" clId="{1690EF6C-EC83-46CE-A0F2-9E5E863AE043}" dt="2026-03-13T11:31:30.470" v="1638" actId="47"/>
        <pc:sldMkLst>
          <pc:docMk/>
          <pc:sldMk cId="2759602594" sldId="266"/>
        </pc:sldMkLst>
      </pc:sldChg>
      <pc:sldChg chg="del">
        <pc:chgData name="Niklas Ax" userId="edafd157-a9b8-4b62-b8e3-f97e32245f30" providerId="ADAL" clId="{1690EF6C-EC83-46CE-A0F2-9E5E863AE043}" dt="2026-03-13T11:31:31.585" v="1640" actId="47"/>
        <pc:sldMkLst>
          <pc:docMk/>
          <pc:sldMk cId="1752466724" sldId="267"/>
        </pc:sldMkLst>
      </pc:sldChg>
      <pc:sldChg chg="delSp modSp add mod ord modTransition setBg modAnim delDesignElem">
        <pc:chgData name="Niklas Ax" userId="edafd157-a9b8-4b62-b8e3-f97e32245f30" providerId="ADAL" clId="{1690EF6C-EC83-46CE-A0F2-9E5E863AE043}" dt="2026-03-13T12:20:49.252" v="1644"/>
        <pc:sldMkLst>
          <pc:docMk/>
          <pc:sldMk cId="3056947435" sldId="268"/>
        </pc:sldMkLst>
        <pc:spChg chg="mod">
          <ac:chgData name="Niklas Ax" userId="edafd157-a9b8-4b62-b8e3-f97e32245f30" providerId="ADAL" clId="{1690EF6C-EC83-46CE-A0F2-9E5E863AE043}" dt="2026-03-13T11:26:41.700" v="1202" actId="20577"/>
          <ac:spMkLst>
            <pc:docMk/>
            <pc:sldMk cId="3056947435" sldId="268"/>
            <ac:spMk id="2" creationId="{781D959F-18F6-0960-2876-B64A38083637}"/>
          </ac:spMkLst>
        </pc:spChg>
        <pc:spChg chg="mod">
          <ac:chgData name="Niklas Ax" userId="edafd157-a9b8-4b62-b8e3-f97e32245f30" providerId="ADAL" clId="{1690EF6C-EC83-46CE-A0F2-9E5E863AE043}" dt="2026-03-13T11:29:39.544" v="1633" actId="255"/>
          <ac:spMkLst>
            <pc:docMk/>
            <pc:sldMk cId="3056947435" sldId="268"/>
            <ac:spMk id="3" creationId="{CC730F7D-B0D2-027C-36C1-C360769A7913}"/>
          </ac:spMkLst>
        </pc:spChg>
        <pc:cxnChg chg="del">
          <ac:chgData name="Niklas Ax" userId="edafd157-a9b8-4b62-b8e3-f97e32245f30" providerId="ADAL" clId="{1690EF6C-EC83-46CE-A0F2-9E5E863AE043}" dt="2026-03-13T11:24:25.428" v="1087"/>
          <ac:cxnSpMkLst>
            <pc:docMk/>
            <pc:sldMk cId="3056947435" sldId="268"/>
            <ac:cxnSpMk id="30" creationId="{DF107030-44EA-F901-255C-6901CB0E0274}"/>
          </ac:cxnSpMkLst>
        </pc:cxnChg>
      </pc:sldChg>
      <pc:sldChg chg="new del">
        <pc:chgData name="Niklas Ax" userId="edafd157-a9b8-4b62-b8e3-f97e32245f30" providerId="ADAL" clId="{1690EF6C-EC83-46CE-A0F2-9E5E863AE043}" dt="2026-03-13T11:31:41.165" v="1643" actId="47"/>
        <pc:sldMkLst>
          <pc:docMk/>
          <pc:sldMk cId="4270292534" sldId="2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0AAF50-8F5F-6F3B-9D9C-259132CB0E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F88A594-0762-0790-F7D9-B0F142AE23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6318B2E-07F2-5C4B-010C-C6AD5A45A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13F82-EEE3-4F6B-8FB5-3F16DCA2BF28}" type="datetimeFigureOut">
              <a:rPr lang="sv-SE" smtClean="0"/>
              <a:t>2026-03-13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E34722-9D7D-B4B9-F321-3AE9111BB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A27224A-CC71-A2C1-760D-23CCD0549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5EC8-C2B6-470E-9450-819790F2E3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2826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519F46-917D-6393-EFB1-A48FC7DB5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0F3097C-5C86-29C5-C334-6AFCD1399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96DC290-1A69-1677-EA53-A443561BC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13F82-EEE3-4F6B-8FB5-3F16DCA2BF28}" type="datetimeFigureOut">
              <a:rPr lang="sv-SE" smtClean="0"/>
              <a:t>2026-03-13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F8A434-C76C-E27B-AE0A-F2825F016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E887A5E-13FA-26F1-0715-C7D8DF547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5EC8-C2B6-470E-9450-819790F2E3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1853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5C0E130-3810-1C9E-31FC-E827D9C98C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4A821BC-8E9C-BEFC-8E1A-BEC3586B8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D1364FB-A48B-8EA7-EA35-503B41CC7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13F82-EEE3-4F6B-8FB5-3F16DCA2BF28}" type="datetimeFigureOut">
              <a:rPr lang="sv-SE" smtClean="0"/>
              <a:t>2026-03-13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55FCCB8-CE31-51C1-9A8B-BDBB1BB57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94BB52F-7B81-9852-6886-E24C176C7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5EC8-C2B6-470E-9450-819790F2E3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6370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8DD457-5342-CF09-BAC2-0E7708135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30CD95-EE7F-6395-1649-9BC82B2AD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7282B9-F91A-65C7-9A69-DB28DA82D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13F82-EEE3-4F6B-8FB5-3F16DCA2BF28}" type="datetimeFigureOut">
              <a:rPr lang="sv-SE" smtClean="0"/>
              <a:t>2026-03-13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717A85-22D6-2840-C956-FAE03C57C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5085F2-D471-346E-68E8-98DEA565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5EC8-C2B6-470E-9450-819790F2E3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0941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693B3D-7F80-2432-9016-DB98451F1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85CB6A3-65B7-F52C-39A2-4E1EF8A21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C5F27F3-757E-D5F7-6134-32398F5C2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13F82-EEE3-4F6B-8FB5-3F16DCA2BF28}" type="datetimeFigureOut">
              <a:rPr lang="sv-SE" smtClean="0"/>
              <a:t>2026-03-13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3A2E78-73FF-C961-3D8F-75692D490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B0B08E8-E6ED-34B7-CCB0-E7390CE26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5EC8-C2B6-470E-9450-819790F2E3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6112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74E994-A3F3-499B-DC20-086481B62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DCE934-88BB-9002-38B4-71F6899958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D2F8BD0-B3B3-3490-BC20-03EF3E3CB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7D51CBC-BB0A-8180-1E4D-22BCF22F9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13F82-EEE3-4F6B-8FB5-3F16DCA2BF28}" type="datetimeFigureOut">
              <a:rPr lang="sv-SE" smtClean="0"/>
              <a:t>2026-03-13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554D993-1194-805A-19D9-585C8CC17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CE33576-7A69-E911-73A1-F8EA396B1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5EC8-C2B6-470E-9450-819790F2E3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911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90854-918B-7771-6C0F-948D49E6C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8B3037-1B10-7727-2C62-A5B57D955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86D461D-DFB2-6F8D-05DA-C6DC15B6D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C69697E-C84D-DC26-7D0A-F72F9E22B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465461A-2819-E6C7-03B4-A5FFC26692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6C318AC-A5AE-0B63-4A74-460BE40B5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13F82-EEE3-4F6B-8FB5-3F16DCA2BF28}" type="datetimeFigureOut">
              <a:rPr lang="sv-SE" smtClean="0"/>
              <a:t>2026-03-13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7CE1ABF-FD34-6425-1210-8844E22DA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5915543-87D3-C953-F6AD-90F3BA9B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5EC8-C2B6-470E-9450-819790F2E3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8910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EFBA47-776D-801F-898A-38FEBE06A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FE8EF-4C77-3847-F5A6-B13AF8820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13F82-EEE3-4F6B-8FB5-3F16DCA2BF28}" type="datetimeFigureOut">
              <a:rPr lang="sv-SE" smtClean="0"/>
              <a:t>2026-03-13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33B0507-D0DF-3777-2556-0A82AA130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FD82B3C-0E81-CFFA-C658-E23A201DF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5EC8-C2B6-470E-9450-819790F2E3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5981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5AD81A3-FD5C-C6A3-543E-D4520A010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13F82-EEE3-4F6B-8FB5-3F16DCA2BF28}" type="datetimeFigureOut">
              <a:rPr lang="sv-SE" smtClean="0"/>
              <a:t>2026-03-13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D3D75E8-9F21-84C9-398A-F9E276931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ECC22BA-DCEF-CED4-F9C3-3780B724A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5EC8-C2B6-470E-9450-819790F2E3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150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F5B18C-3B90-6690-D282-EA35B3431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DF80E18-772F-0104-ACB1-EF2FF89BA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2038E3A-358D-1BB2-ACF5-FDEC759B8A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F9A808E-F27F-637E-8247-34ABE6947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13F82-EEE3-4F6B-8FB5-3F16DCA2BF28}" type="datetimeFigureOut">
              <a:rPr lang="sv-SE" smtClean="0"/>
              <a:t>2026-03-13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ECFD6E5-9432-15CC-92A6-9593DFA79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F7B0D7F-B39D-A489-CD7F-22E9C118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5EC8-C2B6-470E-9450-819790F2E3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112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79ED4-9EC5-8710-CDE6-02558062C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5F97539-A16D-AAFE-E8B3-3281E25D08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F7722B8-E9EA-BF06-0AB2-70F86E20B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0B8F1A-8455-B4FE-A666-6062F02DF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13F82-EEE3-4F6B-8FB5-3F16DCA2BF28}" type="datetimeFigureOut">
              <a:rPr lang="sv-SE" smtClean="0"/>
              <a:t>2026-03-13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DA79680-A9D5-E8C4-33BD-0384A3C66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E9DE893-3554-7A3E-81EA-3FFEB954D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5EC8-C2B6-470E-9450-819790F2E3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071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B875694-335A-8B03-E1C4-63E159509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F068C0-E73B-CF2E-F23C-272C17E45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23EA353-06C7-CC84-F766-A2F88053D7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13F82-EEE3-4F6B-8FB5-3F16DCA2BF28}" type="datetimeFigureOut">
              <a:rPr lang="sv-SE" smtClean="0"/>
              <a:t>2026-03-13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C02F42C-7F23-1167-7694-516428A09C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FAA4CD7-2E0C-249B-9D1C-B8536D1212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B5EC8-C2B6-470E-9450-819790F2E3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744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1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2FB445DC-878A-746B-999E-642068405C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894" r="13845" b="1"/>
          <a:stretch/>
        </p:blipFill>
        <p:spPr>
          <a:xfrm>
            <a:off x="2522358" y="10"/>
            <a:ext cx="9669642" cy="6857990"/>
          </a:xfrm>
          <a:prstGeom prst="rect">
            <a:avLst/>
          </a:prstGeom>
        </p:spPr>
      </p:pic>
      <p:sp>
        <p:nvSpPr>
          <p:cNvPr id="31" name="Rectangle 23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FD4B2E2-50B4-45BC-996D-CF49BC339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228" y="743447"/>
            <a:ext cx="3973385" cy="3692028"/>
          </a:xfrm>
          <a:noFill/>
        </p:spPr>
        <p:txBody>
          <a:bodyPr>
            <a:normAutofit/>
          </a:bodyPr>
          <a:lstStyle/>
          <a:p>
            <a:pPr algn="l"/>
            <a:r>
              <a:rPr lang="sv-SE" sz="5200" b="1" dirty="0"/>
              <a:t>Så här vill vi spela fotboll F-13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49FC388-EE27-4092-AD30-50F9430A81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2229" y="4629234"/>
            <a:ext cx="3973386" cy="1485319"/>
          </a:xfrm>
          <a:noFill/>
        </p:spPr>
        <p:txBody>
          <a:bodyPr>
            <a:normAutofit/>
          </a:bodyPr>
          <a:lstStyle/>
          <a:p>
            <a:pPr algn="l"/>
            <a:r>
              <a:rPr lang="sv-SE" dirty="0"/>
              <a:t>Säsongen 2026</a:t>
            </a:r>
          </a:p>
        </p:txBody>
      </p:sp>
    </p:spTree>
    <p:extLst>
      <p:ext uri="{BB962C8B-B14F-4D97-AF65-F5344CB8AC3E}">
        <p14:creationId xmlns:p14="http://schemas.microsoft.com/office/powerpoint/2010/main" val="91765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F235BC4-27D4-40F2-9211-8A0040BC1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823" y="962166"/>
            <a:ext cx="1977520" cy="4421876"/>
          </a:xfrm>
        </p:spPr>
        <p:txBody>
          <a:bodyPr anchor="t">
            <a:normAutofit/>
          </a:bodyPr>
          <a:lstStyle/>
          <a:p>
            <a:pPr algn="r"/>
            <a:r>
              <a:rPr lang="sv-SE" sz="4000" b="1" dirty="0"/>
              <a:t>Så här spelar vi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96099-8FEB-4164-8AE7-793DEEDF9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3645" y="962166"/>
            <a:ext cx="8153398" cy="5438205"/>
          </a:xfrm>
        </p:spPr>
        <p:txBody>
          <a:bodyPr anchor="t">
            <a:noAutofit/>
          </a:bodyPr>
          <a:lstStyle/>
          <a:p>
            <a:r>
              <a:rPr lang="sv-SE" sz="3600" dirty="0"/>
              <a:t>Vi spelar mv-3-4-1</a:t>
            </a:r>
          </a:p>
          <a:p>
            <a:r>
              <a:rPr lang="sv-SE" sz="3600" dirty="0"/>
              <a:t>Tre backar</a:t>
            </a:r>
          </a:p>
          <a:p>
            <a:r>
              <a:rPr lang="sv-SE" sz="3600" dirty="0"/>
              <a:t>Fyra mittfältare</a:t>
            </a:r>
          </a:p>
          <a:p>
            <a:r>
              <a:rPr lang="sv-SE" sz="3600" dirty="0"/>
              <a:t>En forward</a:t>
            </a:r>
          </a:p>
          <a:p>
            <a:r>
              <a:rPr lang="sv-SE" sz="3600" dirty="0"/>
              <a:t>Vi bygger allt spel på en stor rörlighet, med och utan boll.</a:t>
            </a:r>
          </a:p>
          <a:p>
            <a:r>
              <a:rPr lang="sv-SE" sz="3600" dirty="0"/>
              <a:t>Vi tränar och spelar alltid för att utvecklas som spelare!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76000"/>
                </a:srgbClr>
              </a:gs>
              <a:gs pos="10000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66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220D60-9789-4C1B-9FE3-499395BD6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8557" y="1138036"/>
            <a:ext cx="5444382" cy="1402470"/>
          </a:xfrm>
        </p:spPr>
        <p:txBody>
          <a:bodyPr anchor="t">
            <a:normAutofit/>
          </a:bodyPr>
          <a:lstStyle/>
          <a:p>
            <a:r>
              <a:rPr lang="sv-SE" sz="3200" dirty="0"/>
              <a:t>Speluppbyggnad=anfallsspel=vi har bollen.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A12015BC-E9BB-E931-1236-56E84EF53D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777" r="30728" b="1"/>
          <a:stretch/>
        </p:blipFill>
        <p:spPr>
          <a:xfrm>
            <a:off x="-1" y="10"/>
            <a:ext cx="5151179" cy="6857990"/>
          </a:xfrm>
          <a:prstGeom prst="rect">
            <a:avLst/>
          </a:prstGeom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71697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E5BC31-FFC8-419A-9672-EF9E99254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8557" y="2551176"/>
            <a:ext cx="5444382" cy="3591207"/>
          </a:xfrm>
        </p:spPr>
        <p:txBody>
          <a:bodyPr>
            <a:normAutofit/>
          </a:bodyPr>
          <a:lstStyle/>
          <a:p>
            <a:r>
              <a:rPr lang="sv-SE" sz="2000" dirty="0"/>
              <a:t>Vi strävar efter att alltid spela bollen utmed marken</a:t>
            </a:r>
          </a:p>
          <a:p>
            <a:r>
              <a:rPr lang="sv-SE" sz="2000" dirty="0"/>
              <a:t>Vi strävar efter att använda varje lagdel i speluppbyggnad</a:t>
            </a:r>
          </a:p>
          <a:p>
            <a:r>
              <a:rPr lang="sv-SE" sz="2000" dirty="0"/>
              <a:t>Vi använder </a:t>
            </a:r>
            <a:r>
              <a:rPr lang="sv-SE" sz="2000" b="1" dirty="0"/>
              <a:t>spelvändningar och speldjup</a:t>
            </a:r>
            <a:r>
              <a:rPr lang="sv-SE" sz="2000" dirty="0"/>
              <a:t> i vår spel. Viktigt med variation. </a:t>
            </a:r>
          </a:p>
          <a:p>
            <a:r>
              <a:rPr lang="sv-SE" sz="2000" dirty="0"/>
              <a:t>Vi använder vår målvakt i speluppbyggnad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52915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60D51-D0BB-9072-9600-649FC310D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1D959F-18F6-0960-2876-B64A38083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8557" y="1138036"/>
            <a:ext cx="5444382" cy="1402470"/>
          </a:xfrm>
        </p:spPr>
        <p:txBody>
          <a:bodyPr anchor="t">
            <a:normAutofit/>
          </a:bodyPr>
          <a:lstStyle/>
          <a:p>
            <a:r>
              <a:rPr lang="sv-SE" sz="3200" dirty="0"/>
              <a:t>Försvarsspel=motståndarna har bollen.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A1B30229-8BB0-EC46-674A-35156D4BD10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777" r="30728" b="1"/>
          <a:stretch/>
        </p:blipFill>
        <p:spPr>
          <a:xfrm>
            <a:off x="-1" y="10"/>
            <a:ext cx="5151179" cy="6857990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C730F7D-B0D2-027C-36C1-C360769A7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8557" y="2551176"/>
            <a:ext cx="5444382" cy="3591207"/>
          </a:xfrm>
        </p:spPr>
        <p:txBody>
          <a:bodyPr>
            <a:normAutofit/>
          </a:bodyPr>
          <a:lstStyle/>
          <a:p>
            <a:r>
              <a:rPr lang="sv-SE" sz="2400" dirty="0"/>
              <a:t>Vi använder </a:t>
            </a:r>
            <a:r>
              <a:rPr lang="sv-SE" sz="2400" b="1" dirty="0"/>
              <a:t>uppflyttning</a:t>
            </a:r>
            <a:endParaRPr lang="sv-SE" sz="2400" dirty="0"/>
          </a:p>
          <a:p>
            <a:r>
              <a:rPr lang="sv-SE" sz="2400" dirty="0"/>
              <a:t>Vi använder </a:t>
            </a:r>
            <a:r>
              <a:rPr lang="sv-SE" sz="2400" b="1" dirty="0"/>
              <a:t>överflyttning</a:t>
            </a:r>
            <a:endParaRPr lang="sv-SE" sz="2400" dirty="0"/>
          </a:p>
          <a:p>
            <a:r>
              <a:rPr lang="sv-SE" sz="2400" dirty="0"/>
              <a:t>När motståndarna är felvända=då sätter vi </a:t>
            </a:r>
            <a:r>
              <a:rPr lang="sv-SE" sz="2400" b="1" dirty="0"/>
              <a:t>press</a:t>
            </a:r>
            <a:endParaRPr lang="sv-SE" sz="2400" dirty="0"/>
          </a:p>
          <a:p>
            <a:r>
              <a:rPr lang="sv-SE" sz="2400" dirty="0"/>
              <a:t>Vi är alltid på </a:t>
            </a:r>
            <a:r>
              <a:rPr lang="sv-SE" sz="2400" b="1" dirty="0"/>
              <a:t>rätt sida </a:t>
            </a:r>
            <a:r>
              <a:rPr lang="sv-SE" sz="2400" dirty="0"/>
              <a:t>i försvarsspelet=försvarssida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056947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6575</TotalTime>
  <Words>123</Words>
  <Application>Microsoft Office PowerPoint</Application>
  <PresentationFormat>Bredbild</PresentationFormat>
  <Paragraphs>19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Så här vill vi spela fotboll F-13</vt:lpstr>
      <vt:lpstr>Så här spelar vi</vt:lpstr>
      <vt:lpstr>Speluppbyggnad=anfallsspel=vi har bollen.</vt:lpstr>
      <vt:lpstr>Försvarsspel=motståndarna har bollen.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Lovisa Ax</dc:creator>
  <cp:lastModifiedBy>Niklas Ax</cp:lastModifiedBy>
  <cp:revision>6</cp:revision>
  <dcterms:created xsi:type="dcterms:W3CDTF">2024-04-16T18:32:39Z</dcterms:created>
  <dcterms:modified xsi:type="dcterms:W3CDTF">2026-03-13T12:20:58Z</dcterms:modified>
</cp:coreProperties>
</file>