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1" r:id="rId4"/>
    <p:sldId id="262" r:id="rId5"/>
    <p:sldId id="258" r:id="rId6"/>
    <p:sldId id="260" r:id="rId7"/>
    <p:sldId id="266" r:id="rId8"/>
    <p:sldId id="259" r:id="rId9"/>
    <p:sldId id="264" r:id="rId10"/>
    <p:sldId id="265"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C6209-0A16-4E95-BC99-E42CA4C91E53}" v="355" dt="2025-03-23T17:07:41.2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7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visa Ax" userId="a85e1551-66d0-4bd0-b417-57a06b10120f" providerId="ADAL" clId="{372C6209-0A16-4E95-BC99-E42CA4C91E53}"/>
    <pc:docChg chg="undo custSel addSld delSld modSld sldOrd">
      <pc:chgData name="Lovisa Ax" userId="a85e1551-66d0-4bd0-b417-57a06b10120f" providerId="ADAL" clId="{372C6209-0A16-4E95-BC99-E42CA4C91E53}" dt="2025-03-25T18:12:41.268" v="1748" actId="20577"/>
      <pc:docMkLst>
        <pc:docMk/>
      </pc:docMkLst>
      <pc:sldChg chg="addSp delSp modSp mod">
        <pc:chgData name="Lovisa Ax" userId="a85e1551-66d0-4bd0-b417-57a06b10120f" providerId="ADAL" clId="{372C6209-0A16-4E95-BC99-E42CA4C91E53}" dt="2025-03-23T16:28:26.682" v="7" actId="20577"/>
        <pc:sldMkLst>
          <pc:docMk/>
          <pc:sldMk cId="917658482" sldId="257"/>
        </pc:sldMkLst>
        <pc:spChg chg="mod">
          <ac:chgData name="Lovisa Ax" userId="a85e1551-66d0-4bd0-b417-57a06b10120f" providerId="ADAL" clId="{372C6209-0A16-4E95-BC99-E42CA4C91E53}" dt="2025-03-23T16:28:22.637" v="5" actId="113"/>
          <ac:spMkLst>
            <pc:docMk/>
            <pc:sldMk cId="917658482" sldId="257"/>
            <ac:spMk id="2" creationId="{FFD4B2E2-50B4-45BC-996D-CF49BC339CB8}"/>
          </ac:spMkLst>
        </pc:spChg>
        <pc:spChg chg="mod">
          <ac:chgData name="Lovisa Ax" userId="a85e1551-66d0-4bd0-b417-57a06b10120f" providerId="ADAL" clId="{372C6209-0A16-4E95-BC99-E42CA4C91E53}" dt="2025-03-23T16:28:26.682" v="7" actId="20577"/>
          <ac:spMkLst>
            <pc:docMk/>
            <pc:sldMk cId="917658482" sldId="257"/>
            <ac:spMk id="3" creationId="{249FC388-EE27-4092-AD30-50F9430A8124}"/>
          </ac:spMkLst>
        </pc:spChg>
        <pc:spChg chg="add">
          <ac:chgData name="Lovisa Ax" userId="a85e1551-66d0-4bd0-b417-57a06b10120f" providerId="ADAL" clId="{372C6209-0A16-4E95-BC99-E42CA4C91E53}" dt="2025-03-23T16:28:14.840" v="4" actId="26606"/>
          <ac:spMkLst>
            <pc:docMk/>
            <pc:sldMk cId="917658482" sldId="257"/>
            <ac:spMk id="30" creationId="{ECC07320-C2CA-4E29-8481-9D9E143C7788}"/>
          </ac:spMkLst>
        </pc:spChg>
        <pc:spChg chg="add">
          <ac:chgData name="Lovisa Ax" userId="a85e1551-66d0-4bd0-b417-57a06b10120f" providerId="ADAL" clId="{372C6209-0A16-4E95-BC99-E42CA4C91E53}" dt="2025-03-23T16:28:14.840" v="4" actId="26606"/>
          <ac:spMkLst>
            <pc:docMk/>
            <pc:sldMk cId="917658482" sldId="257"/>
            <ac:spMk id="31" creationId="{178FB36B-5BFE-42CA-BC60-1115E0D95EEC}"/>
          </ac:spMkLst>
        </pc:spChg>
        <pc:picChg chg="add mod ord">
          <ac:chgData name="Lovisa Ax" userId="a85e1551-66d0-4bd0-b417-57a06b10120f" providerId="ADAL" clId="{372C6209-0A16-4E95-BC99-E42CA4C91E53}" dt="2025-03-23T16:28:14.840" v="4" actId="26606"/>
          <ac:picMkLst>
            <pc:docMk/>
            <pc:sldMk cId="917658482" sldId="257"/>
            <ac:picMk id="5" creationId="{2FB445DC-878A-746B-999E-642068405C9D}"/>
          </ac:picMkLst>
        </pc:picChg>
      </pc:sldChg>
      <pc:sldChg chg="modSp mod">
        <pc:chgData name="Lovisa Ax" userId="a85e1551-66d0-4bd0-b417-57a06b10120f" providerId="ADAL" clId="{372C6209-0A16-4E95-BC99-E42CA4C91E53}" dt="2025-03-25T18:12:41.268" v="1748" actId="20577"/>
        <pc:sldMkLst>
          <pc:docMk/>
          <pc:sldMk cId="568852140" sldId="258"/>
        </pc:sldMkLst>
        <pc:spChg chg="mod">
          <ac:chgData name="Lovisa Ax" userId="a85e1551-66d0-4bd0-b417-57a06b10120f" providerId="ADAL" clId="{372C6209-0A16-4E95-BC99-E42CA4C91E53}" dt="2025-03-25T18:12:41.268" v="1748" actId="20577"/>
          <ac:spMkLst>
            <pc:docMk/>
            <pc:sldMk cId="568852140" sldId="258"/>
            <ac:spMk id="2" creationId="{84A74E30-7AF3-40E9-BA14-D6248D01CE3D}"/>
          </ac:spMkLst>
        </pc:spChg>
        <pc:spChg chg="mod">
          <ac:chgData name="Lovisa Ax" userId="a85e1551-66d0-4bd0-b417-57a06b10120f" providerId="ADAL" clId="{372C6209-0A16-4E95-BC99-E42CA4C91E53}" dt="2025-03-23T17:06:08.082" v="1691" actId="20577"/>
          <ac:spMkLst>
            <pc:docMk/>
            <pc:sldMk cId="568852140" sldId="258"/>
            <ac:spMk id="3" creationId="{C7802499-CBB1-47C8-AE8A-D16A6A9CFDD0}"/>
          </ac:spMkLst>
        </pc:spChg>
      </pc:sldChg>
      <pc:sldChg chg="addSp modSp mod">
        <pc:chgData name="Lovisa Ax" userId="a85e1551-66d0-4bd0-b417-57a06b10120f" providerId="ADAL" clId="{372C6209-0A16-4E95-BC99-E42CA4C91E53}" dt="2025-03-23T17:08:34.290" v="1746" actId="20577"/>
        <pc:sldMkLst>
          <pc:docMk/>
          <pc:sldMk cId="3684422719" sldId="259"/>
        </pc:sldMkLst>
        <pc:spChg chg="add mod">
          <ac:chgData name="Lovisa Ax" userId="a85e1551-66d0-4bd0-b417-57a06b10120f" providerId="ADAL" clId="{372C6209-0A16-4E95-BC99-E42CA4C91E53}" dt="2025-03-23T17:08:34.290" v="1746" actId="20577"/>
          <ac:spMkLst>
            <pc:docMk/>
            <pc:sldMk cId="3684422719" sldId="259"/>
            <ac:spMk id="3" creationId="{60753660-B028-0392-8A43-B53C38FD19E2}"/>
          </ac:spMkLst>
        </pc:spChg>
        <pc:spChg chg="add mod">
          <ac:chgData name="Lovisa Ax" userId="a85e1551-66d0-4bd0-b417-57a06b10120f" providerId="ADAL" clId="{372C6209-0A16-4E95-BC99-E42CA4C91E53}" dt="2025-03-23T16:41:22.721" v="1191" actId="1076"/>
          <ac:spMkLst>
            <pc:docMk/>
            <pc:sldMk cId="3684422719" sldId="259"/>
            <ac:spMk id="4" creationId="{ADB37276-956D-CB87-48AB-D9C62D6A5520}"/>
          </ac:spMkLst>
        </pc:spChg>
        <pc:graphicFrameChg chg="mod modGraphic">
          <ac:chgData name="Lovisa Ax" userId="a85e1551-66d0-4bd0-b417-57a06b10120f" providerId="ADAL" clId="{372C6209-0A16-4E95-BC99-E42CA4C91E53}" dt="2025-03-23T17:07:41.297" v="1708" actId="20577"/>
          <ac:graphicFrameMkLst>
            <pc:docMk/>
            <pc:sldMk cId="3684422719" sldId="259"/>
            <ac:graphicFrameMk id="5" creationId="{DB35CF27-8CC5-5EA5-16A5-772AE58885F7}"/>
          </ac:graphicFrameMkLst>
        </pc:graphicFrameChg>
      </pc:sldChg>
      <pc:sldChg chg="addSp delSp modSp mod">
        <pc:chgData name="Lovisa Ax" userId="a85e1551-66d0-4bd0-b417-57a06b10120f" providerId="ADAL" clId="{372C6209-0A16-4E95-BC99-E42CA4C91E53}" dt="2025-03-23T17:00:33.680" v="1620"/>
        <pc:sldMkLst>
          <pc:docMk/>
          <pc:sldMk cId="1917352703" sldId="260"/>
        </pc:sldMkLst>
        <pc:graphicFrameChg chg="mod modGraphic">
          <ac:chgData name="Lovisa Ax" userId="a85e1551-66d0-4bd0-b417-57a06b10120f" providerId="ADAL" clId="{372C6209-0A16-4E95-BC99-E42CA4C91E53}" dt="2025-03-23T17:00:33.680" v="1620"/>
          <ac:graphicFrameMkLst>
            <pc:docMk/>
            <pc:sldMk cId="1917352703" sldId="260"/>
            <ac:graphicFrameMk id="5" creationId="{3402FDE2-38BD-352B-6DC1-F5BA65C6A63C}"/>
          </ac:graphicFrameMkLst>
        </pc:graphicFrameChg>
      </pc:sldChg>
      <pc:sldChg chg="addSp delSp modSp mod">
        <pc:chgData name="Lovisa Ax" userId="a85e1551-66d0-4bd0-b417-57a06b10120f" providerId="ADAL" clId="{372C6209-0A16-4E95-BC99-E42CA4C91E53}" dt="2025-03-23T16:50:14.968" v="1423" actId="26606"/>
        <pc:sldMkLst>
          <pc:docMk/>
          <pc:sldMk cId="3529156242" sldId="261"/>
        </pc:sldMkLst>
        <pc:spChg chg="mod">
          <ac:chgData name="Lovisa Ax" userId="a85e1551-66d0-4bd0-b417-57a06b10120f" providerId="ADAL" clId="{372C6209-0A16-4E95-BC99-E42CA4C91E53}" dt="2025-03-23T16:50:14.968" v="1423" actId="26606"/>
          <ac:spMkLst>
            <pc:docMk/>
            <pc:sldMk cId="3529156242" sldId="261"/>
            <ac:spMk id="2" creationId="{53220D60-9789-4C1B-9FE3-499395BD6D6B}"/>
          </ac:spMkLst>
        </pc:spChg>
        <pc:spChg chg="mod">
          <ac:chgData name="Lovisa Ax" userId="a85e1551-66d0-4bd0-b417-57a06b10120f" providerId="ADAL" clId="{372C6209-0A16-4E95-BC99-E42CA4C91E53}" dt="2025-03-23T16:50:14.968" v="1423" actId="26606"/>
          <ac:spMkLst>
            <pc:docMk/>
            <pc:sldMk cId="3529156242" sldId="261"/>
            <ac:spMk id="3" creationId="{2DE5BC31-FFC8-419A-9672-EF9E99254BD6}"/>
          </ac:spMkLst>
        </pc:spChg>
        <pc:picChg chg="add mod ord">
          <ac:chgData name="Lovisa Ax" userId="a85e1551-66d0-4bd0-b417-57a06b10120f" providerId="ADAL" clId="{372C6209-0A16-4E95-BC99-E42CA4C91E53}" dt="2025-03-23T16:50:14.968" v="1423" actId="26606"/>
          <ac:picMkLst>
            <pc:docMk/>
            <pc:sldMk cId="3529156242" sldId="261"/>
            <ac:picMk id="4" creationId="{A12015BC-E9BB-E931-1236-56E84EF53DE2}"/>
          </ac:picMkLst>
        </pc:picChg>
        <pc:cxnChg chg="add">
          <ac:chgData name="Lovisa Ax" userId="a85e1551-66d0-4bd0-b417-57a06b10120f" providerId="ADAL" clId="{372C6209-0A16-4E95-BC99-E42CA4C91E53}" dt="2025-03-23T16:50:14.968" v="1423" actId="26606"/>
          <ac:cxnSpMkLst>
            <pc:docMk/>
            <pc:sldMk cId="3529156242" sldId="261"/>
            <ac:cxnSpMk id="30" creationId="{1503BFE4-729B-D9D0-C17B-501E6AF1127A}"/>
          </ac:cxnSpMkLst>
        </pc:cxnChg>
      </pc:sldChg>
      <pc:sldChg chg="modSp mod ord">
        <pc:chgData name="Lovisa Ax" userId="a85e1551-66d0-4bd0-b417-57a06b10120f" providerId="ADAL" clId="{372C6209-0A16-4E95-BC99-E42CA4C91E53}" dt="2025-03-23T16:31:29.369" v="607"/>
        <pc:sldMkLst>
          <pc:docMk/>
          <pc:sldMk cId="2575661307" sldId="263"/>
        </pc:sldMkLst>
        <pc:spChg chg="mod">
          <ac:chgData name="Lovisa Ax" userId="a85e1551-66d0-4bd0-b417-57a06b10120f" providerId="ADAL" clId="{372C6209-0A16-4E95-BC99-E42CA4C91E53}" dt="2025-03-23T16:31:11.896" v="605" actId="20577"/>
          <ac:spMkLst>
            <pc:docMk/>
            <pc:sldMk cId="2575661307" sldId="263"/>
            <ac:spMk id="3" creationId="{50796099-8FEB-4164-8AE7-793DEEDF92C1}"/>
          </ac:spMkLst>
        </pc:spChg>
      </pc:sldChg>
      <pc:sldChg chg="del">
        <pc:chgData name="Lovisa Ax" userId="a85e1551-66d0-4bd0-b417-57a06b10120f" providerId="ADAL" clId="{372C6209-0A16-4E95-BC99-E42CA4C91E53}" dt="2025-03-23T16:38:27.372" v="1013" actId="2696"/>
        <pc:sldMkLst>
          <pc:docMk/>
          <pc:sldMk cId="822255320" sldId="264"/>
        </pc:sldMkLst>
      </pc:sldChg>
      <pc:sldChg chg="modSp new mod">
        <pc:chgData name="Lovisa Ax" userId="a85e1551-66d0-4bd0-b417-57a06b10120f" providerId="ADAL" clId="{372C6209-0A16-4E95-BC99-E42CA4C91E53}" dt="2025-03-23T16:43:50.225" v="1291"/>
        <pc:sldMkLst>
          <pc:docMk/>
          <pc:sldMk cId="2674462817" sldId="264"/>
        </pc:sldMkLst>
        <pc:spChg chg="mod">
          <ac:chgData name="Lovisa Ax" userId="a85e1551-66d0-4bd0-b417-57a06b10120f" providerId="ADAL" clId="{372C6209-0A16-4E95-BC99-E42CA4C91E53}" dt="2025-03-23T16:43:50.225" v="1291"/>
          <ac:spMkLst>
            <pc:docMk/>
            <pc:sldMk cId="2674462817" sldId="264"/>
            <ac:spMk id="2" creationId="{7C05A5FD-ADD7-667A-6D0A-54B017CD0310}"/>
          </ac:spMkLst>
        </pc:spChg>
      </pc:sldChg>
      <pc:sldChg chg="addSp delSp modSp new mod setBg">
        <pc:chgData name="Lovisa Ax" userId="a85e1551-66d0-4bd0-b417-57a06b10120f" providerId="ADAL" clId="{372C6209-0A16-4E95-BC99-E42CA4C91E53}" dt="2025-03-23T16:49:44.245" v="1419" actId="26606"/>
        <pc:sldMkLst>
          <pc:docMk/>
          <pc:sldMk cId="2093563326" sldId="265"/>
        </pc:sldMkLst>
        <pc:spChg chg="mod ord">
          <ac:chgData name="Lovisa Ax" userId="a85e1551-66d0-4bd0-b417-57a06b10120f" providerId="ADAL" clId="{372C6209-0A16-4E95-BC99-E42CA4C91E53}" dt="2025-03-23T16:49:44.245" v="1419" actId="26606"/>
          <ac:spMkLst>
            <pc:docMk/>
            <pc:sldMk cId="2093563326" sldId="265"/>
            <ac:spMk id="2" creationId="{85D49139-F5EC-35EB-70AE-32462C2EC046}"/>
          </ac:spMkLst>
        </pc:spChg>
        <pc:spChg chg="add">
          <ac:chgData name="Lovisa Ax" userId="a85e1551-66d0-4bd0-b417-57a06b10120f" providerId="ADAL" clId="{372C6209-0A16-4E95-BC99-E42CA4C91E53}" dt="2025-03-23T16:49:44.245" v="1419" actId="26606"/>
          <ac:spMkLst>
            <pc:docMk/>
            <pc:sldMk cId="2093563326" sldId="265"/>
            <ac:spMk id="8" creationId="{FFB4CC78-A5E9-A630-2ACC-00AF0F76B080}"/>
          </ac:spMkLst>
        </pc:spChg>
        <pc:spChg chg="add">
          <ac:chgData name="Lovisa Ax" userId="a85e1551-66d0-4bd0-b417-57a06b10120f" providerId="ADAL" clId="{372C6209-0A16-4E95-BC99-E42CA4C91E53}" dt="2025-03-23T16:49:44.245" v="1419" actId="26606"/>
          <ac:spMkLst>
            <pc:docMk/>
            <pc:sldMk cId="2093563326" sldId="265"/>
            <ac:spMk id="11" creationId="{04812C46-200A-4DEB-A05E-3ED6C68C2387}"/>
          </ac:spMkLst>
        </pc:spChg>
        <pc:spChg chg="add">
          <ac:chgData name="Lovisa Ax" userId="a85e1551-66d0-4bd0-b417-57a06b10120f" providerId="ADAL" clId="{372C6209-0A16-4E95-BC99-E42CA4C91E53}" dt="2025-03-23T16:49:44.245" v="1419" actId="26606"/>
          <ac:spMkLst>
            <pc:docMk/>
            <pc:sldMk cId="2093563326" sldId="265"/>
            <ac:spMk id="13" creationId="{D1EA859B-E555-4109-94F3-6700E046E008}"/>
          </ac:spMkLst>
        </pc:spChg>
        <pc:picChg chg="add mod">
          <ac:chgData name="Lovisa Ax" userId="a85e1551-66d0-4bd0-b417-57a06b10120f" providerId="ADAL" clId="{372C6209-0A16-4E95-BC99-E42CA4C91E53}" dt="2025-03-23T16:49:44.245" v="1419" actId="26606"/>
          <ac:picMkLst>
            <pc:docMk/>
            <pc:sldMk cId="2093563326" sldId="265"/>
            <ac:picMk id="4" creationId="{EC706F9A-2F4B-73F7-CD7E-C432934CAA0A}"/>
          </ac:picMkLst>
        </pc:picChg>
      </pc:sldChg>
      <pc:sldChg chg="addSp delSp modSp new mod">
        <pc:chgData name="Lovisa Ax" userId="a85e1551-66d0-4bd0-b417-57a06b10120f" providerId="ADAL" clId="{372C6209-0A16-4E95-BC99-E42CA4C91E53}" dt="2025-03-23T16:58:02.696" v="1493" actId="14100"/>
        <pc:sldMkLst>
          <pc:docMk/>
          <pc:sldMk cId="2759602594" sldId="266"/>
        </pc:sldMkLst>
        <pc:picChg chg="add mod ord">
          <ac:chgData name="Lovisa Ax" userId="a85e1551-66d0-4bd0-b417-57a06b10120f" providerId="ADAL" clId="{372C6209-0A16-4E95-BC99-E42CA4C91E53}" dt="2025-03-23T16:58:02.696" v="1493" actId="14100"/>
          <ac:picMkLst>
            <pc:docMk/>
            <pc:sldMk cId="2759602594" sldId="266"/>
            <ac:picMk id="5" creationId="{260A69EA-FE8C-26DD-5F8A-0FA5A38445C9}"/>
          </ac:picMkLst>
        </pc:picChg>
      </pc:sldChg>
    </pc:docChg>
  </pc:docChgLst>
</pc:chgInfo>
</file>

<file path=ppt/diagrams/_rels/data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rawing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B04AE0-DED4-45F9-9596-958E409B9F71}" type="doc">
      <dgm:prSet loTypeId="urn:microsoft.com/office/officeart/2008/layout/LinedList" loCatId="list" qsTypeId="urn:microsoft.com/office/officeart/2005/8/quickstyle/simple4" qsCatId="simple" csTypeId="urn:microsoft.com/office/officeart/2005/8/colors/colorful5" csCatId="colorful" phldr="1"/>
      <dgm:spPr/>
      <dgm:t>
        <a:bodyPr/>
        <a:lstStyle/>
        <a:p>
          <a:endParaRPr lang="en-US"/>
        </a:p>
      </dgm:t>
    </dgm:pt>
    <dgm:pt modelId="{86111788-752B-4984-A293-DC8D93DC6EFF}">
      <dgm:prSet custT="1"/>
      <dgm:spPr/>
      <dgm:t>
        <a:bodyPr/>
        <a:lstStyle/>
        <a:p>
          <a:r>
            <a:rPr lang="en-US" sz="2400" dirty="0"/>
            <a:t>Se till </a:t>
          </a:r>
          <a:r>
            <a:rPr lang="en-US" sz="2400" dirty="0" err="1"/>
            <a:t>att</a:t>
          </a:r>
          <a:r>
            <a:rPr lang="en-US" sz="2400" dirty="0"/>
            <a:t> </a:t>
          </a:r>
          <a:r>
            <a:rPr lang="en-US" sz="2400" dirty="0" err="1"/>
            <a:t>barnen</a:t>
          </a:r>
          <a:r>
            <a:rPr lang="en-US" sz="2400" dirty="0"/>
            <a:t> </a:t>
          </a:r>
          <a:r>
            <a:rPr lang="en-US" sz="2400" dirty="0" err="1"/>
            <a:t>ätit</a:t>
          </a:r>
          <a:r>
            <a:rPr lang="en-US" sz="2400" dirty="0"/>
            <a:t> </a:t>
          </a:r>
          <a:r>
            <a:rPr lang="en-US" sz="2400" dirty="0" err="1"/>
            <a:t>innan</a:t>
          </a:r>
          <a:r>
            <a:rPr lang="en-US" sz="2400" dirty="0"/>
            <a:t> match </a:t>
          </a:r>
          <a:r>
            <a:rPr lang="en-US" sz="2400" dirty="0" err="1"/>
            <a:t>och</a:t>
          </a:r>
          <a:r>
            <a:rPr lang="en-US" sz="2400" dirty="0"/>
            <a:t> </a:t>
          </a:r>
          <a:r>
            <a:rPr lang="en-US" sz="2400" dirty="0" err="1"/>
            <a:t>träning</a:t>
          </a:r>
          <a:endParaRPr lang="en-US" sz="2400" dirty="0"/>
        </a:p>
      </dgm:t>
    </dgm:pt>
    <dgm:pt modelId="{7E26379B-9DD0-434C-B842-61969F6C0DB5}" type="parTrans" cxnId="{061E2C1B-82F2-4B41-917C-0AF1844AD037}">
      <dgm:prSet/>
      <dgm:spPr/>
      <dgm:t>
        <a:bodyPr/>
        <a:lstStyle/>
        <a:p>
          <a:endParaRPr lang="en-US"/>
        </a:p>
      </dgm:t>
    </dgm:pt>
    <dgm:pt modelId="{0C4F5D13-7BE7-4AF5-BB18-27D264EE6FA9}" type="sibTrans" cxnId="{061E2C1B-82F2-4B41-917C-0AF1844AD037}">
      <dgm:prSet/>
      <dgm:spPr/>
      <dgm:t>
        <a:bodyPr/>
        <a:lstStyle/>
        <a:p>
          <a:endParaRPr lang="en-US"/>
        </a:p>
      </dgm:t>
    </dgm:pt>
    <dgm:pt modelId="{3884CB7C-1A96-4AA5-AB2A-B9AEB5F42F08}">
      <dgm:prSet custT="1"/>
      <dgm:spPr/>
      <dgm:t>
        <a:bodyPr/>
        <a:lstStyle/>
        <a:p>
          <a:r>
            <a:rPr lang="en-US" sz="2400" dirty="0" err="1"/>
            <a:t>Svarar</a:t>
          </a:r>
          <a:r>
            <a:rPr lang="en-US" sz="2400" dirty="0"/>
            <a:t> </a:t>
          </a:r>
          <a:r>
            <a:rPr lang="en-US" sz="2400" dirty="0" err="1"/>
            <a:t>på</a:t>
          </a:r>
          <a:r>
            <a:rPr lang="en-US" sz="2400" dirty="0"/>
            <a:t> </a:t>
          </a:r>
          <a:r>
            <a:rPr lang="en-US" sz="2400" dirty="0" err="1"/>
            <a:t>kallelser</a:t>
          </a:r>
          <a:r>
            <a:rPr lang="en-US" sz="2400" dirty="0"/>
            <a:t> </a:t>
          </a:r>
          <a:r>
            <a:rPr lang="en-US" sz="2400" dirty="0" err="1"/>
            <a:t>och</a:t>
          </a:r>
          <a:r>
            <a:rPr lang="en-US" sz="2400" dirty="0"/>
            <a:t> </a:t>
          </a:r>
          <a:r>
            <a:rPr lang="en-US" sz="2400" dirty="0" err="1"/>
            <a:t>lämnar</a:t>
          </a:r>
          <a:r>
            <a:rPr lang="en-US" sz="2400" dirty="0"/>
            <a:t> </a:t>
          </a:r>
          <a:r>
            <a:rPr lang="en-US" sz="2400" dirty="0" err="1"/>
            <a:t>återbud</a:t>
          </a:r>
          <a:r>
            <a:rPr lang="en-US" sz="2400" dirty="0"/>
            <a:t> </a:t>
          </a:r>
        </a:p>
        <a:p>
          <a:r>
            <a:rPr lang="en-US" sz="1900" dirty="0"/>
            <a:t>( om </a:t>
          </a:r>
          <a:r>
            <a:rPr lang="en-US" sz="1900" dirty="0" err="1"/>
            <a:t>tiden</a:t>
          </a:r>
          <a:r>
            <a:rPr lang="en-US" sz="1900" dirty="0"/>
            <a:t> </a:t>
          </a:r>
          <a:r>
            <a:rPr lang="en-US" sz="1900" dirty="0" err="1"/>
            <a:t>gått</a:t>
          </a:r>
          <a:r>
            <a:rPr lang="en-US" sz="1900" dirty="0"/>
            <a:t> </a:t>
          </a:r>
          <a:r>
            <a:rPr lang="en-US" sz="1900" dirty="0" err="1"/>
            <a:t>ut</a:t>
          </a:r>
          <a:r>
            <a:rPr lang="en-US" sz="1900" dirty="0"/>
            <a:t>, </a:t>
          </a:r>
          <a:r>
            <a:rPr lang="en-US" sz="1900" dirty="0" err="1"/>
            <a:t>skicka</a:t>
          </a:r>
          <a:r>
            <a:rPr lang="en-US" sz="1900" dirty="0"/>
            <a:t> </a:t>
          </a:r>
          <a:r>
            <a:rPr lang="en-US" sz="1900" dirty="0" err="1"/>
            <a:t>ett</a:t>
          </a:r>
          <a:r>
            <a:rPr lang="en-US" sz="1900" dirty="0"/>
            <a:t> </a:t>
          </a:r>
          <a:r>
            <a:rPr lang="en-US" sz="1900" dirty="0" err="1"/>
            <a:t>sms</a:t>
          </a:r>
          <a:r>
            <a:rPr lang="en-US" sz="1900" dirty="0"/>
            <a:t>) </a:t>
          </a:r>
          <a:r>
            <a:rPr lang="en-US" sz="1900" dirty="0" err="1"/>
            <a:t>Viktigt</a:t>
          </a:r>
          <a:r>
            <a:rPr lang="en-US" sz="1900" dirty="0"/>
            <a:t> </a:t>
          </a:r>
          <a:r>
            <a:rPr lang="en-US" sz="1900" dirty="0" err="1"/>
            <a:t>så</a:t>
          </a:r>
          <a:r>
            <a:rPr lang="en-US" sz="1900" dirty="0"/>
            <a:t> vi vet </a:t>
          </a:r>
          <a:r>
            <a:rPr lang="en-US" sz="1900" dirty="0" err="1"/>
            <a:t>och</a:t>
          </a:r>
          <a:r>
            <a:rPr lang="en-US" sz="1900" dirty="0"/>
            <a:t> </a:t>
          </a:r>
          <a:r>
            <a:rPr lang="en-US" sz="1900" dirty="0" err="1"/>
            <a:t>kan</a:t>
          </a:r>
          <a:r>
            <a:rPr lang="en-US" sz="1900" dirty="0"/>
            <a:t> </a:t>
          </a:r>
          <a:r>
            <a:rPr lang="en-US" sz="1900" dirty="0" err="1"/>
            <a:t>planera</a:t>
          </a:r>
          <a:r>
            <a:rPr lang="en-US" sz="1900" dirty="0"/>
            <a:t>! </a:t>
          </a:r>
        </a:p>
      </dgm:t>
    </dgm:pt>
    <dgm:pt modelId="{DD40399B-C4E4-41DB-882D-7BE985BD36AC}" type="parTrans" cxnId="{58A4D3AD-18B6-464D-9D6C-88AD3F7755C8}">
      <dgm:prSet/>
      <dgm:spPr/>
      <dgm:t>
        <a:bodyPr/>
        <a:lstStyle/>
        <a:p>
          <a:endParaRPr lang="en-US"/>
        </a:p>
      </dgm:t>
    </dgm:pt>
    <dgm:pt modelId="{E3027445-AC36-4F11-A1C1-A46909826303}" type="sibTrans" cxnId="{58A4D3AD-18B6-464D-9D6C-88AD3F7755C8}">
      <dgm:prSet/>
      <dgm:spPr/>
      <dgm:t>
        <a:bodyPr/>
        <a:lstStyle/>
        <a:p>
          <a:endParaRPr lang="en-US"/>
        </a:p>
      </dgm:t>
    </dgm:pt>
    <dgm:pt modelId="{8A609F42-1E5A-4D40-A95E-0D06A0A12316}">
      <dgm:prSet custT="1"/>
      <dgm:spPr/>
      <dgm:t>
        <a:bodyPr/>
        <a:lstStyle/>
        <a:p>
          <a:r>
            <a:rPr lang="en-US" sz="2400" dirty="0" err="1"/>
            <a:t>Skjutsa</a:t>
          </a:r>
          <a:r>
            <a:rPr lang="en-US" sz="2400" dirty="0"/>
            <a:t> till matcher. Ni </a:t>
          </a:r>
          <a:r>
            <a:rPr lang="en-US" sz="2400" dirty="0" err="1"/>
            <a:t>klickar</a:t>
          </a:r>
          <a:r>
            <a:rPr lang="en-US" sz="2400" dirty="0"/>
            <a:t> </a:t>
          </a:r>
          <a:r>
            <a:rPr lang="en-US" sz="2400" dirty="0" err="1"/>
            <a:t>i</a:t>
          </a:r>
          <a:r>
            <a:rPr lang="en-US" sz="2400" dirty="0"/>
            <a:t> </a:t>
          </a:r>
          <a:r>
            <a:rPr lang="en-US" sz="2400" dirty="0" err="1"/>
            <a:t>kallelsen</a:t>
          </a:r>
          <a:r>
            <a:rPr lang="en-US" sz="2400" dirty="0"/>
            <a:t> om </a:t>
          </a:r>
          <a:r>
            <a:rPr lang="en-US" sz="2400" dirty="0" err="1"/>
            <a:t>ni</a:t>
          </a:r>
          <a:r>
            <a:rPr lang="en-US" sz="2400" dirty="0"/>
            <a:t> </a:t>
          </a:r>
          <a:r>
            <a:rPr lang="en-US" sz="2400" dirty="0" err="1"/>
            <a:t>kan</a:t>
          </a:r>
          <a:r>
            <a:rPr lang="en-US" sz="2400" dirty="0"/>
            <a:t> </a:t>
          </a:r>
          <a:r>
            <a:rPr lang="en-US" sz="2400" dirty="0" err="1"/>
            <a:t>köra</a:t>
          </a:r>
          <a:r>
            <a:rPr lang="en-US" sz="2400" dirty="0"/>
            <a:t>. </a:t>
          </a:r>
        </a:p>
      </dgm:t>
    </dgm:pt>
    <dgm:pt modelId="{5FA17456-DD8E-4543-B39F-CA081548F672}" type="parTrans" cxnId="{D45D75EB-02AC-415A-95E4-439B68FCC8A9}">
      <dgm:prSet/>
      <dgm:spPr/>
      <dgm:t>
        <a:bodyPr/>
        <a:lstStyle/>
        <a:p>
          <a:endParaRPr lang="en-US"/>
        </a:p>
      </dgm:t>
    </dgm:pt>
    <dgm:pt modelId="{AB03FF73-AE1A-4515-A79C-B346F4FB6742}" type="sibTrans" cxnId="{D45D75EB-02AC-415A-95E4-439B68FCC8A9}">
      <dgm:prSet/>
      <dgm:spPr/>
      <dgm:t>
        <a:bodyPr/>
        <a:lstStyle/>
        <a:p>
          <a:endParaRPr lang="en-US"/>
        </a:p>
      </dgm:t>
    </dgm:pt>
    <dgm:pt modelId="{629C1677-FA26-4645-A176-E826F669AB9C}">
      <dgm:prSet custT="1"/>
      <dgm:spPr/>
      <dgm:t>
        <a:bodyPr/>
        <a:lstStyle/>
        <a:p>
          <a:r>
            <a:rPr lang="en-US" sz="2400" dirty="0" err="1"/>
            <a:t>Hjälp</a:t>
          </a:r>
          <a:r>
            <a:rPr lang="en-US" sz="2400" dirty="0"/>
            <a:t> med </a:t>
          </a:r>
          <a:r>
            <a:rPr lang="en-US" sz="2400" dirty="0" err="1"/>
            <a:t>att</a:t>
          </a:r>
          <a:r>
            <a:rPr lang="en-US" sz="2400" dirty="0"/>
            <a:t> </a:t>
          </a:r>
          <a:r>
            <a:rPr lang="en-US" sz="2400" dirty="0" err="1"/>
            <a:t>tvätta</a:t>
          </a:r>
          <a:r>
            <a:rPr lang="en-US" sz="2400" dirty="0"/>
            <a:t> match-</a:t>
          </a:r>
          <a:r>
            <a:rPr lang="en-US" sz="2400" dirty="0" err="1"/>
            <a:t>ställ</a:t>
          </a:r>
          <a:r>
            <a:rPr lang="en-US" sz="2400" dirty="0"/>
            <a:t> </a:t>
          </a:r>
          <a:r>
            <a:rPr lang="en-US" sz="2400" dirty="0" err="1"/>
            <a:t>efter</a:t>
          </a:r>
          <a:r>
            <a:rPr lang="en-US" sz="2400" dirty="0"/>
            <a:t> match.</a:t>
          </a:r>
        </a:p>
        <a:p>
          <a:r>
            <a:rPr lang="en-US" sz="2400" dirty="0"/>
            <a:t>Vi </a:t>
          </a:r>
          <a:r>
            <a:rPr lang="en-US" sz="2400" dirty="0" err="1"/>
            <a:t>skriver</a:t>
          </a:r>
          <a:r>
            <a:rPr lang="en-US" sz="2400" dirty="0"/>
            <a:t> </a:t>
          </a:r>
          <a:r>
            <a:rPr lang="en-US" sz="2400" dirty="0" err="1"/>
            <a:t>vem</a:t>
          </a:r>
          <a:r>
            <a:rPr lang="en-US" sz="2400" dirty="0"/>
            <a:t> </a:t>
          </a:r>
          <a:r>
            <a:rPr lang="en-US" sz="2400" dirty="0" err="1"/>
            <a:t>i</a:t>
          </a:r>
          <a:r>
            <a:rPr lang="en-US" sz="2400" dirty="0"/>
            <a:t> </a:t>
          </a:r>
          <a:r>
            <a:rPr lang="en-US" sz="2400" dirty="0" err="1"/>
            <a:t>kallelsen</a:t>
          </a:r>
          <a:r>
            <a:rPr lang="en-US" sz="2400" dirty="0"/>
            <a:t> </a:t>
          </a:r>
          <a:r>
            <a:rPr lang="en-US" sz="2400" dirty="0" err="1"/>
            <a:t>och</a:t>
          </a:r>
          <a:r>
            <a:rPr lang="en-US" sz="2400" dirty="0"/>
            <a:t> </a:t>
          </a:r>
          <a:r>
            <a:rPr lang="en-US" sz="2400" dirty="0" err="1"/>
            <a:t>då</a:t>
          </a:r>
          <a:r>
            <a:rPr lang="en-US" sz="2400" dirty="0"/>
            <a:t> </a:t>
          </a:r>
          <a:r>
            <a:rPr lang="en-US" sz="2400" dirty="0" err="1"/>
            <a:t>tvättar</a:t>
          </a:r>
          <a:r>
            <a:rPr lang="en-US" sz="2400" dirty="0"/>
            <a:t> man till </a:t>
          </a:r>
          <a:r>
            <a:rPr lang="en-US" sz="2400" dirty="0" err="1"/>
            <a:t>kommande</a:t>
          </a:r>
          <a:r>
            <a:rPr lang="en-US" sz="2400" dirty="0"/>
            <a:t> </a:t>
          </a:r>
          <a:r>
            <a:rPr lang="en-US" sz="2400" dirty="0" err="1"/>
            <a:t>träning</a:t>
          </a:r>
          <a:r>
            <a:rPr lang="en-US" sz="2400" dirty="0"/>
            <a:t> </a:t>
          </a:r>
          <a:r>
            <a:rPr lang="en-US" sz="2400" dirty="0" err="1"/>
            <a:t>veckan</a:t>
          </a:r>
          <a:r>
            <a:rPr lang="en-US" sz="2400" dirty="0"/>
            <a:t> </a:t>
          </a:r>
          <a:r>
            <a:rPr lang="en-US" sz="2400" dirty="0" err="1"/>
            <a:t>efter</a:t>
          </a:r>
          <a:r>
            <a:rPr lang="en-US" sz="2400" dirty="0"/>
            <a:t>.</a:t>
          </a:r>
        </a:p>
      </dgm:t>
    </dgm:pt>
    <dgm:pt modelId="{8E1F110F-A792-421E-B28C-497FEBAC9445}" type="parTrans" cxnId="{6EAF7103-4AD5-4238-871C-684BEE31D3B3}">
      <dgm:prSet/>
      <dgm:spPr/>
      <dgm:t>
        <a:bodyPr/>
        <a:lstStyle/>
        <a:p>
          <a:endParaRPr lang="en-US"/>
        </a:p>
      </dgm:t>
    </dgm:pt>
    <dgm:pt modelId="{61721832-B421-4DFB-871E-2CC3CAFE20BC}" type="sibTrans" cxnId="{6EAF7103-4AD5-4238-871C-684BEE31D3B3}">
      <dgm:prSet/>
      <dgm:spPr/>
      <dgm:t>
        <a:bodyPr/>
        <a:lstStyle/>
        <a:p>
          <a:endParaRPr lang="en-US"/>
        </a:p>
      </dgm:t>
    </dgm:pt>
    <dgm:pt modelId="{14903C55-9124-4BBD-A874-D0FE3FD2CD55}">
      <dgm:prSet custT="1"/>
      <dgm:spPr/>
      <dgm:t>
        <a:bodyPr/>
        <a:lstStyle/>
        <a:p>
          <a:r>
            <a:rPr lang="en-US" sz="2400" dirty="0" err="1"/>
            <a:t>Utföra</a:t>
          </a:r>
          <a:r>
            <a:rPr lang="en-US" sz="2400" dirty="0"/>
            <a:t> </a:t>
          </a:r>
          <a:r>
            <a:rPr lang="en-US" sz="2400" dirty="0" err="1"/>
            <a:t>tilldelade</a:t>
          </a:r>
          <a:r>
            <a:rPr lang="en-US" sz="2400" dirty="0"/>
            <a:t> </a:t>
          </a:r>
          <a:r>
            <a:rPr lang="en-US" sz="2400" dirty="0" err="1"/>
            <a:t>arbetsuppgifter</a:t>
          </a:r>
          <a:endParaRPr lang="en-US" sz="2400" dirty="0"/>
        </a:p>
      </dgm:t>
    </dgm:pt>
    <dgm:pt modelId="{1CF02C50-B974-4E36-BD31-5E7C28C6A54D}" type="parTrans" cxnId="{803B9A14-3AE8-40FD-988E-EEDE2FA4D388}">
      <dgm:prSet/>
      <dgm:spPr/>
      <dgm:t>
        <a:bodyPr/>
        <a:lstStyle/>
        <a:p>
          <a:endParaRPr lang="en-US"/>
        </a:p>
      </dgm:t>
    </dgm:pt>
    <dgm:pt modelId="{37E7AD69-7468-4908-B2E3-25AF8563D683}" type="sibTrans" cxnId="{803B9A14-3AE8-40FD-988E-EEDE2FA4D388}">
      <dgm:prSet/>
      <dgm:spPr/>
      <dgm:t>
        <a:bodyPr/>
        <a:lstStyle/>
        <a:p>
          <a:endParaRPr lang="en-US"/>
        </a:p>
      </dgm:t>
    </dgm:pt>
    <dgm:pt modelId="{41116974-8DA5-440B-A6D5-FD9EECFCE676}">
      <dgm:prSet custT="1"/>
      <dgm:spPr/>
      <dgm:t>
        <a:bodyPr/>
        <a:lstStyle/>
        <a:p>
          <a:r>
            <a:rPr lang="en-US" sz="2400" dirty="0"/>
            <a:t>Delta </a:t>
          </a:r>
          <a:r>
            <a:rPr lang="en-US" sz="2400" dirty="0" err="1"/>
            <a:t>på</a:t>
          </a:r>
          <a:r>
            <a:rPr lang="en-US" sz="2400" dirty="0"/>
            <a:t> </a:t>
          </a:r>
          <a:r>
            <a:rPr lang="en-US" sz="2400" dirty="0" err="1"/>
            <a:t>föräldramöten</a:t>
          </a:r>
          <a:endParaRPr lang="en-US" sz="2400" dirty="0"/>
        </a:p>
        <a:p>
          <a:r>
            <a:rPr lang="en-US" sz="2400" dirty="0" err="1"/>
            <a:t>Betala</a:t>
          </a:r>
          <a:r>
            <a:rPr lang="en-US" sz="2400" dirty="0"/>
            <a:t> </a:t>
          </a:r>
          <a:r>
            <a:rPr lang="en-US" sz="2400" dirty="0" err="1"/>
            <a:t>medlemsavgiften</a:t>
          </a:r>
          <a:r>
            <a:rPr lang="en-US" sz="2400" dirty="0"/>
            <a:t> 2025, </a:t>
          </a:r>
          <a:r>
            <a:rPr lang="en-US" sz="2400" dirty="0" err="1"/>
            <a:t>kommer</a:t>
          </a:r>
          <a:r>
            <a:rPr lang="en-US" sz="2400" dirty="0"/>
            <a:t> via mail. </a:t>
          </a:r>
        </a:p>
        <a:p>
          <a:r>
            <a:rPr lang="en-US" sz="2400" dirty="0" err="1"/>
            <a:t>Nytt</a:t>
          </a:r>
          <a:r>
            <a:rPr lang="en-US" sz="2400" dirty="0"/>
            <a:t>: 400kr av </a:t>
          </a:r>
          <a:r>
            <a:rPr lang="en-US" sz="2400" dirty="0" err="1"/>
            <a:t>avgiften</a:t>
          </a:r>
          <a:r>
            <a:rPr lang="en-US" sz="2400" dirty="0"/>
            <a:t> </a:t>
          </a:r>
          <a:r>
            <a:rPr lang="en-US" sz="2400" dirty="0" err="1"/>
            <a:t>går</a:t>
          </a:r>
          <a:r>
            <a:rPr lang="en-US" sz="2400" dirty="0"/>
            <a:t> till </a:t>
          </a:r>
          <a:r>
            <a:rPr lang="en-US" sz="2400" dirty="0" err="1"/>
            <a:t>lagkassan</a:t>
          </a:r>
          <a:r>
            <a:rPr lang="en-US" sz="2400" dirty="0"/>
            <a:t>. </a:t>
          </a:r>
        </a:p>
      </dgm:t>
    </dgm:pt>
    <dgm:pt modelId="{809A61C8-004D-4853-89E1-D367BCE7FE2E}" type="parTrans" cxnId="{877E3524-6721-499E-9F84-3D7426A41A41}">
      <dgm:prSet/>
      <dgm:spPr/>
      <dgm:t>
        <a:bodyPr/>
        <a:lstStyle/>
        <a:p>
          <a:endParaRPr lang="en-US"/>
        </a:p>
      </dgm:t>
    </dgm:pt>
    <dgm:pt modelId="{5569A2E3-91CE-46D0-AEBF-9FEC001AA731}" type="sibTrans" cxnId="{877E3524-6721-499E-9F84-3D7426A41A41}">
      <dgm:prSet/>
      <dgm:spPr/>
      <dgm:t>
        <a:bodyPr/>
        <a:lstStyle/>
        <a:p>
          <a:endParaRPr lang="en-US"/>
        </a:p>
      </dgm:t>
    </dgm:pt>
    <dgm:pt modelId="{13CD3E59-3C65-423B-9326-9C26866CE4D6}">
      <dgm:prSet custT="1"/>
      <dgm:spPr/>
      <dgm:t>
        <a:bodyPr/>
        <a:lstStyle/>
        <a:p>
          <a:r>
            <a:rPr lang="en-US" sz="1800" dirty="0"/>
            <a:t> </a:t>
          </a:r>
        </a:p>
      </dgm:t>
    </dgm:pt>
    <dgm:pt modelId="{3208A4B3-3F7B-463E-B037-23A511D9042A}" type="parTrans" cxnId="{64D590C0-F527-4450-9B49-F4001AD4F18A}">
      <dgm:prSet/>
      <dgm:spPr/>
      <dgm:t>
        <a:bodyPr/>
        <a:lstStyle/>
        <a:p>
          <a:endParaRPr lang="en-US"/>
        </a:p>
      </dgm:t>
    </dgm:pt>
    <dgm:pt modelId="{4C5BEB5E-8677-4281-B982-991162F62E93}" type="sibTrans" cxnId="{64D590C0-F527-4450-9B49-F4001AD4F18A}">
      <dgm:prSet/>
      <dgm:spPr/>
      <dgm:t>
        <a:bodyPr/>
        <a:lstStyle/>
        <a:p>
          <a:endParaRPr lang="en-US"/>
        </a:p>
      </dgm:t>
    </dgm:pt>
    <dgm:pt modelId="{13C81E56-F435-4C99-B633-EC5B918042F5}" type="pres">
      <dgm:prSet presAssocID="{41B04AE0-DED4-45F9-9596-958E409B9F71}" presName="vert0" presStyleCnt="0">
        <dgm:presLayoutVars>
          <dgm:dir/>
          <dgm:animOne val="branch"/>
          <dgm:animLvl val="lvl"/>
        </dgm:presLayoutVars>
      </dgm:prSet>
      <dgm:spPr/>
    </dgm:pt>
    <dgm:pt modelId="{D382E26C-FCB7-432F-A9B8-0C247E328B4C}" type="pres">
      <dgm:prSet presAssocID="{86111788-752B-4984-A293-DC8D93DC6EFF}" presName="thickLine" presStyleLbl="alignNode1" presStyleIdx="0" presStyleCnt="7"/>
      <dgm:spPr/>
    </dgm:pt>
    <dgm:pt modelId="{EABDABD3-90D5-45FC-B4EF-AC7B9BB90250}" type="pres">
      <dgm:prSet presAssocID="{86111788-752B-4984-A293-DC8D93DC6EFF}" presName="horz1" presStyleCnt="0"/>
      <dgm:spPr/>
    </dgm:pt>
    <dgm:pt modelId="{C193C648-A4F1-4656-87FF-7DA048F4F422}" type="pres">
      <dgm:prSet presAssocID="{86111788-752B-4984-A293-DC8D93DC6EFF}" presName="tx1" presStyleLbl="revTx" presStyleIdx="0" presStyleCnt="7"/>
      <dgm:spPr/>
    </dgm:pt>
    <dgm:pt modelId="{D963013A-9596-4B47-A920-729A1ACD7511}" type="pres">
      <dgm:prSet presAssocID="{86111788-752B-4984-A293-DC8D93DC6EFF}" presName="vert1" presStyleCnt="0"/>
      <dgm:spPr/>
    </dgm:pt>
    <dgm:pt modelId="{9DF71732-2F3B-45B1-BC92-DF006BC489FE}" type="pres">
      <dgm:prSet presAssocID="{3884CB7C-1A96-4AA5-AB2A-B9AEB5F42F08}" presName="thickLine" presStyleLbl="alignNode1" presStyleIdx="1" presStyleCnt="7"/>
      <dgm:spPr/>
    </dgm:pt>
    <dgm:pt modelId="{415FA2A0-B404-4302-BBF2-F337E45EF921}" type="pres">
      <dgm:prSet presAssocID="{3884CB7C-1A96-4AA5-AB2A-B9AEB5F42F08}" presName="horz1" presStyleCnt="0"/>
      <dgm:spPr/>
    </dgm:pt>
    <dgm:pt modelId="{72D0A385-9231-4A09-8A9D-DFE0BF7CB1DE}" type="pres">
      <dgm:prSet presAssocID="{3884CB7C-1A96-4AA5-AB2A-B9AEB5F42F08}" presName="tx1" presStyleLbl="revTx" presStyleIdx="1" presStyleCnt="7"/>
      <dgm:spPr/>
    </dgm:pt>
    <dgm:pt modelId="{3637AE68-2DD2-4D88-BA78-79C6FFE78E3C}" type="pres">
      <dgm:prSet presAssocID="{3884CB7C-1A96-4AA5-AB2A-B9AEB5F42F08}" presName="vert1" presStyleCnt="0"/>
      <dgm:spPr/>
    </dgm:pt>
    <dgm:pt modelId="{B360ABFB-8A0A-4DBF-9108-1F62188AE0CE}" type="pres">
      <dgm:prSet presAssocID="{8A609F42-1E5A-4D40-A95E-0D06A0A12316}" presName="thickLine" presStyleLbl="alignNode1" presStyleIdx="2" presStyleCnt="7"/>
      <dgm:spPr/>
    </dgm:pt>
    <dgm:pt modelId="{1183C1D9-696A-4B80-A478-EBF7C5721153}" type="pres">
      <dgm:prSet presAssocID="{8A609F42-1E5A-4D40-A95E-0D06A0A12316}" presName="horz1" presStyleCnt="0"/>
      <dgm:spPr/>
    </dgm:pt>
    <dgm:pt modelId="{35D27F6E-AF48-4129-BECB-FFE506A38C22}" type="pres">
      <dgm:prSet presAssocID="{8A609F42-1E5A-4D40-A95E-0D06A0A12316}" presName="tx1" presStyleLbl="revTx" presStyleIdx="2" presStyleCnt="7"/>
      <dgm:spPr/>
    </dgm:pt>
    <dgm:pt modelId="{F80A66D4-5CC6-4F84-84E5-4AE9B1E0B0AE}" type="pres">
      <dgm:prSet presAssocID="{8A609F42-1E5A-4D40-A95E-0D06A0A12316}" presName="vert1" presStyleCnt="0"/>
      <dgm:spPr/>
    </dgm:pt>
    <dgm:pt modelId="{4677015B-30E4-4617-ABFF-E5964B884D02}" type="pres">
      <dgm:prSet presAssocID="{629C1677-FA26-4645-A176-E826F669AB9C}" presName="thickLine" presStyleLbl="alignNode1" presStyleIdx="3" presStyleCnt="7" custLinFactNeighborX="-786" custLinFactNeighborY="-12366"/>
      <dgm:spPr/>
    </dgm:pt>
    <dgm:pt modelId="{4434E37D-36A6-4AC8-A95A-8AD4AF12E904}" type="pres">
      <dgm:prSet presAssocID="{629C1677-FA26-4645-A176-E826F669AB9C}" presName="horz1" presStyleCnt="0"/>
      <dgm:spPr/>
    </dgm:pt>
    <dgm:pt modelId="{904253D3-8078-481C-9ACF-3338898B2E7D}" type="pres">
      <dgm:prSet presAssocID="{629C1677-FA26-4645-A176-E826F669AB9C}" presName="tx1" presStyleLbl="revTx" presStyleIdx="3" presStyleCnt="7" custScaleY="188301"/>
      <dgm:spPr/>
    </dgm:pt>
    <dgm:pt modelId="{3753A6ED-8C74-4F98-BD35-3E1561F45006}" type="pres">
      <dgm:prSet presAssocID="{629C1677-FA26-4645-A176-E826F669AB9C}" presName="vert1" presStyleCnt="0"/>
      <dgm:spPr/>
    </dgm:pt>
    <dgm:pt modelId="{A1CD4C19-FE52-46ED-9605-203CA14B7C51}" type="pres">
      <dgm:prSet presAssocID="{14903C55-9124-4BBD-A874-D0FE3FD2CD55}" presName="thickLine" presStyleLbl="alignNode1" presStyleIdx="4" presStyleCnt="7"/>
      <dgm:spPr/>
    </dgm:pt>
    <dgm:pt modelId="{E77424C4-4B2B-41C1-B346-CD83767C6A36}" type="pres">
      <dgm:prSet presAssocID="{14903C55-9124-4BBD-A874-D0FE3FD2CD55}" presName="horz1" presStyleCnt="0"/>
      <dgm:spPr/>
    </dgm:pt>
    <dgm:pt modelId="{4325FEF3-5195-4C50-8E78-92164A0506BC}" type="pres">
      <dgm:prSet presAssocID="{14903C55-9124-4BBD-A874-D0FE3FD2CD55}" presName="tx1" presStyleLbl="revTx" presStyleIdx="4" presStyleCnt="7"/>
      <dgm:spPr/>
    </dgm:pt>
    <dgm:pt modelId="{6F65FAF9-5397-48E9-8722-A8B84E059432}" type="pres">
      <dgm:prSet presAssocID="{14903C55-9124-4BBD-A874-D0FE3FD2CD55}" presName="vert1" presStyleCnt="0"/>
      <dgm:spPr/>
    </dgm:pt>
    <dgm:pt modelId="{BC7B4542-B8DE-4365-A487-06486112A404}" type="pres">
      <dgm:prSet presAssocID="{41116974-8DA5-440B-A6D5-FD9EECFCE676}" presName="thickLine" presStyleLbl="alignNode1" presStyleIdx="5" presStyleCnt="7"/>
      <dgm:spPr/>
    </dgm:pt>
    <dgm:pt modelId="{3DFD0BDF-7BBB-473A-893B-D811BDA9B809}" type="pres">
      <dgm:prSet presAssocID="{41116974-8DA5-440B-A6D5-FD9EECFCE676}" presName="horz1" presStyleCnt="0"/>
      <dgm:spPr/>
    </dgm:pt>
    <dgm:pt modelId="{9B1C6BC0-F7D2-477D-A0D1-6BBE0E8B16A9}" type="pres">
      <dgm:prSet presAssocID="{41116974-8DA5-440B-A6D5-FD9EECFCE676}" presName="tx1" presStyleLbl="revTx" presStyleIdx="5" presStyleCnt="7"/>
      <dgm:spPr/>
    </dgm:pt>
    <dgm:pt modelId="{AF753196-F905-46CE-8BF0-D60CE79044C6}" type="pres">
      <dgm:prSet presAssocID="{41116974-8DA5-440B-A6D5-FD9EECFCE676}" presName="vert1" presStyleCnt="0"/>
      <dgm:spPr/>
    </dgm:pt>
    <dgm:pt modelId="{F37E1A31-54B2-4693-9307-8260AF9D192F}" type="pres">
      <dgm:prSet presAssocID="{13CD3E59-3C65-423B-9326-9C26866CE4D6}" presName="thickLine" presStyleLbl="alignNode1" presStyleIdx="6" presStyleCnt="7" custLinFactNeighborX="-786" custLinFactNeighborY="-44216"/>
      <dgm:spPr/>
    </dgm:pt>
    <dgm:pt modelId="{9A5096C3-3D0E-491C-BB30-E7F21C3BABDC}" type="pres">
      <dgm:prSet presAssocID="{13CD3E59-3C65-423B-9326-9C26866CE4D6}" presName="horz1" presStyleCnt="0"/>
      <dgm:spPr/>
    </dgm:pt>
    <dgm:pt modelId="{52C10335-E470-4619-A113-54FFF047A622}" type="pres">
      <dgm:prSet presAssocID="{13CD3E59-3C65-423B-9326-9C26866CE4D6}" presName="tx1" presStyleLbl="revTx" presStyleIdx="6" presStyleCnt="7"/>
      <dgm:spPr/>
    </dgm:pt>
    <dgm:pt modelId="{36293210-94B8-4D6D-A888-1F6B403360D3}" type="pres">
      <dgm:prSet presAssocID="{13CD3E59-3C65-423B-9326-9C26866CE4D6}" presName="vert1" presStyleCnt="0"/>
      <dgm:spPr/>
    </dgm:pt>
  </dgm:ptLst>
  <dgm:cxnLst>
    <dgm:cxn modelId="{6EAF7103-4AD5-4238-871C-684BEE31D3B3}" srcId="{41B04AE0-DED4-45F9-9596-958E409B9F71}" destId="{629C1677-FA26-4645-A176-E826F669AB9C}" srcOrd="3" destOrd="0" parTransId="{8E1F110F-A792-421E-B28C-497FEBAC9445}" sibTransId="{61721832-B421-4DFB-871E-2CC3CAFE20BC}"/>
    <dgm:cxn modelId="{803B9A14-3AE8-40FD-988E-EEDE2FA4D388}" srcId="{41B04AE0-DED4-45F9-9596-958E409B9F71}" destId="{14903C55-9124-4BBD-A874-D0FE3FD2CD55}" srcOrd="4" destOrd="0" parTransId="{1CF02C50-B974-4E36-BD31-5E7C28C6A54D}" sibTransId="{37E7AD69-7468-4908-B2E3-25AF8563D683}"/>
    <dgm:cxn modelId="{4012EB19-44C7-43F1-B7A6-623350CEE189}" type="presOf" srcId="{629C1677-FA26-4645-A176-E826F669AB9C}" destId="{904253D3-8078-481C-9ACF-3338898B2E7D}" srcOrd="0" destOrd="0" presId="urn:microsoft.com/office/officeart/2008/layout/LinedList"/>
    <dgm:cxn modelId="{061E2C1B-82F2-4B41-917C-0AF1844AD037}" srcId="{41B04AE0-DED4-45F9-9596-958E409B9F71}" destId="{86111788-752B-4984-A293-DC8D93DC6EFF}" srcOrd="0" destOrd="0" parTransId="{7E26379B-9DD0-434C-B842-61969F6C0DB5}" sibTransId="{0C4F5D13-7BE7-4AF5-BB18-27D264EE6FA9}"/>
    <dgm:cxn modelId="{45B7E120-B702-4979-8F45-8BC4F1B6B2B1}" type="presOf" srcId="{14903C55-9124-4BBD-A874-D0FE3FD2CD55}" destId="{4325FEF3-5195-4C50-8E78-92164A0506BC}" srcOrd="0" destOrd="0" presId="urn:microsoft.com/office/officeart/2008/layout/LinedList"/>
    <dgm:cxn modelId="{877E3524-6721-499E-9F84-3D7426A41A41}" srcId="{41B04AE0-DED4-45F9-9596-958E409B9F71}" destId="{41116974-8DA5-440B-A6D5-FD9EECFCE676}" srcOrd="5" destOrd="0" parTransId="{809A61C8-004D-4853-89E1-D367BCE7FE2E}" sibTransId="{5569A2E3-91CE-46D0-AEBF-9FEC001AA731}"/>
    <dgm:cxn modelId="{53322667-94E5-4061-8A12-0A04322C1905}" type="presOf" srcId="{8A609F42-1E5A-4D40-A95E-0D06A0A12316}" destId="{35D27F6E-AF48-4129-BECB-FFE506A38C22}" srcOrd="0" destOrd="0" presId="urn:microsoft.com/office/officeart/2008/layout/LinedList"/>
    <dgm:cxn modelId="{08E64459-D0B1-4EA9-B4A2-08C480683538}" type="presOf" srcId="{13CD3E59-3C65-423B-9326-9C26866CE4D6}" destId="{52C10335-E470-4619-A113-54FFF047A622}" srcOrd="0" destOrd="0" presId="urn:microsoft.com/office/officeart/2008/layout/LinedList"/>
    <dgm:cxn modelId="{4117E993-6E6C-4A95-A181-EB2713506B67}" type="presOf" srcId="{41B04AE0-DED4-45F9-9596-958E409B9F71}" destId="{13C81E56-F435-4C99-B633-EC5B918042F5}" srcOrd="0" destOrd="0" presId="urn:microsoft.com/office/officeart/2008/layout/LinedList"/>
    <dgm:cxn modelId="{D9CD5199-FB3B-44C6-BA15-DD3C07FA6208}" type="presOf" srcId="{3884CB7C-1A96-4AA5-AB2A-B9AEB5F42F08}" destId="{72D0A385-9231-4A09-8A9D-DFE0BF7CB1DE}" srcOrd="0" destOrd="0" presId="urn:microsoft.com/office/officeart/2008/layout/LinedList"/>
    <dgm:cxn modelId="{58A4D3AD-18B6-464D-9D6C-88AD3F7755C8}" srcId="{41B04AE0-DED4-45F9-9596-958E409B9F71}" destId="{3884CB7C-1A96-4AA5-AB2A-B9AEB5F42F08}" srcOrd="1" destOrd="0" parTransId="{DD40399B-C4E4-41DB-882D-7BE985BD36AC}" sibTransId="{E3027445-AC36-4F11-A1C1-A46909826303}"/>
    <dgm:cxn modelId="{64D590C0-F527-4450-9B49-F4001AD4F18A}" srcId="{41B04AE0-DED4-45F9-9596-958E409B9F71}" destId="{13CD3E59-3C65-423B-9326-9C26866CE4D6}" srcOrd="6" destOrd="0" parTransId="{3208A4B3-3F7B-463E-B037-23A511D9042A}" sibTransId="{4C5BEB5E-8677-4281-B982-991162F62E93}"/>
    <dgm:cxn modelId="{79292CE1-21D1-4643-A8EB-B94F6C1DD564}" type="presOf" srcId="{41116974-8DA5-440B-A6D5-FD9EECFCE676}" destId="{9B1C6BC0-F7D2-477D-A0D1-6BBE0E8B16A9}" srcOrd="0" destOrd="0" presId="urn:microsoft.com/office/officeart/2008/layout/LinedList"/>
    <dgm:cxn modelId="{30AA52EA-F79B-4C76-8A40-E0FE1CF7BF94}" type="presOf" srcId="{86111788-752B-4984-A293-DC8D93DC6EFF}" destId="{C193C648-A4F1-4656-87FF-7DA048F4F422}" srcOrd="0" destOrd="0" presId="urn:microsoft.com/office/officeart/2008/layout/LinedList"/>
    <dgm:cxn modelId="{D45D75EB-02AC-415A-95E4-439B68FCC8A9}" srcId="{41B04AE0-DED4-45F9-9596-958E409B9F71}" destId="{8A609F42-1E5A-4D40-A95E-0D06A0A12316}" srcOrd="2" destOrd="0" parTransId="{5FA17456-DD8E-4543-B39F-CA081548F672}" sibTransId="{AB03FF73-AE1A-4515-A79C-B346F4FB6742}"/>
    <dgm:cxn modelId="{FE8E35F7-A889-4F47-87DC-03C1F9C4F521}" type="presParOf" srcId="{13C81E56-F435-4C99-B633-EC5B918042F5}" destId="{D382E26C-FCB7-432F-A9B8-0C247E328B4C}" srcOrd="0" destOrd="0" presId="urn:microsoft.com/office/officeart/2008/layout/LinedList"/>
    <dgm:cxn modelId="{23D93901-0B31-4991-8799-C51C63D58FC6}" type="presParOf" srcId="{13C81E56-F435-4C99-B633-EC5B918042F5}" destId="{EABDABD3-90D5-45FC-B4EF-AC7B9BB90250}" srcOrd="1" destOrd="0" presId="urn:microsoft.com/office/officeart/2008/layout/LinedList"/>
    <dgm:cxn modelId="{A81A1B43-327D-43F4-94BE-EE53CC5174FD}" type="presParOf" srcId="{EABDABD3-90D5-45FC-B4EF-AC7B9BB90250}" destId="{C193C648-A4F1-4656-87FF-7DA048F4F422}" srcOrd="0" destOrd="0" presId="urn:microsoft.com/office/officeart/2008/layout/LinedList"/>
    <dgm:cxn modelId="{B6FF84F4-6BF4-4AD6-8EA3-B5925C494940}" type="presParOf" srcId="{EABDABD3-90D5-45FC-B4EF-AC7B9BB90250}" destId="{D963013A-9596-4B47-A920-729A1ACD7511}" srcOrd="1" destOrd="0" presId="urn:microsoft.com/office/officeart/2008/layout/LinedList"/>
    <dgm:cxn modelId="{99127863-4332-4B61-B4A9-D5EC628D0D28}" type="presParOf" srcId="{13C81E56-F435-4C99-B633-EC5B918042F5}" destId="{9DF71732-2F3B-45B1-BC92-DF006BC489FE}" srcOrd="2" destOrd="0" presId="urn:microsoft.com/office/officeart/2008/layout/LinedList"/>
    <dgm:cxn modelId="{A6AFB9A6-A731-4FE7-A5B6-FF3B2E9FE2F5}" type="presParOf" srcId="{13C81E56-F435-4C99-B633-EC5B918042F5}" destId="{415FA2A0-B404-4302-BBF2-F337E45EF921}" srcOrd="3" destOrd="0" presId="urn:microsoft.com/office/officeart/2008/layout/LinedList"/>
    <dgm:cxn modelId="{2A2B5E2D-B422-4498-9112-7DF6D79D6CBC}" type="presParOf" srcId="{415FA2A0-B404-4302-BBF2-F337E45EF921}" destId="{72D0A385-9231-4A09-8A9D-DFE0BF7CB1DE}" srcOrd="0" destOrd="0" presId="urn:microsoft.com/office/officeart/2008/layout/LinedList"/>
    <dgm:cxn modelId="{1E99CCA5-3802-46BB-8D4F-00EAFF824A75}" type="presParOf" srcId="{415FA2A0-B404-4302-BBF2-F337E45EF921}" destId="{3637AE68-2DD2-4D88-BA78-79C6FFE78E3C}" srcOrd="1" destOrd="0" presId="urn:microsoft.com/office/officeart/2008/layout/LinedList"/>
    <dgm:cxn modelId="{CA9F4C36-5D22-4DEA-B9F0-8A429CB32074}" type="presParOf" srcId="{13C81E56-F435-4C99-B633-EC5B918042F5}" destId="{B360ABFB-8A0A-4DBF-9108-1F62188AE0CE}" srcOrd="4" destOrd="0" presId="urn:microsoft.com/office/officeart/2008/layout/LinedList"/>
    <dgm:cxn modelId="{D20CD6D0-FAC7-42C5-B2AF-BFE4353C2CFB}" type="presParOf" srcId="{13C81E56-F435-4C99-B633-EC5B918042F5}" destId="{1183C1D9-696A-4B80-A478-EBF7C5721153}" srcOrd="5" destOrd="0" presId="urn:microsoft.com/office/officeart/2008/layout/LinedList"/>
    <dgm:cxn modelId="{B7B0995D-3EAE-451B-9044-3612E869638C}" type="presParOf" srcId="{1183C1D9-696A-4B80-A478-EBF7C5721153}" destId="{35D27F6E-AF48-4129-BECB-FFE506A38C22}" srcOrd="0" destOrd="0" presId="urn:microsoft.com/office/officeart/2008/layout/LinedList"/>
    <dgm:cxn modelId="{956AC58A-EC91-46BE-B869-613FA5B8AE30}" type="presParOf" srcId="{1183C1D9-696A-4B80-A478-EBF7C5721153}" destId="{F80A66D4-5CC6-4F84-84E5-4AE9B1E0B0AE}" srcOrd="1" destOrd="0" presId="urn:microsoft.com/office/officeart/2008/layout/LinedList"/>
    <dgm:cxn modelId="{69A30CC2-D365-4ECF-BC19-2BA809F553DF}" type="presParOf" srcId="{13C81E56-F435-4C99-B633-EC5B918042F5}" destId="{4677015B-30E4-4617-ABFF-E5964B884D02}" srcOrd="6" destOrd="0" presId="urn:microsoft.com/office/officeart/2008/layout/LinedList"/>
    <dgm:cxn modelId="{6C093CF1-3F73-43E1-9FB2-1CCAE151C6BB}" type="presParOf" srcId="{13C81E56-F435-4C99-B633-EC5B918042F5}" destId="{4434E37D-36A6-4AC8-A95A-8AD4AF12E904}" srcOrd="7" destOrd="0" presId="urn:microsoft.com/office/officeart/2008/layout/LinedList"/>
    <dgm:cxn modelId="{7E2DC11A-A618-4F92-A8A5-0D712E1E45B8}" type="presParOf" srcId="{4434E37D-36A6-4AC8-A95A-8AD4AF12E904}" destId="{904253D3-8078-481C-9ACF-3338898B2E7D}" srcOrd="0" destOrd="0" presId="urn:microsoft.com/office/officeart/2008/layout/LinedList"/>
    <dgm:cxn modelId="{67EAD67A-CF78-4E94-B5B3-C71C50FF8F1E}" type="presParOf" srcId="{4434E37D-36A6-4AC8-A95A-8AD4AF12E904}" destId="{3753A6ED-8C74-4F98-BD35-3E1561F45006}" srcOrd="1" destOrd="0" presId="urn:microsoft.com/office/officeart/2008/layout/LinedList"/>
    <dgm:cxn modelId="{0DC0E9D6-7AAA-45AC-A56D-12522607247D}" type="presParOf" srcId="{13C81E56-F435-4C99-B633-EC5B918042F5}" destId="{A1CD4C19-FE52-46ED-9605-203CA14B7C51}" srcOrd="8" destOrd="0" presId="urn:microsoft.com/office/officeart/2008/layout/LinedList"/>
    <dgm:cxn modelId="{35775A57-0967-48FE-BE0C-DA9A174D8610}" type="presParOf" srcId="{13C81E56-F435-4C99-B633-EC5B918042F5}" destId="{E77424C4-4B2B-41C1-B346-CD83767C6A36}" srcOrd="9" destOrd="0" presId="urn:microsoft.com/office/officeart/2008/layout/LinedList"/>
    <dgm:cxn modelId="{1AEB8498-25B6-484E-BFA9-C3F229D98198}" type="presParOf" srcId="{E77424C4-4B2B-41C1-B346-CD83767C6A36}" destId="{4325FEF3-5195-4C50-8E78-92164A0506BC}" srcOrd="0" destOrd="0" presId="urn:microsoft.com/office/officeart/2008/layout/LinedList"/>
    <dgm:cxn modelId="{61DF75CC-336C-4D55-970A-C6EE54B3CE42}" type="presParOf" srcId="{E77424C4-4B2B-41C1-B346-CD83767C6A36}" destId="{6F65FAF9-5397-48E9-8722-A8B84E059432}" srcOrd="1" destOrd="0" presId="urn:microsoft.com/office/officeart/2008/layout/LinedList"/>
    <dgm:cxn modelId="{F2B8D19C-62EB-463D-B53F-CF8CBA4F083E}" type="presParOf" srcId="{13C81E56-F435-4C99-B633-EC5B918042F5}" destId="{BC7B4542-B8DE-4365-A487-06486112A404}" srcOrd="10" destOrd="0" presId="urn:microsoft.com/office/officeart/2008/layout/LinedList"/>
    <dgm:cxn modelId="{422AB7E0-55B0-4C6B-9FD9-ED9438626026}" type="presParOf" srcId="{13C81E56-F435-4C99-B633-EC5B918042F5}" destId="{3DFD0BDF-7BBB-473A-893B-D811BDA9B809}" srcOrd="11" destOrd="0" presId="urn:microsoft.com/office/officeart/2008/layout/LinedList"/>
    <dgm:cxn modelId="{166C466F-B8D4-41B4-9C6A-FC5CFD75E2AB}" type="presParOf" srcId="{3DFD0BDF-7BBB-473A-893B-D811BDA9B809}" destId="{9B1C6BC0-F7D2-477D-A0D1-6BBE0E8B16A9}" srcOrd="0" destOrd="0" presId="urn:microsoft.com/office/officeart/2008/layout/LinedList"/>
    <dgm:cxn modelId="{85CDFAEF-0DBD-463E-A9B8-F4A9831AB21B}" type="presParOf" srcId="{3DFD0BDF-7BBB-473A-893B-D811BDA9B809}" destId="{AF753196-F905-46CE-8BF0-D60CE79044C6}" srcOrd="1" destOrd="0" presId="urn:microsoft.com/office/officeart/2008/layout/LinedList"/>
    <dgm:cxn modelId="{8BA337D6-CA08-4DFF-BE0C-78FD3088D5D4}" type="presParOf" srcId="{13C81E56-F435-4C99-B633-EC5B918042F5}" destId="{F37E1A31-54B2-4693-9307-8260AF9D192F}" srcOrd="12" destOrd="0" presId="urn:microsoft.com/office/officeart/2008/layout/LinedList"/>
    <dgm:cxn modelId="{D2D2A24C-1936-4FE3-B269-4FC94F429F0F}" type="presParOf" srcId="{13C81E56-F435-4C99-B633-EC5B918042F5}" destId="{9A5096C3-3D0E-491C-BB30-E7F21C3BABDC}" srcOrd="13" destOrd="0" presId="urn:microsoft.com/office/officeart/2008/layout/LinedList"/>
    <dgm:cxn modelId="{561BB5F0-9C0B-4644-8BFA-E377591A574C}" type="presParOf" srcId="{9A5096C3-3D0E-491C-BB30-E7F21C3BABDC}" destId="{52C10335-E470-4619-A113-54FFF047A622}" srcOrd="0" destOrd="0" presId="urn:microsoft.com/office/officeart/2008/layout/LinedList"/>
    <dgm:cxn modelId="{A425F969-3C9F-46AF-9DBD-5120F6897BB3}" type="presParOf" srcId="{9A5096C3-3D0E-491C-BB30-E7F21C3BABDC}" destId="{36293210-94B8-4D6D-A888-1F6B403360D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3A6BA7-ECE0-49C8-969B-D6BA12DD8DDF}" type="doc">
      <dgm:prSet loTypeId="urn:microsoft.com/office/officeart/2018/2/layout/IconVerticalSolidList" loCatId="icon" qsTypeId="urn:microsoft.com/office/officeart/2005/8/quickstyle/simple4" qsCatId="simple" csTypeId="urn:microsoft.com/office/officeart/2005/8/colors/colorful2" csCatId="colorful" phldr="1"/>
      <dgm:spPr/>
      <dgm:t>
        <a:bodyPr/>
        <a:lstStyle/>
        <a:p>
          <a:endParaRPr lang="en-US"/>
        </a:p>
      </dgm:t>
    </dgm:pt>
    <dgm:pt modelId="{8A499762-D739-40CF-A804-5B7D782B5ABF}">
      <dgm:prSet/>
      <dgm:spPr/>
      <dgm:t>
        <a:bodyPr/>
        <a:lstStyle/>
        <a:p>
          <a:pPr>
            <a:lnSpc>
              <a:spcPct val="100000"/>
            </a:lnSpc>
          </a:pPr>
          <a:r>
            <a:rPr lang="en-US" dirty="0" err="1"/>
            <a:t>Boll-Kajsa+kiosk</a:t>
          </a:r>
          <a:r>
            <a:rPr lang="en-US" dirty="0"/>
            <a:t> </a:t>
          </a:r>
          <a:r>
            <a:rPr lang="en-US" dirty="0" err="1"/>
            <a:t>och</a:t>
          </a:r>
          <a:r>
            <a:rPr lang="en-US" dirty="0"/>
            <a:t> </a:t>
          </a:r>
          <a:r>
            <a:rPr lang="en-US" dirty="0" err="1"/>
            <a:t>inträde</a:t>
          </a:r>
          <a:r>
            <a:rPr lang="en-US" dirty="0"/>
            <a:t> 7/6 </a:t>
          </a:r>
        </a:p>
      </dgm:t>
    </dgm:pt>
    <dgm:pt modelId="{C50692C8-F0E8-4E07-B695-326D23FBAEDC}" type="parTrans" cxnId="{51B5BBBE-29A5-4F5F-AFB5-27189092C013}">
      <dgm:prSet/>
      <dgm:spPr/>
      <dgm:t>
        <a:bodyPr/>
        <a:lstStyle/>
        <a:p>
          <a:endParaRPr lang="en-US"/>
        </a:p>
      </dgm:t>
    </dgm:pt>
    <dgm:pt modelId="{4FF0B616-F279-4B0A-888A-9214CAACC870}" type="sibTrans" cxnId="{51B5BBBE-29A5-4F5F-AFB5-27189092C013}">
      <dgm:prSet/>
      <dgm:spPr/>
      <dgm:t>
        <a:bodyPr/>
        <a:lstStyle/>
        <a:p>
          <a:endParaRPr lang="en-US"/>
        </a:p>
      </dgm:t>
    </dgm:pt>
    <dgm:pt modelId="{A7B1CB87-572B-4ECB-B535-D0320269275C}">
      <dgm:prSet/>
      <dgm:spPr/>
      <dgm:t>
        <a:bodyPr/>
        <a:lstStyle/>
        <a:p>
          <a:pPr>
            <a:lnSpc>
              <a:spcPct val="100000"/>
            </a:lnSpc>
          </a:pPr>
          <a:r>
            <a:rPr lang="en-US" dirty="0" err="1"/>
            <a:t>Uppgift</a:t>
          </a:r>
          <a:r>
            <a:rPr lang="en-US" dirty="0"/>
            <a:t> </a:t>
          </a:r>
          <a:r>
            <a:rPr lang="en-US" dirty="0" err="1"/>
            <a:t>på</a:t>
          </a:r>
          <a:r>
            <a:rPr lang="en-US" dirty="0"/>
            <a:t> </a:t>
          </a:r>
          <a:r>
            <a:rPr lang="en-US" dirty="0" err="1"/>
            <a:t>Klassfotbollen</a:t>
          </a:r>
          <a:r>
            <a:rPr lang="en-US" dirty="0"/>
            <a:t> &amp; </a:t>
          </a:r>
          <a:r>
            <a:rPr lang="en-US" dirty="0" err="1"/>
            <a:t>Sommarlandscupen</a:t>
          </a:r>
          <a:endParaRPr lang="en-US" dirty="0"/>
        </a:p>
      </dgm:t>
    </dgm:pt>
    <dgm:pt modelId="{626B0D0F-2BA3-4E2C-AD10-39839B9116A0}" type="parTrans" cxnId="{332B7566-547D-4F6E-B5E7-24530F2A31BE}">
      <dgm:prSet/>
      <dgm:spPr/>
      <dgm:t>
        <a:bodyPr/>
        <a:lstStyle/>
        <a:p>
          <a:endParaRPr lang="en-US"/>
        </a:p>
      </dgm:t>
    </dgm:pt>
    <dgm:pt modelId="{FCB6F992-FAC3-460E-8364-369BBD59170B}" type="sibTrans" cxnId="{332B7566-547D-4F6E-B5E7-24530F2A31BE}">
      <dgm:prSet/>
      <dgm:spPr/>
      <dgm:t>
        <a:bodyPr/>
        <a:lstStyle/>
        <a:p>
          <a:endParaRPr lang="en-US"/>
        </a:p>
      </dgm:t>
    </dgm:pt>
    <dgm:pt modelId="{DD4F617E-FD43-45C7-BE42-F6C9F2B0C797}">
      <dgm:prSet/>
      <dgm:spPr/>
      <dgm:t>
        <a:bodyPr/>
        <a:lstStyle/>
        <a:p>
          <a:pPr>
            <a:lnSpc>
              <a:spcPct val="100000"/>
            </a:lnSpc>
          </a:pPr>
          <a:r>
            <a:rPr lang="en-US"/>
            <a:t>Vi ledare delar ut uppgifter via vår lagsida.</a:t>
          </a:r>
        </a:p>
      </dgm:t>
    </dgm:pt>
    <dgm:pt modelId="{D01A06DB-7EDC-4C9D-8A00-EF8E083FDE3C}" type="parTrans" cxnId="{37F4FBCF-66FA-49E4-9237-30C9118D0CE7}">
      <dgm:prSet/>
      <dgm:spPr/>
      <dgm:t>
        <a:bodyPr/>
        <a:lstStyle/>
        <a:p>
          <a:endParaRPr lang="en-US"/>
        </a:p>
      </dgm:t>
    </dgm:pt>
    <dgm:pt modelId="{80B6FE4D-1AB1-4514-AC4A-57C7AC963947}" type="sibTrans" cxnId="{37F4FBCF-66FA-49E4-9237-30C9118D0CE7}">
      <dgm:prSet/>
      <dgm:spPr/>
      <dgm:t>
        <a:bodyPr/>
        <a:lstStyle/>
        <a:p>
          <a:endParaRPr lang="en-US"/>
        </a:p>
      </dgm:t>
    </dgm:pt>
    <dgm:pt modelId="{CAD93463-0029-47A8-B5F3-B331A92A7FFF}">
      <dgm:prSet/>
      <dgm:spPr/>
      <dgm:t>
        <a:bodyPr/>
        <a:lstStyle/>
        <a:p>
          <a:pPr>
            <a:lnSpc>
              <a:spcPct val="100000"/>
            </a:lnSpc>
          </a:pPr>
          <a:r>
            <a:rPr lang="en-US"/>
            <a:t>Genom arbetsuppgifter får vi in pengar till lagkassan.  </a:t>
          </a:r>
        </a:p>
      </dgm:t>
    </dgm:pt>
    <dgm:pt modelId="{17ADA9D7-FC80-4052-944C-F5C844C3E931}" type="parTrans" cxnId="{5C761B04-5A7B-46B5-BA37-7E1B4892AD66}">
      <dgm:prSet/>
      <dgm:spPr/>
      <dgm:t>
        <a:bodyPr/>
        <a:lstStyle/>
        <a:p>
          <a:endParaRPr lang="en-US"/>
        </a:p>
      </dgm:t>
    </dgm:pt>
    <dgm:pt modelId="{91516720-F28F-4A4B-A489-56F7B33F12CD}" type="sibTrans" cxnId="{5C761B04-5A7B-46B5-BA37-7E1B4892AD66}">
      <dgm:prSet/>
      <dgm:spPr/>
      <dgm:t>
        <a:bodyPr/>
        <a:lstStyle/>
        <a:p>
          <a:endParaRPr lang="en-US"/>
        </a:p>
      </dgm:t>
    </dgm:pt>
    <dgm:pt modelId="{461AA706-9406-47F1-9E86-9EF8F039A1A5}">
      <dgm:prSet/>
      <dgm:spPr/>
      <dgm:t>
        <a:bodyPr/>
        <a:lstStyle/>
        <a:p>
          <a:pPr>
            <a:lnSpc>
              <a:spcPct val="100000"/>
            </a:lnSpc>
          </a:pPr>
          <a:r>
            <a:rPr lang="en-US" dirty="0" err="1"/>
            <a:t>Viktigt</a:t>
          </a:r>
          <a:r>
            <a:rPr lang="en-US" dirty="0"/>
            <a:t> </a:t>
          </a:r>
          <a:r>
            <a:rPr lang="en-US" dirty="0" err="1"/>
            <a:t>att</a:t>
          </a:r>
          <a:r>
            <a:rPr lang="en-US" dirty="0"/>
            <a:t> </a:t>
          </a:r>
          <a:r>
            <a:rPr lang="en-US" dirty="0" err="1"/>
            <a:t>alla</a:t>
          </a:r>
          <a:r>
            <a:rPr lang="en-US" dirty="0"/>
            <a:t> </a:t>
          </a:r>
          <a:r>
            <a:rPr lang="en-US" dirty="0" err="1"/>
            <a:t>är</a:t>
          </a:r>
          <a:r>
            <a:rPr lang="en-US" dirty="0"/>
            <a:t> med </a:t>
          </a:r>
          <a:r>
            <a:rPr lang="en-US" dirty="0" err="1"/>
            <a:t>och</a:t>
          </a:r>
          <a:r>
            <a:rPr lang="en-US" dirty="0"/>
            <a:t> </a:t>
          </a:r>
          <a:r>
            <a:rPr lang="en-US" dirty="0" err="1"/>
            <a:t>hjälper</a:t>
          </a:r>
          <a:r>
            <a:rPr lang="en-US" dirty="0"/>
            <a:t> till! </a:t>
          </a:r>
        </a:p>
      </dgm:t>
    </dgm:pt>
    <dgm:pt modelId="{85EF3EE2-9D52-4669-809B-CF9BFDE337FC}" type="parTrans" cxnId="{F528B5E2-268E-4CB8-8BDF-4F863284F632}">
      <dgm:prSet/>
      <dgm:spPr/>
      <dgm:t>
        <a:bodyPr/>
        <a:lstStyle/>
        <a:p>
          <a:endParaRPr lang="en-US"/>
        </a:p>
      </dgm:t>
    </dgm:pt>
    <dgm:pt modelId="{4C02F482-C1EF-4296-A984-1FAAEA2FCE3A}" type="sibTrans" cxnId="{F528B5E2-268E-4CB8-8BDF-4F863284F632}">
      <dgm:prSet/>
      <dgm:spPr/>
      <dgm:t>
        <a:bodyPr/>
        <a:lstStyle/>
        <a:p>
          <a:endParaRPr lang="en-US"/>
        </a:p>
      </dgm:t>
    </dgm:pt>
    <dgm:pt modelId="{E6F6ABE3-6C8C-4280-9F9B-D7C0EC55E6A2}" type="pres">
      <dgm:prSet presAssocID="{6E3A6BA7-ECE0-49C8-969B-D6BA12DD8DDF}" presName="root" presStyleCnt="0">
        <dgm:presLayoutVars>
          <dgm:dir/>
          <dgm:resizeHandles val="exact"/>
        </dgm:presLayoutVars>
      </dgm:prSet>
      <dgm:spPr/>
    </dgm:pt>
    <dgm:pt modelId="{6BB947BC-4C02-4BE2-98FB-6236AD584F2A}" type="pres">
      <dgm:prSet presAssocID="{8A499762-D739-40CF-A804-5B7D782B5ABF}" presName="compNode" presStyleCnt="0"/>
      <dgm:spPr/>
    </dgm:pt>
    <dgm:pt modelId="{82EF6477-832F-4466-AA2D-578EDCB920D7}" type="pres">
      <dgm:prSet presAssocID="{8A499762-D739-40CF-A804-5B7D782B5ABF}" presName="bgRect" presStyleLbl="bgShp" presStyleIdx="0" presStyleCnt="5"/>
      <dgm:spPr/>
    </dgm:pt>
    <dgm:pt modelId="{D07ED3E7-2328-4734-8092-2A0E7BCB75D8}" type="pres">
      <dgm:prSet presAssocID="{8A499762-D739-40CF-A804-5B7D782B5ABF}" presName="iconRect" presStyleLbl="node1" presStyleIdx="0"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47BA1E90-AFBD-4297-BF86-1383A0A9A257}" type="pres">
      <dgm:prSet presAssocID="{8A499762-D739-40CF-A804-5B7D782B5ABF}" presName="spaceRect" presStyleCnt="0"/>
      <dgm:spPr/>
    </dgm:pt>
    <dgm:pt modelId="{F4107195-BF69-424C-947F-B3E48877DB0D}" type="pres">
      <dgm:prSet presAssocID="{8A499762-D739-40CF-A804-5B7D782B5ABF}" presName="parTx" presStyleLbl="revTx" presStyleIdx="0" presStyleCnt="5">
        <dgm:presLayoutVars>
          <dgm:chMax val="0"/>
          <dgm:chPref val="0"/>
        </dgm:presLayoutVars>
      </dgm:prSet>
      <dgm:spPr/>
    </dgm:pt>
    <dgm:pt modelId="{77CD49A2-8F54-47C6-A2B1-4E5A37786439}" type="pres">
      <dgm:prSet presAssocID="{4FF0B616-F279-4B0A-888A-9214CAACC870}" presName="sibTrans" presStyleCnt="0"/>
      <dgm:spPr/>
    </dgm:pt>
    <dgm:pt modelId="{E547A9F2-0068-46E2-9D99-A4519F7E310B}" type="pres">
      <dgm:prSet presAssocID="{A7B1CB87-572B-4ECB-B535-D0320269275C}" presName="compNode" presStyleCnt="0"/>
      <dgm:spPr/>
    </dgm:pt>
    <dgm:pt modelId="{A66DAEDC-4DE4-476F-B2C1-FB5A719EEE8B}" type="pres">
      <dgm:prSet presAssocID="{A7B1CB87-572B-4ECB-B535-D0320269275C}" presName="bgRect" presStyleLbl="bgShp" presStyleIdx="1" presStyleCnt="5"/>
      <dgm:spPr/>
    </dgm:pt>
    <dgm:pt modelId="{D6F7124E-49AB-4F67-BE49-88FA7B86BC77}" type="pres">
      <dgm:prSet presAssocID="{A7B1CB87-572B-4ECB-B535-D0320269275C}" presName="iconRect" presStyleLbl="node1" presStyleIdx="1"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ock"/>
        </a:ext>
      </dgm:extLst>
    </dgm:pt>
    <dgm:pt modelId="{885CC927-9C56-430E-8FB5-A60D7BACD456}" type="pres">
      <dgm:prSet presAssocID="{A7B1CB87-572B-4ECB-B535-D0320269275C}" presName="spaceRect" presStyleCnt="0"/>
      <dgm:spPr/>
    </dgm:pt>
    <dgm:pt modelId="{07473A8D-25B9-45C0-BE06-24280DE08416}" type="pres">
      <dgm:prSet presAssocID="{A7B1CB87-572B-4ECB-B535-D0320269275C}" presName="parTx" presStyleLbl="revTx" presStyleIdx="1" presStyleCnt="5">
        <dgm:presLayoutVars>
          <dgm:chMax val="0"/>
          <dgm:chPref val="0"/>
        </dgm:presLayoutVars>
      </dgm:prSet>
      <dgm:spPr/>
    </dgm:pt>
    <dgm:pt modelId="{919868D7-43EC-48F3-BB57-4E5B8F0CA558}" type="pres">
      <dgm:prSet presAssocID="{FCB6F992-FAC3-460E-8364-369BBD59170B}" presName="sibTrans" presStyleCnt="0"/>
      <dgm:spPr/>
    </dgm:pt>
    <dgm:pt modelId="{E6D74CD7-15CB-46A1-9EAF-73D0C1EA3D01}" type="pres">
      <dgm:prSet presAssocID="{DD4F617E-FD43-45C7-BE42-F6C9F2B0C797}" presName="compNode" presStyleCnt="0"/>
      <dgm:spPr/>
    </dgm:pt>
    <dgm:pt modelId="{456BD1C6-739D-4AFA-A5D1-2CD9EC9CB31C}" type="pres">
      <dgm:prSet presAssocID="{DD4F617E-FD43-45C7-BE42-F6C9F2B0C797}" presName="bgRect" presStyleLbl="bgShp" presStyleIdx="2" presStyleCnt="5"/>
      <dgm:spPr/>
    </dgm:pt>
    <dgm:pt modelId="{12F59301-F700-42C3-BDC0-14CD7359C324}" type="pres">
      <dgm:prSet presAssocID="{DD4F617E-FD43-45C7-BE42-F6C9F2B0C797}" presName="iconRect" presStyleLbl="node1" presStyleIdx="2"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05B6E36B-CD2A-4537-9AF0-A373AB77C06E}" type="pres">
      <dgm:prSet presAssocID="{DD4F617E-FD43-45C7-BE42-F6C9F2B0C797}" presName="spaceRect" presStyleCnt="0"/>
      <dgm:spPr/>
    </dgm:pt>
    <dgm:pt modelId="{7657A46F-11DB-4EA6-A34F-A14A5DCA4534}" type="pres">
      <dgm:prSet presAssocID="{DD4F617E-FD43-45C7-BE42-F6C9F2B0C797}" presName="parTx" presStyleLbl="revTx" presStyleIdx="2" presStyleCnt="5">
        <dgm:presLayoutVars>
          <dgm:chMax val="0"/>
          <dgm:chPref val="0"/>
        </dgm:presLayoutVars>
      </dgm:prSet>
      <dgm:spPr/>
    </dgm:pt>
    <dgm:pt modelId="{D1586C91-5EA1-4448-9BF7-9EC962B16B5F}" type="pres">
      <dgm:prSet presAssocID="{80B6FE4D-1AB1-4514-AC4A-57C7AC963947}" presName="sibTrans" presStyleCnt="0"/>
      <dgm:spPr/>
    </dgm:pt>
    <dgm:pt modelId="{7AD7ADBA-316A-463B-BACE-771A2DD50D13}" type="pres">
      <dgm:prSet presAssocID="{CAD93463-0029-47A8-B5F3-B331A92A7FFF}" presName="compNode" presStyleCnt="0"/>
      <dgm:spPr/>
    </dgm:pt>
    <dgm:pt modelId="{CB285670-240E-4902-A4DB-AA3FC575920C}" type="pres">
      <dgm:prSet presAssocID="{CAD93463-0029-47A8-B5F3-B331A92A7FFF}" presName="bgRect" presStyleLbl="bgShp" presStyleIdx="3" presStyleCnt="5"/>
      <dgm:spPr/>
    </dgm:pt>
    <dgm:pt modelId="{14BFE793-ECD4-4C20-85FE-80F7A0AA14B8}" type="pres">
      <dgm:prSet presAssocID="{CAD93463-0029-47A8-B5F3-B331A92A7FFF}" presName="iconRect" presStyleLbl="node1" presStyleIdx="3"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423E83C1-E77D-4648-B511-A6EBC88082AA}" type="pres">
      <dgm:prSet presAssocID="{CAD93463-0029-47A8-B5F3-B331A92A7FFF}" presName="spaceRect" presStyleCnt="0"/>
      <dgm:spPr/>
    </dgm:pt>
    <dgm:pt modelId="{CA09A831-2ACE-48FE-B577-2B9EC998B4A3}" type="pres">
      <dgm:prSet presAssocID="{CAD93463-0029-47A8-B5F3-B331A92A7FFF}" presName="parTx" presStyleLbl="revTx" presStyleIdx="3" presStyleCnt="5">
        <dgm:presLayoutVars>
          <dgm:chMax val="0"/>
          <dgm:chPref val="0"/>
        </dgm:presLayoutVars>
      </dgm:prSet>
      <dgm:spPr/>
    </dgm:pt>
    <dgm:pt modelId="{B8953D09-CC6F-4FAE-8B1D-CA84CEC377BC}" type="pres">
      <dgm:prSet presAssocID="{91516720-F28F-4A4B-A489-56F7B33F12CD}" presName="sibTrans" presStyleCnt="0"/>
      <dgm:spPr/>
    </dgm:pt>
    <dgm:pt modelId="{667B1F44-0C3F-4542-8729-72141432D845}" type="pres">
      <dgm:prSet presAssocID="{461AA706-9406-47F1-9E86-9EF8F039A1A5}" presName="compNode" presStyleCnt="0"/>
      <dgm:spPr/>
    </dgm:pt>
    <dgm:pt modelId="{B6F11077-BA00-4450-BC08-C7312F643567}" type="pres">
      <dgm:prSet presAssocID="{461AA706-9406-47F1-9E86-9EF8F039A1A5}" presName="bgRect" presStyleLbl="bgShp" presStyleIdx="4" presStyleCnt="5"/>
      <dgm:spPr/>
    </dgm:pt>
    <dgm:pt modelId="{81165C18-866C-4AE9-9558-22FDE951CCA6}" type="pres">
      <dgm:prSet presAssocID="{461AA706-9406-47F1-9E86-9EF8F039A1A5}" presName="iconRect" presStyleLbl="node1" presStyleIdx="4"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A6D7D9F4-DBCA-4ABB-A5C0-EBD0874B65D6}" type="pres">
      <dgm:prSet presAssocID="{461AA706-9406-47F1-9E86-9EF8F039A1A5}" presName="spaceRect" presStyleCnt="0"/>
      <dgm:spPr/>
    </dgm:pt>
    <dgm:pt modelId="{02A9B6BF-D203-40F5-9822-76CB1CBB2D5C}" type="pres">
      <dgm:prSet presAssocID="{461AA706-9406-47F1-9E86-9EF8F039A1A5}" presName="parTx" presStyleLbl="revTx" presStyleIdx="4" presStyleCnt="5">
        <dgm:presLayoutVars>
          <dgm:chMax val="0"/>
          <dgm:chPref val="0"/>
        </dgm:presLayoutVars>
      </dgm:prSet>
      <dgm:spPr/>
    </dgm:pt>
  </dgm:ptLst>
  <dgm:cxnLst>
    <dgm:cxn modelId="{5C761B04-5A7B-46B5-BA37-7E1B4892AD66}" srcId="{6E3A6BA7-ECE0-49C8-969B-D6BA12DD8DDF}" destId="{CAD93463-0029-47A8-B5F3-B331A92A7FFF}" srcOrd="3" destOrd="0" parTransId="{17ADA9D7-FC80-4052-944C-F5C844C3E931}" sibTransId="{91516720-F28F-4A4B-A489-56F7B33F12CD}"/>
    <dgm:cxn modelId="{332B7566-547D-4F6E-B5E7-24530F2A31BE}" srcId="{6E3A6BA7-ECE0-49C8-969B-D6BA12DD8DDF}" destId="{A7B1CB87-572B-4ECB-B535-D0320269275C}" srcOrd="1" destOrd="0" parTransId="{626B0D0F-2BA3-4E2C-AD10-39839B9116A0}" sibTransId="{FCB6F992-FAC3-460E-8364-369BBD59170B}"/>
    <dgm:cxn modelId="{41CF6D74-7E34-462F-828C-C3B7EBD3957D}" type="presOf" srcId="{DD4F617E-FD43-45C7-BE42-F6C9F2B0C797}" destId="{7657A46F-11DB-4EA6-A34F-A14A5DCA4534}" srcOrd="0" destOrd="0" presId="urn:microsoft.com/office/officeart/2018/2/layout/IconVerticalSolidList"/>
    <dgm:cxn modelId="{EF080784-597C-4D1F-8F87-B5331E4E72CF}" type="presOf" srcId="{6E3A6BA7-ECE0-49C8-969B-D6BA12DD8DDF}" destId="{E6F6ABE3-6C8C-4280-9F9B-D7C0EC55E6A2}" srcOrd="0" destOrd="0" presId="urn:microsoft.com/office/officeart/2018/2/layout/IconVerticalSolidList"/>
    <dgm:cxn modelId="{D5EC1295-C614-4F8B-9AF2-3FE5B1A44CA5}" type="presOf" srcId="{A7B1CB87-572B-4ECB-B535-D0320269275C}" destId="{07473A8D-25B9-45C0-BE06-24280DE08416}" srcOrd="0" destOrd="0" presId="urn:microsoft.com/office/officeart/2018/2/layout/IconVerticalSolidList"/>
    <dgm:cxn modelId="{51B5BBBE-29A5-4F5F-AFB5-27189092C013}" srcId="{6E3A6BA7-ECE0-49C8-969B-D6BA12DD8DDF}" destId="{8A499762-D739-40CF-A804-5B7D782B5ABF}" srcOrd="0" destOrd="0" parTransId="{C50692C8-F0E8-4E07-B695-326D23FBAEDC}" sibTransId="{4FF0B616-F279-4B0A-888A-9214CAACC870}"/>
    <dgm:cxn modelId="{37F4FBCF-66FA-49E4-9237-30C9118D0CE7}" srcId="{6E3A6BA7-ECE0-49C8-969B-D6BA12DD8DDF}" destId="{DD4F617E-FD43-45C7-BE42-F6C9F2B0C797}" srcOrd="2" destOrd="0" parTransId="{D01A06DB-7EDC-4C9D-8A00-EF8E083FDE3C}" sibTransId="{80B6FE4D-1AB1-4514-AC4A-57C7AC963947}"/>
    <dgm:cxn modelId="{9E9314E0-F147-4C07-BD70-02E14A21A891}" type="presOf" srcId="{8A499762-D739-40CF-A804-5B7D782B5ABF}" destId="{F4107195-BF69-424C-947F-B3E48877DB0D}" srcOrd="0" destOrd="0" presId="urn:microsoft.com/office/officeart/2018/2/layout/IconVerticalSolidList"/>
    <dgm:cxn modelId="{F528B5E2-268E-4CB8-8BDF-4F863284F632}" srcId="{6E3A6BA7-ECE0-49C8-969B-D6BA12DD8DDF}" destId="{461AA706-9406-47F1-9E86-9EF8F039A1A5}" srcOrd="4" destOrd="0" parTransId="{85EF3EE2-9D52-4669-809B-CF9BFDE337FC}" sibTransId="{4C02F482-C1EF-4296-A984-1FAAEA2FCE3A}"/>
    <dgm:cxn modelId="{406401EA-9B52-40FE-AC9B-692287A168E6}" type="presOf" srcId="{461AA706-9406-47F1-9E86-9EF8F039A1A5}" destId="{02A9B6BF-D203-40F5-9822-76CB1CBB2D5C}" srcOrd="0" destOrd="0" presId="urn:microsoft.com/office/officeart/2018/2/layout/IconVerticalSolidList"/>
    <dgm:cxn modelId="{FEAAC6FD-DB5C-4D9E-B847-E61A4124F505}" type="presOf" srcId="{CAD93463-0029-47A8-B5F3-B331A92A7FFF}" destId="{CA09A831-2ACE-48FE-B577-2B9EC998B4A3}" srcOrd="0" destOrd="0" presId="urn:microsoft.com/office/officeart/2018/2/layout/IconVerticalSolidList"/>
    <dgm:cxn modelId="{512D8287-6F00-4A4D-ABA8-8617ABBFA452}" type="presParOf" srcId="{E6F6ABE3-6C8C-4280-9F9B-D7C0EC55E6A2}" destId="{6BB947BC-4C02-4BE2-98FB-6236AD584F2A}" srcOrd="0" destOrd="0" presId="urn:microsoft.com/office/officeart/2018/2/layout/IconVerticalSolidList"/>
    <dgm:cxn modelId="{07C31C3C-0554-4C41-84B6-1CEFEC4C5C60}" type="presParOf" srcId="{6BB947BC-4C02-4BE2-98FB-6236AD584F2A}" destId="{82EF6477-832F-4466-AA2D-578EDCB920D7}" srcOrd="0" destOrd="0" presId="urn:microsoft.com/office/officeart/2018/2/layout/IconVerticalSolidList"/>
    <dgm:cxn modelId="{D43D3839-E32C-49C4-B6FD-3981EEC564C1}" type="presParOf" srcId="{6BB947BC-4C02-4BE2-98FB-6236AD584F2A}" destId="{D07ED3E7-2328-4734-8092-2A0E7BCB75D8}" srcOrd="1" destOrd="0" presId="urn:microsoft.com/office/officeart/2018/2/layout/IconVerticalSolidList"/>
    <dgm:cxn modelId="{0DD1DBC9-1577-429E-8BE4-9669B79ACC6D}" type="presParOf" srcId="{6BB947BC-4C02-4BE2-98FB-6236AD584F2A}" destId="{47BA1E90-AFBD-4297-BF86-1383A0A9A257}" srcOrd="2" destOrd="0" presId="urn:microsoft.com/office/officeart/2018/2/layout/IconVerticalSolidList"/>
    <dgm:cxn modelId="{89888BA2-80B5-412E-8D60-D66EB8205A54}" type="presParOf" srcId="{6BB947BC-4C02-4BE2-98FB-6236AD584F2A}" destId="{F4107195-BF69-424C-947F-B3E48877DB0D}" srcOrd="3" destOrd="0" presId="urn:microsoft.com/office/officeart/2018/2/layout/IconVerticalSolidList"/>
    <dgm:cxn modelId="{7BC442EE-24CC-41E6-8C9B-F2BCC59150CF}" type="presParOf" srcId="{E6F6ABE3-6C8C-4280-9F9B-D7C0EC55E6A2}" destId="{77CD49A2-8F54-47C6-A2B1-4E5A37786439}" srcOrd="1" destOrd="0" presId="urn:microsoft.com/office/officeart/2018/2/layout/IconVerticalSolidList"/>
    <dgm:cxn modelId="{1651586C-4F50-4E3A-81F9-7928A86E097C}" type="presParOf" srcId="{E6F6ABE3-6C8C-4280-9F9B-D7C0EC55E6A2}" destId="{E547A9F2-0068-46E2-9D99-A4519F7E310B}" srcOrd="2" destOrd="0" presId="urn:microsoft.com/office/officeart/2018/2/layout/IconVerticalSolidList"/>
    <dgm:cxn modelId="{202E8527-E291-446B-8F0E-A6A6FEF8F2D2}" type="presParOf" srcId="{E547A9F2-0068-46E2-9D99-A4519F7E310B}" destId="{A66DAEDC-4DE4-476F-B2C1-FB5A719EEE8B}" srcOrd="0" destOrd="0" presId="urn:microsoft.com/office/officeart/2018/2/layout/IconVerticalSolidList"/>
    <dgm:cxn modelId="{9A953E18-E5C4-47C9-8D40-542F247E44FC}" type="presParOf" srcId="{E547A9F2-0068-46E2-9D99-A4519F7E310B}" destId="{D6F7124E-49AB-4F67-BE49-88FA7B86BC77}" srcOrd="1" destOrd="0" presId="urn:microsoft.com/office/officeart/2018/2/layout/IconVerticalSolidList"/>
    <dgm:cxn modelId="{5B611A34-5D76-48A5-9EAB-8E086CA585BF}" type="presParOf" srcId="{E547A9F2-0068-46E2-9D99-A4519F7E310B}" destId="{885CC927-9C56-430E-8FB5-A60D7BACD456}" srcOrd="2" destOrd="0" presId="urn:microsoft.com/office/officeart/2018/2/layout/IconVerticalSolidList"/>
    <dgm:cxn modelId="{DB3C3BC2-FB78-485B-8329-BB229F1A64ED}" type="presParOf" srcId="{E547A9F2-0068-46E2-9D99-A4519F7E310B}" destId="{07473A8D-25B9-45C0-BE06-24280DE08416}" srcOrd="3" destOrd="0" presId="urn:microsoft.com/office/officeart/2018/2/layout/IconVerticalSolidList"/>
    <dgm:cxn modelId="{226AFB09-1CAC-4D1F-A745-35FD834D80FB}" type="presParOf" srcId="{E6F6ABE3-6C8C-4280-9F9B-D7C0EC55E6A2}" destId="{919868D7-43EC-48F3-BB57-4E5B8F0CA558}" srcOrd="3" destOrd="0" presId="urn:microsoft.com/office/officeart/2018/2/layout/IconVerticalSolidList"/>
    <dgm:cxn modelId="{ECAB944B-78AF-4F13-B743-FD846098D86E}" type="presParOf" srcId="{E6F6ABE3-6C8C-4280-9F9B-D7C0EC55E6A2}" destId="{E6D74CD7-15CB-46A1-9EAF-73D0C1EA3D01}" srcOrd="4" destOrd="0" presId="urn:microsoft.com/office/officeart/2018/2/layout/IconVerticalSolidList"/>
    <dgm:cxn modelId="{C5E37AA1-8F0F-4C6C-8297-93EF049270DE}" type="presParOf" srcId="{E6D74CD7-15CB-46A1-9EAF-73D0C1EA3D01}" destId="{456BD1C6-739D-4AFA-A5D1-2CD9EC9CB31C}" srcOrd="0" destOrd="0" presId="urn:microsoft.com/office/officeart/2018/2/layout/IconVerticalSolidList"/>
    <dgm:cxn modelId="{4275EC7B-9B04-4000-AFEE-5EAD43B46282}" type="presParOf" srcId="{E6D74CD7-15CB-46A1-9EAF-73D0C1EA3D01}" destId="{12F59301-F700-42C3-BDC0-14CD7359C324}" srcOrd="1" destOrd="0" presId="urn:microsoft.com/office/officeart/2018/2/layout/IconVerticalSolidList"/>
    <dgm:cxn modelId="{C19BFA72-7015-4983-AC94-46ACDFF024E8}" type="presParOf" srcId="{E6D74CD7-15CB-46A1-9EAF-73D0C1EA3D01}" destId="{05B6E36B-CD2A-4537-9AF0-A373AB77C06E}" srcOrd="2" destOrd="0" presId="urn:microsoft.com/office/officeart/2018/2/layout/IconVerticalSolidList"/>
    <dgm:cxn modelId="{119618A3-2FA1-45EC-906D-284EBCC70525}" type="presParOf" srcId="{E6D74CD7-15CB-46A1-9EAF-73D0C1EA3D01}" destId="{7657A46F-11DB-4EA6-A34F-A14A5DCA4534}" srcOrd="3" destOrd="0" presId="urn:microsoft.com/office/officeart/2018/2/layout/IconVerticalSolidList"/>
    <dgm:cxn modelId="{F44726DD-1EFB-433D-A962-B2102EEACBFF}" type="presParOf" srcId="{E6F6ABE3-6C8C-4280-9F9B-D7C0EC55E6A2}" destId="{D1586C91-5EA1-4448-9BF7-9EC962B16B5F}" srcOrd="5" destOrd="0" presId="urn:microsoft.com/office/officeart/2018/2/layout/IconVerticalSolidList"/>
    <dgm:cxn modelId="{01DE05A8-D81F-46C6-BB96-E6A5777469A1}" type="presParOf" srcId="{E6F6ABE3-6C8C-4280-9F9B-D7C0EC55E6A2}" destId="{7AD7ADBA-316A-463B-BACE-771A2DD50D13}" srcOrd="6" destOrd="0" presId="urn:microsoft.com/office/officeart/2018/2/layout/IconVerticalSolidList"/>
    <dgm:cxn modelId="{9F92917E-5F89-4D17-9065-2889423FAEA4}" type="presParOf" srcId="{7AD7ADBA-316A-463B-BACE-771A2DD50D13}" destId="{CB285670-240E-4902-A4DB-AA3FC575920C}" srcOrd="0" destOrd="0" presId="urn:microsoft.com/office/officeart/2018/2/layout/IconVerticalSolidList"/>
    <dgm:cxn modelId="{3D426AF0-CF54-44B3-90B0-7506F503CB1C}" type="presParOf" srcId="{7AD7ADBA-316A-463B-BACE-771A2DD50D13}" destId="{14BFE793-ECD4-4C20-85FE-80F7A0AA14B8}" srcOrd="1" destOrd="0" presId="urn:microsoft.com/office/officeart/2018/2/layout/IconVerticalSolidList"/>
    <dgm:cxn modelId="{ABF12A32-BA8E-4BD0-B536-2E1BC0963626}" type="presParOf" srcId="{7AD7ADBA-316A-463B-BACE-771A2DD50D13}" destId="{423E83C1-E77D-4648-B511-A6EBC88082AA}" srcOrd="2" destOrd="0" presId="urn:microsoft.com/office/officeart/2018/2/layout/IconVerticalSolidList"/>
    <dgm:cxn modelId="{A5AC65AE-9C37-4070-B3B2-2AFD2343A9A0}" type="presParOf" srcId="{7AD7ADBA-316A-463B-BACE-771A2DD50D13}" destId="{CA09A831-2ACE-48FE-B577-2B9EC998B4A3}" srcOrd="3" destOrd="0" presId="urn:microsoft.com/office/officeart/2018/2/layout/IconVerticalSolidList"/>
    <dgm:cxn modelId="{51813E6C-0FD3-4C1B-AC33-C94F070DE7C1}" type="presParOf" srcId="{E6F6ABE3-6C8C-4280-9F9B-D7C0EC55E6A2}" destId="{B8953D09-CC6F-4FAE-8B1D-CA84CEC377BC}" srcOrd="7" destOrd="0" presId="urn:microsoft.com/office/officeart/2018/2/layout/IconVerticalSolidList"/>
    <dgm:cxn modelId="{B8FF81CC-3997-4674-B895-A8095BFBA2FB}" type="presParOf" srcId="{E6F6ABE3-6C8C-4280-9F9B-D7C0EC55E6A2}" destId="{667B1F44-0C3F-4542-8729-72141432D845}" srcOrd="8" destOrd="0" presId="urn:microsoft.com/office/officeart/2018/2/layout/IconVerticalSolidList"/>
    <dgm:cxn modelId="{038C53D3-0DD8-4E46-88D9-C56BCB1126BE}" type="presParOf" srcId="{667B1F44-0C3F-4542-8729-72141432D845}" destId="{B6F11077-BA00-4450-BC08-C7312F643567}" srcOrd="0" destOrd="0" presId="urn:microsoft.com/office/officeart/2018/2/layout/IconVerticalSolidList"/>
    <dgm:cxn modelId="{3FFA233D-9072-433F-816E-C4B8A3DF1485}" type="presParOf" srcId="{667B1F44-0C3F-4542-8729-72141432D845}" destId="{81165C18-866C-4AE9-9558-22FDE951CCA6}" srcOrd="1" destOrd="0" presId="urn:microsoft.com/office/officeart/2018/2/layout/IconVerticalSolidList"/>
    <dgm:cxn modelId="{E2E27F8C-D372-4B6C-98D5-1F4BE9DB5B95}" type="presParOf" srcId="{667B1F44-0C3F-4542-8729-72141432D845}" destId="{A6D7D9F4-DBCA-4ABB-A5C0-EBD0874B65D6}" srcOrd="2" destOrd="0" presId="urn:microsoft.com/office/officeart/2018/2/layout/IconVerticalSolidList"/>
    <dgm:cxn modelId="{07EDA5F0-259B-4413-BEA2-A794798BB5B9}" type="presParOf" srcId="{667B1F44-0C3F-4542-8729-72141432D845}" destId="{02A9B6BF-D203-40F5-9822-76CB1CBB2D5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82E26C-FCB7-432F-A9B8-0C247E328B4C}">
      <dsp:nvSpPr>
        <dsp:cNvPr id="0" name=""/>
        <dsp:cNvSpPr/>
      </dsp:nvSpPr>
      <dsp:spPr>
        <a:xfrm>
          <a:off x="0" y="3824"/>
          <a:ext cx="7633698" cy="0"/>
        </a:xfrm>
        <a:prstGeom prst="lin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193C648-A4F1-4656-87FF-7DA048F4F422}">
      <dsp:nvSpPr>
        <dsp:cNvPr id="0" name=""/>
        <dsp:cNvSpPr/>
      </dsp:nvSpPr>
      <dsp:spPr>
        <a:xfrm>
          <a:off x="0" y="3824"/>
          <a:ext cx="7633698" cy="841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Se till </a:t>
          </a:r>
          <a:r>
            <a:rPr lang="en-US" sz="2400" kern="1200" dirty="0" err="1"/>
            <a:t>att</a:t>
          </a:r>
          <a:r>
            <a:rPr lang="en-US" sz="2400" kern="1200" dirty="0"/>
            <a:t> </a:t>
          </a:r>
          <a:r>
            <a:rPr lang="en-US" sz="2400" kern="1200" dirty="0" err="1"/>
            <a:t>barnen</a:t>
          </a:r>
          <a:r>
            <a:rPr lang="en-US" sz="2400" kern="1200" dirty="0"/>
            <a:t> </a:t>
          </a:r>
          <a:r>
            <a:rPr lang="en-US" sz="2400" kern="1200" dirty="0" err="1"/>
            <a:t>ätit</a:t>
          </a:r>
          <a:r>
            <a:rPr lang="en-US" sz="2400" kern="1200" dirty="0"/>
            <a:t> </a:t>
          </a:r>
          <a:r>
            <a:rPr lang="en-US" sz="2400" kern="1200" dirty="0" err="1"/>
            <a:t>innan</a:t>
          </a:r>
          <a:r>
            <a:rPr lang="en-US" sz="2400" kern="1200" dirty="0"/>
            <a:t> match </a:t>
          </a:r>
          <a:r>
            <a:rPr lang="en-US" sz="2400" kern="1200" dirty="0" err="1"/>
            <a:t>och</a:t>
          </a:r>
          <a:r>
            <a:rPr lang="en-US" sz="2400" kern="1200" dirty="0"/>
            <a:t> </a:t>
          </a:r>
          <a:r>
            <a:rPr lang="en-US" sz="2400" kern="1200" dirty="0" err="1"/>
            <a:t>träning</a:t>
          </a:r>
          <a:endParaRPr lang="en-US" sz="2400" kern="1200" dirty="0"/>
        </a:p>
      </dsp:txBody>
      <dsp:txXfrm>
        <a:off x="0" y="3824"/>
        <a:ext cx="7633698" cy="841478"/>
      </dsp:txXfrm>
    </dsp:sp>
    <dsp:sp modelId="{9DF71732-2F3B-45B1-BC92-DF006BC489FE}">
      <dsp:nvSpPr>
        <dsp:cNvPr id="0" name=""/>
        <dsp:cNvSpPr/>
      </dsp:nvSpPr>
      <dsp:spPr>
        <a:xfrm>
          <a:off x="0" y="845303"/>
          <a:ext cx="7633698" cy="0"/>
        </a:xfrm>
        <a:prstGeom prst="line">
          <a:avLst/>
        </a:prstGeom>
        <a:gradFill rotWithShape="0">
          <a:gsLst>
            <a:gs pos="0">
              <a:schemeClr val="accent5">
                <a:hueOff val="-1126424"/>
                <a:satOff val="-2903"/>
                <a:lumOff val="-1961"/>
                <a:alphaOff val="0"/>
                <a:satMod val="103000"/>
                <a:lumMod val="102000"/>
                <a:tint val="94000"/>
              </a:schemeClr>
            </a:gs>
            <a:gs pos="50000">
              <a:schemeClr val="accent5">
                <a:hueOff val="-1126424"/>
                <a:satOff val="-2903"/>
                <a:lumOff val="-1961"/>
                <a:alphaOff val="0"/>
                <a:satMod val="110000"/>
                <a:lumMod val="100000"/>
                <a:shade val="100000"/>
              </a:schemeClr>
            </a:gs>
            <a:gs pos="100000">
              <a:schemeClr val="accent5">
                <a:hueOff val="-1126424"/>
                <a:satOff val="-2903"/>
                <a:lumOff val="-1961"/>
                <a:alphaOff val="0"/>
                <a:lumMod val="99000"/>
                <a:satMod val="120000"/>
                <a:shade val="78000"/>
              </a:schemeClr>
            </a:gs>
          </a:gsLst>
          <a:lin ang="5400000" scaled="0"/>
        </a:gradFill>
        <a:ln w="6350" cap="flat" cmpd="sng" algn="ctr">
          <a:solidFill>
            <a:schemeClr val="accent5">
              <a:hueOff val="-1126424"/>
              <a:satOff val="-2903"/>
              <a:lumOff val="-1961"/>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2D0A385-9231-4A09-8A9D-DFE0BF7CB1DE}">
      <dsp:nvSpPr>
        <dsp:cNvPr id="0" name=""/>
        <dsp:cNvSpPr/>
      </dsp:nvSpPr>
      <dsp:spPr>
        <a:xfrm>
          <a:off x="0" y="845303"/>
          <a:ext cx="7633698" cy="841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err="1"/>
            <a:t>Svarar</a:t>
          </a:r>
          <a:r>
            <a:rPr lang="en-US" sz="2400" kern="1200" dirty="0"/>
            <a:t> </a:t>
          </a:r>
          <a:r>
            <a:rPr lang="en-US" sz="2400" kern="1200" dirty="0" err="1"/>
            <a:t>på</a:t>
          </a:r>
          <a:r>
            <a:rPr lang="en-US" sz="2400" kern="1200" dirty="0"/>
            <a:t> </a:t>
          </a:r>
          <a:r>
            <a:rPr lang="en-US" sz="2400" kern="1200" dirty="0" err="1"/>
            <a:t>kallelser</a:t>
          </a:r>
          <a:r>
            <a:rPr lang="en-US" sz="2400" kern="1200" dirty="0"/>
            <a:t> </a:t>
          </a:r>
          <a:r>
            <a:rPr lang="en-US" sz="2400" kern="1200" dirty="0" err="1"/>
            <a:t>och</a:t>
          </a:r>
          <a:r>
            <a:rPr lang="en-US" sz="2400" kern="1200" dirty="0"/>
            <a:t> </a:t>
          </a:r>
          <a:r>
            <a:rPr lang="en-US" sz="2400" kern="1200" dirty="0" err="1"/>
            <a:t>lämnar</a:t>
          </a:r>
          <a:r>
            <a:rPr lang="en-US" sz="2400" kern="1200" dirty="0"/>
            <a:t> </a:t>
          </a:r>
          <a:r>
            <a:rPr lang="en-US" sz="2400" kern="1200" dirty="0" err="1"/>
            <a:t>återbud</a:t>
          </a:r>
          <a:r>
            <a:rPr lang="en-US" sz="2400" kern="1200" dirty="0"/>
            <a:t> </a:t>
          </a:r>
        </a:p>
        <a:p>
          <a:pPr marL="0" lvl="0" indent="0" algn="l" defTabSz="1066800">
            <a:lnSpc>
              <a:spcPct val="90000"/>
            </a:lnSpc>
            <a:spcBef>
              <a:spcPct val="0"/>
            </a:spcBef>
            <a:spcAft>
              <a:spcPct val="35000"/>
            </a:spcAft>
            <a:buNone/>
          </a:pPr>
          <a:r>
            <a:rPr lang="en-US" sz="1900" kern="1200" dirty="0"/>
            <a:t>( om </a:t>
          </a:r>
          <a:r>
            <a:rPr lang="en-US" sz="1900" kern="1200" dirty="0" err="1"/>
            <a:t>tiden</a:t>
          </a:r>
          <a:r>
            <a:rPr lang="en-US" sz="1900" kern="1200" dirty="0"/>
            <a:t> </a:t>
          </a:r>
          <a:r>
            <a:rPr lang="en-US" sz="1900" kern="1200" dirty="0" err="1"/>
            <a:t>gått</a:t>
          </a:r>
          <a:r>
            <a:rPr lang="en-US" sz="1900" kern="1200" dirty="0"/>
            <a:t> </a:t>
          </a:r>
          <a:r>
            <a:rPr lang="en-US" sz="1900" kern="1200" dirty="0" err="1"/>
            <a:t>ut</a:t>
          </a:r>
          <a:r>
            <a:rPr lang="en-US" sz="1900" kern="1200" dirty="0"/>
            <a:t>, </a:t>
          </a:r>
          <a:r>
            <a:rPr lang="en-US" sz="1900" kern="1200" dirty="0" err="1"/>
            <a:t>skicka</a:t>
          </a:r>
          <a:r>
            <a:rPr lang="en-US" sz="1900" kern="1200" dirty="0"/>
            <a:t> </a:t>
          </a:r>
          <a:r>
            <a:rPr lang="en-US" sz="1900" kern="1200" dirty="0" err="1"/>
            <a:t>ett</a:t>
          </a:r>
          <a:r>
            <a:rPr lang="en-US" sz="1900" kern="1200" dirty="0"/>
            <a:t> </a:t>
          </a:r>
          <a:r>
            <a:rPr lang="en-US" sz="1900" kern="1200" dirty="0" err="1"/>
            <a:t>sms</a:t>
          </a:r>
          <a:r>
            <a:rPr lang="en-US" sz="1900" kern="1200" dirty="0"/>
            <a:t>) </a:t>
          </a:r>
          <a:r>
            <a:rPr lang="en-US" sz="1900" kern="1200" dirty="0" err="1"/>
            <a:t>Viktigt</a:t>
          </a:r>
          <a:r>
            <a:rPr lang="en-US" sz="1900" kern="1200" dirty="0"/>
            <a:t> </a:t>
          </a:r>
          <a:r>
            <a:rPr lang="en-US" sz="1900" kern="1200" dirty="0" err="1"/>
            <a:t>så</a:t>
          </a:r>
          <a:r>
            <a:rPr lang="en-US" sz="1900" kern="1200" dirty="0"/>
            <a:t> vi vet </a:t>
          </a:r>
          <a:r>
            <a:rPr lang="en-US" sz="1900" kern="1200" dirty="0" err="1"/>
            <a:t>och</a:t>
          </a:r>
          <a:r>
            <a:rPr lang="en-US" sz="1900" kern="1200" dirty="0"/>
            <a:t> </a:t>
          </a:r>
          <a:r>
            <a:rPr lang="en-US" sz="1900" kern="1200" dirty="0" err="1"/>
            <a:t>kan</a:t>
          </a:r>
          <a:r>
            <a:rPr lang="en-US" sz="1900" kern="1200" dirty="0"/>
            <a:t> </a:t>
          </a:r>
          <a:r>
            <a:rPr lang="en-US" sz="1900" kern="1200" dirty="0" err="1"/>
            <a:t>planera</a:t>
          </a:r>
          <a:r>
            <a:rPr lang="en-US" sz="1900" kern="1200" dirty="0"/>
            <a:t>! </a:t>
          </a:r>
        </a:p>
      </dsp:txBody>
      <dsp:txXfrm>
        <a:off x="0" y="845303"/>
        <a:ext cx="7633698" cy="841478"/>
      </dsp:txXfrm>
    </dsp:sp>
    <dsp:sp modelId="{B360ABFB-8A0A-4DBF-9108-1F62188AE0CE}">
      <dsp:nvSpPr>
        <dsp:cNvPr id="0" name=""/>
        <dsp:cNvSpPr/>
      </dsp:nvSpPr>
      <dsp:spPr>
        <a:xfrm>
          <a:off x="0" y="1686781"/>
          <a:ext cx="7633698" cy="0"/>
        </a:xfrm>
        <a:prstGeom prst="line">
          <a:avLst/>
        </a:prstGeom>
        <a:gradFill rotWithShape="0">
          <a:gsLst>
            <a:gs pos="0">
              <a:schemeClr val="accent5">
                <a:hueOff val="-2252848"/>
                <a:satOff val="-5806"/>
                <a:lumOff val="-3922"/>
                <a:alphaOff val="0"/>
                <a:satMod val="103000"/>
                <a:lumMod val="102000"/>
                <a:tint val="94000"/>
              </a:schemeClr>
            </a:gs>
            <a:gs pos="50000">
              <a:schemeClr val="accent5">
                <a:hueOff val="-2252848"/>
                <a:satOff val="-5806"/>
                <a:lumOff val="-3922"/>
                <a:alphaOff val="0"/>
                <a:satMod val="110000"/>
                <a:lumMod val="100000"/>
                <a:shade val="100000"/>
              </a:schemeClr>
            </a:gs>
            <a:gs pos="100000">
              <a:schemeClr val="accent5">
                <a:hueOff val="-2252848"/>
                <a:satOff val="-5806"/>
                <a:lumOff val="-3922"/>
                <a:alphaOff val="0"/>
                <a:lumMod val="99000"/>
                <a:satMod val="120000"/>
                <a:shade val="78000"/>
              </a:schemeClr>
            </a:gs>
          </a:gsLst>
          <a:lin ang="5400000" scaled="0"/>
        </a:gradFill>
        <a:ln w="6350" cap="flat" cmpd="sng" algn="ctr">
          <a:solidFill>
            <a:schemeClr val="accent5">
              <a:hueOff val="-2252848"/>
              <a:satOff val="-5806"/>
              <a:lumOff val="-3922"/>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5D27F6E-AF48-4129-BECB-FFE506A38C22}">
      <dsp:nvSpPr>
        <dsp:cNvPr id="0" name=""/>
        <dsp:cNvSpPr/>
      </dsp:nvSpPr>
      <dsp:spPr>
        <a:xfrm>
          <a:off x="0" y="1686781"/>
          <a:ext cx="7633698" cy="841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err="1"/>
            <a:t>Skjutsa</a:t>
          </a:r>
          <a:r>
            <a:rPr lang="en-US" sz="2400" kern="1200" dirty="0"/>
            <a:t> till matcher. Ni </a:t>
          </a:r>
          <a:r>
            <a:rPr lang="en-US" sz="2400" kern="1200" dirty="0" err="1"/>
            <a:t>klickar</a:t>
          </a:r>
          <a:r>
            <a:rPr lang="en-US" sz="2400" kern="1200" dirty="0"/>
            <a:t> </a:t>
          </a:r>
          <a:r>
            <a:rPr lang="en-US" sz="2400" kern="1200" dirty="0" err="1"/>
            <a:t>i</a:t>
          </a:r>
          <a:r>
            <a:rPr lang="en-US" sz="2400" kern="1200" dirty="0"/>
            <a:t> </a:t>
          </a:r>
          <a:r>
            <a:rPr lang="en-US" sz="2400" kern="1200" dirty="0" err="1"/>
            <a:t>kallelsen</a:t>
          </a:r>
          <a:r>
            <a:rPr lang="en-US" sz="2400" kern="1200" dirty="0"/>
            <a:t> om </a:t>
          </a:r>
          <a:r>
            <a:rPr lang="en-US" sz="2400" kern="1200" dirty="0" err="1"/>
            <a:t>ni</a:t>
          </a:r>
          <a:r>
            <a:rPr lang="en-US" sz="2400" kern="1200" dirty="0"/>
            <a:t> </a:t>
          </a:r>
          <a:r>
            <a:rPr lang="en-US" sz="2400" kern="1200" dirty="0" err="1"/>
            <a:t>kan</a:t>
          </a:r>
          <a:r>
            <a:rPr lang="en-US" sz="2400" kern="1200" dirty="0"/>
            <a:t> </a:t>
          </a:r>
          <a:r>
            <a:rPr lang="en-US" sz="2400" kern="1200" dirty="0" err="1"/>
            <a:t>köra</a:t>
          </a:r>
          <a:r>
            <a:rPr lang="en-US" sz="2400" kern="1200" dirty="0"/>
            <a:t>. </a:t>
          </a:r>
        </a:p>
      </dsp:txBody>
      <dsp:txXfrm>
        <a:off x="0" y="1686781"/>
        <a:ext cx="7633698" cy="841478"/>
      </dsp:txXfrm>
    </dsp:sp>
    <dsp:sp modelId="{4677015B-30E4-4617-ABFF-E5964B884D02}">
      <dsp:nvSpPr>
        <dsp:cNvPr id="0" name=""/>
        <dsp:cNvSpPr/>
      </dsp:nvSpPr>
      <dsp:spPr>
        <a:xfrm>
          <a:off x="0" y="2332319"/>
          <a:ext cx="7633698" cy="0"/>
        </a:xfrm>
        <a:prstGeom prst="line">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w="6350" cap="flat" cmpd="sng" algn="ctr">
          <a:solidFill>
            <a:schemeClr val="accent5">
              <a:hueOff val="-3379271"/>
              <a:satOff val="-8710"/>
              <a:lumOff val="-5883"/>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04253D3-8078-481C-9ACF-3338898B2E7D}">
      <dsp:nvSpPr>
        <dsp:cNvPr id="0" name=""/>
        <dsp:cNvSpPr/>
      </dsp:nvSpPr>
      <dsp:spPr>
        <a:xfrm>
          <a:off x="0" y="2528260"/>
          <a:ext cx="7626243" cy="1584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err="1"/>
            <a:t>Hjälp</a:t>
          </a:r>
          <a:r>
            <a:rPr lang="en-US" sz="2400" kern="1200" dirty="0"/>
            <a:t> med </a:t>
          </a:r>
          <a:r>
            <a:rPr lang="en-US" sz="2400" kern="1200" dirty="0" err="1"/>
            <a:t>att</a:t>
          </a:r>
          <a:r>
            <a:rPr lang="en-US" sz="2400" kern="1200" dirty="0"/>
            <a:t> </a:t>
          </a:r>
          <a:r>
            <a:rPr lang="en-US" sz="2400" kern="1200" dirty="0" err="1"/>
            <a:t>tvätta</a:t>
          </a:r>
          <a:r>
            <a:rPr lang="en-US" sz="2400" kern="1200" dirty="0"/>
            <a:t> match-</a:t>
          </a:r>
          <a:r>
            <a:rPr lang="en-US" sz="2400" kern="1200" dirty="0" err="1"/>
            <a:t>ställ</a:t>
          </a:r>
          <a:r>
            <a:rPr lang="en-US" sz="2400" kern="1200" dirty="0"/>
            <a:t> </a:t>
          </a:r>
          <a:r>
            <a:rPr lang="en-US" sz="2400" kern="1200" dirty="0" err="1"/>
            <a:t>efter</a:t>
          </a:r>
          <a:r>
            <a:rPr lang="en-US" sz="2400" kern="1200" dirty="0"/>
            <a:t> match.</a:t>
          </a:r>
        </a:p>
        <a:p>
          <a:pPr marL="0" lvl="0" indent="0" algn="l" defTabSz="1066800">
            <a:lnSpc>
              <a:spcPct val="90000"/>
            </a:lnSpc>
            <a:spcBef>
              <a:spcPct val="0"/>
            </a:spcBef>
            <a:spcAft>
              <a:spcPct val="35000"/>
            </a:spcAft>
            <a:buNone/>
          </a:pPr>
          <a:r>
            <a:rPr lang="en-US" sz="2400" kern="1200" dirty="0"/>
            <a:t>Vi </a:t>
          </a:r>
          <a:r>
            <a:rPr lang="en-US" sz="2400" kern="1200" dirty="0" err="1"/>
            <a:t>skriver</a:t>
          </a:r>
          <a:r>
            <a:rPr lang="en-US" sz="2400" kern="1200" dirty="0"/>
            <a:t> </a:t>
          </a:r>
          <a:r>
            <a:rPr lang="en-US" sz="2400" kern="1200" dirty="0" err="1"/>
            <a:t>vem</a:t>
          </a:r>
          <a:r>
            <a:rPr lang="en-US" sz="2400" kern="1200" dirty="0"/>
            <a:t> </a:t>
          </a:r>
          <a:r>
            <a:rPr lang="en-US" sz="2400" kern="1200" dirty="0" err="1"/>
            <a:t>i</a:t>
          </a:r>
          <a:r>
            <a:rPr lang="en-US" sz="2400" kern="1200" dirty="0"/>
            <a:t> </a:t>
          </a:r>
          <a:r>
            <a:rPr lang="en-US" sz="2400" kern="1200" dirty="0" err="1"/>
            <a:t>kallelsen</a:t>
          </a:r>
          <a:r>
            <a:rPr lang="en-US" sz="2400" kern="1200" dirty="0"/>
            <a:t> </a:t>
          </a:r>
          <a:r>
            <a:rPr lang="en-US" sz="2400" kern="1200" dirty="0" err="1"/>
            <a:t>och</a:t>
          </a:r>
          <a:r>
            <a:rPr lang="en-US" sz="2400" kern="1200" dirty="0"/>
            <a:t> </a:t>
          </a:r>
          <a:r>
            <a:rPr lang="en-US" sz="2400" kern="1200" dirty="0" err="1"/>
            <a:t>då</a:t>
          </a:r>
          <a:r>
            <a:rPr lang="en-US" sz="2400" kern="1200" dirty="0"/>
            <a:t> </a:t>
          </a:r>
          <a:r>
            <a:rPr lang="en-US" sz="2400" kern="1200" dirty="0" err="1"/>
            <a:t>tvättar</a:t>
          </a:r>
          <a:r>
            <a:rPr lang="en-US" sz="2400" kern="1200" dirty="0"/>
            <a:t> man till </a:t>
          </a:r>
          <a:r>
            <a:rPr lang="en-US" sz="2400" kern="1200" dirty="0" err="1"/>
            <a:t>kommande</a:t>
          </a:r>
          <a:r>
            <a:rPr lang="en-US" sz="2400" kern="1200" dirty="0"/>
            <a:t> </a:t>
          </a:r>
          <a:r>
            <a:rPr lang="en-US" sz="2400" kern="1200" dirty="0" err="1"/>
            <a:t>träning</a:t>
          </a:r>
          <a:r>
            <a:rPr lang="en-US" sz="2400" kern="1200" dirty="0"/>
            <a:t> </a:t>
          </a:r>
          <a:r>
            <a:rPr lang="en-US" sz="2400" kern="1200" dirty="0" err="1"/>
            <a:t>veckan</a:t>
          </a:r>
          <a:r>
            <a:rPr lang="en-US" sz="2400" kern="1200" dirty="0"/>
            <a:t> </a:t>
          </a:r>
          <a:r>
            <a:rPr lang="en-US" sz="2400" kern="1200" dirty="0" err="1"/>
            <a:t>efter</a:t>
          </a:r>
          <a:r>
            <a:rPr lang="en-US" sz="2400" kern="1200" dirty="0"/>
            <a:t>.</a:t>
          </a:r>
        </a:p>
      </dsp:txBody>
      <dsp:txXfrm>
        <a:off x="0" y="2528260"/>
        <a:ext cx="7626243" cy="1584512"/>
      </dsp:txXfrm>
    </dsp:sp>
    <dsp:sp modelId="{A1CD4C19-FE52-46ED-9605-203CA14B7C51}">
      <dsp:nvSpPr>
        <dsp:cNvPr id="0" name=""/>
        <dsp:cNvSpPr/>
      </dsp:nvSpPr>
      <dsp:spPr>
        <a:xfrm>
          <a:off x="0" y="4112772"/>
          <a:ext cx="7633698" cy="0"/>
        </a:xfrm>
        <a:prstGeom prst="line">
          <a:avLst/>
        </a:prstGeom>
        <a:gradFill rotWithShape="0">
          <a:gsLst>
            <a:gs pos="0">
              <a:schemeClr val="accent5">
                <a:hueOff val="-4505695"/>
                <a:satOff val="-11613"/>
                <a:lumOff val="-7843"/>
                <a:alphaOff val="0"/>
                <a:satMod val="103000"/>
                <a:lumMod val="102000"/>
                <a:tint val="94000"/>
              </a:schemeClr>
            </a:gs>
            <a:gs pos="50000">
              <a:schemeClr val="accent5">
                <a:hueOff val="-4505695"/>
                <a:satOff val="-11613"/>
                <a:lumOff val="-7843"/>
                <a:alphaOff val="0"/>
                <a:satMod val="110000"/>
                <a:lumMod val="100000"/>
                <a:shade val="100000"/>
              </a:schemeClr>
            </a:gs>
            <a:gs pos="100000">
              <a:schemeClr val="accent5">
                <a:hueOff val="-4505695"/>
                <a:satOff val="-11613"/>
                <a:lumOff val="-7843"/>
                <a:alphaOff val="0"/>
                <a:lumMod val="99000"/>
                <a:satMod val="120000"/>
                <a:shade val="78000"/>
              </a:schemeClr>
            </a:gs>
          </a:gsLst>
          <a:lin ang="5400000" scaled="0"/>
        </a:gradFill>
        <a:ln w="6350" cap="flat" cmpd="sng" algn="ctr">
          <a:solidFill>
            <a:schemeClr val="accent5">
              <a:hueOff val="-4505695"/>
              <a:satOff val="-11613"/>
              <a:lumOff val="-7843"/>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325FEF3-5195-4C50-8E78-92164A0506BC}">
      <dsp:nvSpPr>
        <dsp:cNvPr id="0" name=""/>
        <dsp:cNvSpPr/>
      </dsp:nvSpPr>
      <dsp:spPr>
        <a:xfrm>
          <a:off x="0" y="4112772"/>
          <a:ext cx="7633698" cy="841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err="1"/>
            <a:t>Utföra</a:t>
          </a:r>
          <a:r>
            <a:rPr lang="en-US" sz="2400" kern="1200" dirty="0"/>
            <a:t> </a:t>
          </a:r>
          <a:r>
            <a:rPr lang="en-US" sz="2400" kern="1200" dirty="0" err="1"/>
            <a:t>tilldelade</a:t>
          </a:r>
          <a:r>
            <a:rPr lang="en-US" sz="2400" kern="1200" dirty="0"/>
            <a:t> </a:t>
          </a:r>
          <a:r>
            <a:rPr lang="en-US" sz="2400" kern="1200" dirty="0" err="1"/>
            <a:t>arbetsuppgifter</a:t>
          </a:r>
          <a:endParaRPr lang="en-US" sz="2400" kern="1200" dirty="0"/>
        </a:p>
      </dsp:txBody>
      <dsp:txXfrm>
        <a:off x="0" y="4112772"/>
        <a:ext cx="7633698" cy="841478"/>
      </dsp:txXfrm>
    </dsp:sp>
    <dsp:sp modelId="{BC7B4542-B8DE-4365-A487-06486112A404}">
      <dsp:nvSpPr>
        <dsp:cNvPr id="0" name=""/>
        <dsp:cNvSpPr/>
      </dsp:nvSpPr>
      <dsp:spPr>
        <a:xfrm>
          <a:off x="0" y="4954251"/>
          <a:ext cx="7633698" cy="0"/>
        </a:xfrm>
        <a:prstGeom prst="line">
          <a:avLst/>
        </a:prstGeom>
        <a:gradFill rotWithShape="0">
          <a:gsLst>
            <a:gs pos="0">
              <a:schemeClr val="accent5">
                <a:hueOff val="-5632119"/>
                <a:satOff val="-14516"/>
                <a:lumOff val="-9804"/>
                <a:alphaOff val="0"/>
                <a:satMod val="103000"/>
                <a:lumMod val="102000"/>
                <a:tint val="94000"/>
              </a:schemeClr>
            </a:gs>
            <a:gs pos="50000">
              <a:schemeClr val="accent5">
                <a:hueOff val="-5632119"/>
                <a:satOff val="-14516"/>
                <a:lumOff val="-9804"/>
                <a:alphaOff val="0"/>
                <a:satMod val="110000"/>
                <a:lumMod val="100000"/>
                <a:shade val="100000"/>
              </a:schemeClr>
            </a:gs>
            <a:gs pos="100000">
              <a:schemeClr val="accent5">
                <a:hueOff val="-5632119"/>
                <a:satOff val="-14516"/>
                <a:lumOff val="-9804"/>
                <a:alphaOff val="0"/>
                <a:lumMod val="99000"/>
                <a:satMod val="120000"/>
                <a:shade val="78000"/>
              </a:schemeClr>
            </a:gs>
          </a:gsLst>
          <a:lin ang="5400000" scaled="0"/>
        </a:gradFill>
        <a:ln w="6350" cap="flat" cmpd="sng" algn="ctr">
          <a:solidFill>
            <a:schemeClr val="accent5">
              <a:hueOff val="-5632119"/>
              <a:satOff val="-14516"/>
              <a:lumOff val="-980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B1C6BC0-F7D2-477D-A0D1-6BBE0E8B16A9}">
      <dsp:nvSpPr>
        <dsp:cNvPr id="0" name=""/>
        <dsp:cNvSpPr/>
      </dsp:nvSpPr>
      <dsp:spPr>
        <a:xfrm>
          <a:off x="0" y="4954251"/>
          <a:ext cx="7633698" cy="841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Delta </a:t>
          </a:r>
          <a:r>
            <a:rPr lang="en-US" sz="2400" kern="1200" dirty="0" err="1"/>
            <a:t>på</a:t>
          </a:r>
          <a:r>
            <a:rPr lang="en-US" sz="2400" kern="1200" dirty="0"/>
            <a:t> </a:t>
          </a:r>
          <a:r>
            <a:rPr lang="en-US" sz="2400" kern="1200" dirty="0" err="1"/>
            <a:t>föräldramöten</a:t>
          </a:r>
          <a:endParaRPr lang="en-US" sz="2400" kern="1200" dirty="0"/>
        </a:p>
        <a:p>
          <a:pPr marL="0" lvl="0" indent="0" algn="l" defTabSz="1066800">
            <a:lnSpc>
              <a:spcPct val="90000"/>
            </a:lnSpc>
            <a:spcBef>
              <a:spcPct val="0"/>
            </a:spcBef>
            <a:spcAft>
              <a:spcPct val="35000"/>
            </a:spcAft>
            <a:buNone/>
          </a:pPr>
          <a:r>
            <a:rPr lang="en-US" sz="2400" kern="1200" dirty="0" err="1"/>
            <a:t>Betala</a:t>
          </a:r>
          <a:r>
            <a:rPr lang="en-US" sz="2400" kern="1200" dirty="0"/>
            <a:t> </a:t>
          </a:r>
          <a:r>
            <a:rPr lang="en-US" sz="2400" kern="1200" dirty="0" err="1"/>
            <a:t>medlemsavgiften</a:t>
          </a:r>
          <a:r>
            <a:rPr lang="en-US" sz="2400" kern="1200" dirty="0"/>
            <a:t> 2025, </a:t>
          </a:r>
          <a:r>
            <a:rPr lang="en-US" sz="2400" kern="1200" dirty="0" err="1"/>
            <a:t>kommer</a:t>
          </a:r>
          <a:r>
            <a:rPr lang="en-US" sz="2400" kern="1200" dirty="0"/>
            <a:t> via mail. </a:t>
          </a:r>
        </a:p>
        <a:p>
          <a:pPr marL="0" lvl="0" indent="0" algn="l" defTabSz="1066800">
            <a:lnSpc>
              <a:spcPct val="90000"/>
            </a:lnSpc>
            <a:spcBef>
              <a:spcPct val="0"/>
            </a:spcBef>
            <a:spcAft>
              <a:spcPct val="35000"/>
            </a:spcAft>
            <a:buNone/>
          </a:pPr>
          <a:r>
            <a:rPr lang="en-US" sz="2400" kern="1200" dirty="0" err="1"/>
            <a:t>Nytt</a:t>
          </a:r>
          <a:r>
            <a:rPr lang="en-US" sz="2400" kern="1200" dirty="0"/>
            <a:t>: 400kr av </a:t>
          </a:r>
          <a:r>
            <a:rPr lang="en-US" sz="2400" kern="1200" dirty="0" err="1"/>
            <a:t>avgiften</a:t>
          </a:r>
          <a:r>
            <a:rPr lang="en-US" sz="2400" kern="1200" dirty="0"/>
            <a:t> </a:t>
          </a:r>
          <a:r>
            <a:rPr lang="en-US" sz="2400" kern="1200" dirty="0" err="1"/>
            <a:t>går</a:t>
          </a:r>
          <a:r>
            <a:rPr lang="en-US" sz="2400" kern="1200" dirty="0"/>
            <a:t> till </a:t>
          </a:r>
          <a:r>
            <a:rPr lang="en-US" sz="2400" kern="1200" dirty="0" err="1"/>
            <a:t>lagkassan</a:t>
          </a:r>
          <a:r>
            <a:rPr lang="en-US" sz="2400" kern="1200" dirty="0"/>
            <a:t>. </a:t>
          </a:r>
        </a:p>
      </dsp:txBody>
      <dsp:txXfrm>
        <a:off x="0" y="4954251"/>
        <a:ext cx="7633698" cy="841478"/>
      </dsp:txXfrm>
    </dsp:sp>
    <dsp:sp modelId="{F37E1A31-54B2-4693-9307-8260AF9D192F}">
      <dsp:nvSpPr>
        <dsp:cNvPr id="0" name=""/>
        <dsp:cNvSpPr/>
      </dsp:nvSpPr>
      <dsp:spPr>
        <a:xfrm>
          <a:off x="0" y="5423661"/>
          <a:ext cx="7633698" cy="0"/>
        </a:xfrm>
        <a:prstGeom prst="line">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2C10335-E470-4619-A113-54FFF047A622}">
      <dsp:nvSpPr>
        <dsp:cNvPr id="0" name=""/>
        <dsp:cNvSpPr/>
      </dsp:nvSpPr>
      <dsp:spPr>
        <a:xfrm>
          <a:off x="0" y="5795729"/>
          <a:ext cx="7633698" cy="841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 </a:t>
          </a:r>
        </a:p>
      </dsp:txBody>
      <dsp:txXfrm>
        <a:off x="0" y="5795729"/>
        <a:ext cx="7633698" cy="8414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EF6477-832F-4466-AA2D-578EDCB920D7}">
      <dsp:nvSpPr>
        <dsp:cNvPr id="0" name=""/>
        <dsp:cNvSpPr/>
      </dsp:nvSpPr>
      <dsp:spPr>
        <a:xfrm>
          <a:off x="0" y="4073"/>
          <a:ext cx="6666833" cy="86768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07ED3E7-2328-4734-8092-2A0E7BCB75D8}">
      <dsp:nvSpPr>
        <dsp:cNvPr id="0" name=""/>
        <dsp:cNvSpPr/>
      </dsp:nvSpPr>
      <dsp:spPr>
        <a:xfrm>
          <a:off x="262474" y="199302"/>
          <a:ext cx="477226" cy="4772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4107195-BF69-424C-947F-B3E48877DB0D}">
      <dsp:nvSpPr>
        <dsp:cNvPr id="0" name=""/>
        <dsp:cNvSpPr/>
      </dsp:nvSpPr>
      <dsp:spPr>
        <a:xfrm>
          <a:off x="1002176" y="4073"/>
          <a:ext cx="5664656" cy="867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830" tIns="91830" rIns="91830" bIns="91830" numCol="1" spcCol="1270" anchor="ctr" anchorCtr="0">
          <a:noAutofit/>
        </a:bodyPr>
        <a:lstStyle/>
        <a:p>
          <a:pPr marL="0" lvl="0" indent="0" algn="l" defTabSz="844550">
            <a:lnSpc>
              <a:spcPct val="100000"/>
            </a:lnSpc>
            <a:spcBef>
              <a:spcPct val="0"/>
            </a:spcBef>
            <a:spcAft>
              <a:spcPct val="35000"/>
            </a:spcAft>
            <a:buNone/>
          </a:pPr>
          <a:r>
            <a:rPr lang="en-US" sz="1900" kern="1200" dirty="0" err="1"/>
            <a:t>Boll-Kajsa+kiosk</a:t>
          </a:r>
          <a:r>
            <a:rPr lang="en-US" sz="1900" kern="1200" dirty="0"/>
            <a:t> </a:t>
          </a:r>
          <a:r>
            <a:rPr lang="en-US" sz="1900" kern="1200" dirty="0" err="1"/>
            <a:t>och</a:t>
          </a:r>
          <a:r>
            <a:rPr lang="en-US" sz="1900" kern="1200" dirty="0"/>
            <a:t> </a:t>
          </a:r>
          <a:r>
            <a:rPr lang="en-US" sz="1900" kern="1200" dirty="0" err="1"/>
            <a:t>inträde</a:t>
          </a:r>
          <a:r>
            <a:rPr lang="en-US" sz="1900" kern="1200" dirty="0"/>
            <a:t> 7/6 </a:t>
          </a:r>
        </a:p>
      </dsp:txBody>
      <dsp:txXfrm>
        <a:off x="1002176" y="4073"/>
        <a:ext cx="5664656" cy="867684"/>
      </dsp:txXfrm>
    </dsp:sp>
    <dsp:sp modelId="{A66DAEDC-4DE4-476F-B2C1-FB5A719EEE8B}">
      <dsp:nvSpPr>
        <dsp:cNvPr id="0" name=""/>
        <dsp:cNvSpPr/>
      </dsp:nvSpPr>
      <dsp:spPr>
        <a:xfrm>
          <a:off x="0" y="1088679"/>
          <a:ext cx="6666833" cy="86768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6F7124E-49AB-4F67-BE49-88FA7B86BC77}">
      <dsp:nvSpPr>
        <dsp:cNvPr id="0" name=""/>
        <dsp:cNvSpPr/>
      </dsp:nvSpPr>
      <dsp:spPr>
        <a:xfrm>
          <a:off x="262474" y="1283908"/>
          <a:ext cx="477226" cy="4772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7473A8D-25B9-45C0-BE06-24280DE08416}">
      <dsp:nvSpPr>
        <dsp:cNvPr id="0" name=""/>
        <dsp:cNvSpPr/>
      </dsp:nvSpPr>
      <dsp:spPr>
        <a:xfrm>
          <a:off x="1002176" y="1088679"/>
          <a:ext cx="5664656" cy="867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830" tIns="91830" rIns="91830" bIns="91830" numCol="1" spcCol="1270" anchor="ctr" anchorCtr="0">
          <a:noAutofit/>
        </a:bodyPr>
        <a:lstStyle/>
        <a:p>
          <a:pPr marL="0" lvl="0" indent="0" algn="l" defTabSz="844550">
            <a:lnSpc>
              <a:spcPct val="100000"/>
            </a:lnSpc>
            <a:spcBef>
              <a:spcPct val="0"/>
            </a:spcBef>
            <a:spcAft>
              <a:spcPct val="35000"/>
            </a:spcAft>
            <a:buNone/>
          </a:pPr>
          <a:r>
            <a:rPr lang="en-US" sz="1900" kern="1200" dirty="0" err="1"/>
            <a:t>Uppgift</a:t>
          </a:r>
          <a:r>
            <a:rPr lang="en-US" sz="1900" kern="1200" dirty="0"/>
            <a:t> </a:t>
          </a:r>
          <a:r>
            <a:rPr lang="en-US" sz="1900" kern="1200" dirty="0" err="1"/>
            <a:t>på</a:t>
          </a:r>
          <a:r>
            <a:rPr lang="en-US" sz="1900" kern="1200" dirty="0"/>
            <a:t> </a:t>
          </a:r>
          <a:r>
            <a:rPr lang="en-US" sz="1900" kern="1200" dirty="0" err="1"/>
            <a:t>Klassfotbollen</a:t>
          </a:r>
          <a:r>
            <a:rPr lang="en-US" sz="1900" kern="1200" dirty="0"/>
            <a:t> &amp; </a:t>
          </a:r>
          <a:r>
            <a:rPr lang="en-US" sz="1900" kern="1200" dirty="0" err="1"/>
            <a:t>Sommarlandscupen</a:t>
          </a:r>
          <a:endParaRPr lang="en-US" sz="1900" kern="1200" dirty="0"/>
        </a:p>
      </dsp:txBody>
      <dsp:txXfrm>
        <a:off x="1002176" y="1088679"/>
        <a:ext cx="5664656" cy="867684"/>
      </dsp:txXfrm>
    </dsp:sp>
    <dsp:sp modelId="{456BD1C6-739D-4AFA-A5D1-2CD9EC9CB31C}">
      <dsp:nvSpPr>
        <dsp:cNvPr id="0" name=""/>
        <dsp:cNvSpPr/>
      </dsp:nvSpPr>
      <dsp:spPr>
        <a:xfrm>
          <a:off x="0" y="2173286"/>
          <a:ext cx="6666833" cy="86768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2F59301-F700-42C3-BDC0-14CD7359C324}">
      <dsp:nvSpPr>
        <dsp:cNvPr id="0" name=""/>
        <dsp:cNvSpPr/>
      </dsp:nvSpPr>
      <dsp:spPr>
        <a:xfrm>
          <a:off x="262474" y="2368515"/>
          <a:ext cx="477226" cy="4772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657A46F-11DB-4EA6-A34F-A14A5DCA4534}">
      <dsp:nvSpPr>
        <dsp:cNvPr id="0" name=""/>
        <dsp:cNvSpPr/>
      </dsp:nvSpPr>
      <dsp:spPr>
        <a:xfrm>
          <a:off x="1002176" y="2173286"/>
          <a:ext cx="5664656" cy="867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830" tIns="91830" rIns="91830" bIns="91830" numCol="1" spcCol="1270" anchor="ctr" anchorCtr="0">
          <a:noAutofit/>
        </a:bodyPr>
        <a:lstStyle/>
        <a:p>
          <a:pPr marL="0" lvl="0" indent="0" algn="l" defTabSz="844550">
            <a:lnSpc>
              <a:spcPct val="100000"/>
            </a:lnSpc>
            <a:spcBef>
              <a:spcPct val="0"/>
            </a:spcBef>
            <a:spcAft>
              <a:spcPct val="35000"/>
            </a:spcAft>
            <a:buNone/>
          </a:pPr>
          <a:r>
            <a:rPr lang="en-US" sz="1900" kern="1200"/>
            <a:t>Vi ledare delar ut uppgifter via vår lagsida.</a:t>
          </a:r>
        </a:p>
      </dsp:txBody>
      <dsp:txXfrm>
        <a:off x="1002176" y="2173286"/>
        <a:ext cx="5664656" cy="867684"/>
      </dsp:txXfrm>
    </dsp:sp>
    <dsp:sp modelId="{CB285670-240E-4902-A4DB-AA3FC575920C}">
      <dsp:nvSpPr>
        <dsp:cNvPr id="0" name=""/>
        <dsp:cNvSpPr/>
      </dsp:nvSpPr>
      <dsp:spPr>
        <a:xfrm>
          <a:off x="0" y="3257892"/>
          <a:ext cx="6666833" cy="86768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4BFE793-ECD4-4C20-85FE-80F7A0AA14B8}">
      <dsp:nvSpPr>
        <dsp:cNvPr id="0" name=""/>
        <dsp:cNvSpPr/>
      </dsp:nvSpPr>
      <dsp:spPr>
        <a:xfrm>
          <a:off x="262474" y="3453121"/>
          <a:ext cx="477226" cy="4772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A09A831-2ACE-48FE-B577-2B9EC998B4A3}">
      <dsp:nvSpPr>
        <dsp:cNvPr id="0" name=""/>
        <dsp:cNvSpPr/>
      </dsp:nvSpPr>
      <dsp:spPr>
        <a:xfrm>
          <a:off x="1002176" y="3257892"/>
          <a:ext cx="5664656" cy="867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830" tIns="91830" rIns="91830" bIns="91830" numCol="1" spcCol="1270" anchor="ctr" anchorCtr="0">
          <a:noAutofit/>
        </a:bodyPr>
        <a:lstStyle/>
        <a:p>
          <a:pPr marL="0" lvl="0" indent="0" algn="l" defTabSz="844550">
            <a:lnSpc>
              <a:spcPct val="100000"/>
            </a:lnSpc>
            <a:spcBef>
              <a:spcPct val="0"/>
            </a:spcBef>
            <a:spcAft>
              <a:spcPct val="35000"/>
            </a:spcAft>
            <a:buNone/>
          </a:pPr>
          <a:r>
            <a:rPr lang="en-US" sz="1900" kern="1200"/>
            <a:t>Genom arbetsuppgifter får vi in pengar till lagkassan.  </a:t>
          </a:r>
        </a:p>
      </dsp:txBody>
      <dsp:txXfrm>
        <a:off x="1002176" y="3257892"/>
        <a:ext cx="5664656" cy="867684"/>
      </dsp:txXfrm>
    </dsp:sp>
    <dsp:sp modelId="{B6F11077-BA00-4450-BC08-C7312F643567}">
      <dsp:nvSpPr>
        <dsp:cNvPr id="0" name=""/>
        <dsp:cNvSpPr/>
      </dsp:nvSpPr>
      <dsp:spPr>
        <a:xfrm>
          <a:off x="0" y="4342498"/>
          <a:ext cx="6666833" cy="86768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81165C18-866C-4AE9-9558-22FDE951CCA6}">
      <dsp:nvSpPr>
        <dsp:cNvPr id="0" name=""/>
        <dsp:cNvSpPr/>
      </dsp:nvSpPr>
      <dsp:spPr>
        <a:xfrm>
          <a:off x="262474" y="4537727"/>
          <a:ext cx="477226" cy="4772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2A9B6BF-D203-40F5-9822-76CB1CBB2D5C}">
      <dsp:nvSpPr>
        <dsp:cNvPr id="0" name=""/>
        <dsp:cNvSpPr/>
      </dsp:nvSpPr>
      <dsp:spPr>
        <a:xfrm>
          <a:off x="1002176" y="4342498"/>
          <a:ext cx="5664656" cy="867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830" tIns="91830" rIns="91830" bIns="91830" numCol="1" spcCol="1270" anchor="ctr" anchorCtr="0">
          <a:noAutofit/>
        </a:bodyPr>
        <a:lstStyle/>
        <a:p>
          <a:pPr marL="0" lvl="0" indent="0" algn="l" defTabSz="844550">
            <a:lnSpc>
              <a:spcPct val="100000"/>
            </a:lnSpc>
            <a:spcBef>
              <a:spcPct val="0"/>
            </a:spcBef>
            <a:spcAft>
              <a:spcPct val="35000"/>
            </a:spcAft>
            <a:buNone/>
          </a:pPr>
          <a:r>
            <a:rPr lang="en-US" sz="1900" kern="1200" dirty="0" err="1"/>
            <a:t>Viktigt</a:t>
          </a:r>
          <a:r>
            <a:rPr lang="en-US" sz="1900" kern="1200" dirty="0"/>
            <a:t> </a:t>
          </a:r>
          <a:r>
            <a:rPr lang="en-US" sz="1900" kern="1200" dirty="0" err="1"/>
            <a:t>att</a:t>
          </a:r>
          <a:r>
            <a:rPr lang="en-US" sz="1900" kern="1200" dirty="0"/>
            <a:t> </a:t>
          </a:r>
          <a:r>
            <a:rPr lang="en-US" sz="1900" kern="1200" dirty="0" err="1"/>
            <a:t>alla</a:t>
          </a:r>
          <a:r>
            <a:rPr lang="en-US" sz="1900" kern="1200" dirty="0"/>
            <a:t> </a:t>
          </a:r>
          <a:r>
            <a:rPr lang="en-US" sz="1900" kern="1200" dirty="0" err="1"/>
            <a:t>är</a:t>
          </a:r>
          <a:r>
            <a:rPr lang="en-US" sz="1900" kern="1200" dirty="0"/>
            <a:t> med </a:t>
          </a:r>
          <a:r>
            <a:rPr lang="en-US" sz="1900" kern="1200" dirty="0" err="1"/>
            <a:t>och</a:t>
          </a:r>
          <a:r>
            <a:rPr lang="en-US" sz="1900" kern="1200" dirty="0"/>
            <a:t> </a:t>
          </a:r>
          <a:r>
            <a:rPr lang="en-US" sz="1900" kern="1200" dirty="0" err="1"/>
            <a:t>hjälper</a:t>
          </a:r>
          <a:r>
            <a:rPr lang="en-US" sz="1900" kern="1200" dirty="0"/>
            <a:t> till! </a:t>
          </a:r>
        </a:p>
      </dsp:txBody>
      <dsp:txXfrm>
        <a:off x="1002176" y="4342498"/>
        <a:ext cx="5664656" cy="86768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0AAF50-8F5F-6F3B-9D9C-259132CB0E6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F88A594-0762-0790-F7D9-B0F142AE23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6318B2E-07F2-5C4B-010C-C6AD5A45ACBD}"/>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5" name="Platshållare för sidfot 4">
            <a:extLst>
              <a:ext uri="{FF2B5EF4-FFF2-40B4-BE49-F238E27FC236}">
                <a16:creationId xmlns:a16="http://schemas.microsoft.com/office/drawing/2014/main" id="{54E34722-9D7D-B4B9-F321-3AE9111BBB4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A27224A-CC71-A2C1-760D-23CCD0549D1F}"/>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972826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19F46-917D-6393-EFB1-A48FC7DB5B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0F3097C-5C86-29C5-C334-6AFCD1399AED}"/>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96DC290-1A69-1677-EA53-A443561BCA52}"/>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5" name="Platshållare för sidfot 4">
            <a:extLst>
              <a:ext uri="{FF2B5EF4-FFF2-40B4-BE49-F238E27FC236}">
                <a16:creationId xmlns:a16="http://schemas.microsoft.com/office/drawing/2014/main" id="{66F8A434-C76C-E27B-AE0A-F2825F0165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E887A5E-13FA-26F1-0715-C7D8DF547BF1}"/>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501853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5C0E130-3810-1C9E-31FC-E827D9C98CE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4A821BC-8E9C-BEFC-8E1A-BEC3586B806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D1364FB-A48B-8EA7-EA35-503B41CC7F3C}"/>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5" name="Platshållare för sidfot 4">
            <a:extLst>
              <a:ext uri="{FF2B5EF4-FFF2-40B4-BE49-F238E27FC236}">
                <a16:creationId xmlns:a16="http://schemas.microsoft.com/office/drawing/2014/main" id="{B55FCCB8-CE31-51C1-9A8B-BDBB1BB57B9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94BB52F-7B81-9852-6886-E24C176C7C5E}"/>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86637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8DD457-5342-CF09-BAC2-0E77081353A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E30CD95-EE7F-6395-1649-9BC82B2ADCD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7282B9-F91A-65C7-9A69-DB28DA82D0CA}"/>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5" name="Platshållare för sidfot 4">
            <a:extLst>
              <a:ext uri="{FF2B5EF4-FFF2-40B4-BE49-F238E27FC236}">
                <a16:creationId xmlns:a16="http://schemas.microsoft.com/office/drawing/2014/main" id="{C1717A85-22D6-2840-C956-FAE03C57C79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5085F2-D471-346E-68E8-98DEA565BD45}"/>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690941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693B3D-7F80-2432-9016-DB98451F134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85CB6A3-65B7-F52C-39A2-4E1EF8A218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9C5F27F3-757E-D5F7-6134-32398F5C2AF8}"/>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5" name="Platshållare för sidfot 4">
            <a:extLst>
              <a:ext uri="{FF2B5EF4-FFF2-40B4-BE49-F238E27FC236}">
                <a16:creationId xmlns:a16="http://schemas.microsoft.com/office/drawing/2014/main" id="{B13A2E78-73FF-C961-3D8F-75692D490F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0B08E8-E6ED-34B7-CCB0-E7390CE26186}"/>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926112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74E994-A3F3-499B-DC20-086481B62CB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DCE934-88BB-9002-38B4-71F68999580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1D2F8BD0-B3B3-3490-BC20-03EF3E3CB0E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7D51CBC-BB0A-8180-1E4D-22BCF22F98D0}"/>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6" name="Platshållare för sidfot 5">
            <a:extLst>
              <a:ext uri="{FF2B5EF4-FFF2-40B4-BE49-F238E27FC236}">
                <a16:creationId xmlns:a16="http://schemas.microsoft.com/office/drawing/2014/main" id="{F554D993-1194-805A-19D9-585C8CC174E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CE33576-7A69-E911-73A1-F8EA396B12DA}"/>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75911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F90854-918B-7771-6C0F-948D49E6CACC}"/>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78B3037-1B10-7727-2C62-A5B57D955C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786D461D-DFB2-6F8D-05DA-C6DC15B6DBA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C69697E-C84D-DC26-7D0A-F72F9E22B8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465461A-2819-E6C7-03B4-A5FFC266924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6C318AC-A5AE-0B63-4A74-460BE40B537D}"/>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8" name="Platshållare för sidfot 7">
            <a:extLst>
              <a:ext uri="{FF2B5EF4-FFF2-40B4-BE49-F238E27FC236}">
                <a16:creationId xmlns:a16="http://schemas.microsoft.com/office/drawing/2014/main" id="{F7CE1ABF-FD34-6425-1210-8844E22DA12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5915543-87D3-C953-F6AD-90F3BA9BB6FD}"/>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06891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EFBA47-776D-801F-898A-38FEBE06A63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74FE8EF-4C77-3847-F5A6-B13AF8820471}"/>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4" name="Platshållare för sidfot 3">
            <a:extLst>
              <a:ext uri="{FF2B5EF4-FFF2-40B4-BE49-F238E27FC236}">
                <a16:creationId xmlns:a16="http://schemas.microsoft.com/office/drawing/2014/main" id="{133B0507-D0DF-3777-2556-0A82AA130D8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FD82B3C-0E81-CFFA-C658-E23A201DF735}"/>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335981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5AD81A3-FD5C-C6A3-543E-D4520A010F6D}"/>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3" name="Platshållare för sidfot 2">
            <a:extLst>
              <a:ext uri="{FF2B5EF4-FFF2-40B4-BE49-F238E27FC236}">
                <a16:creationId xmlns:a16="http://schemas.microsoft.com/office/drawing/2014/main" id="{AD3D75E8-9F21-84C9-398A-F9E27693186B}"/>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ECC22BA-DCEF-CED4-F9C3-3780B724A8BD}"/>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5015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F5B18C-3B90-6690-D282-EA35B343180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DF80E18-772F-0104-ACB1-EF2FF89BAE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2038E3A-358D-1BB2-ACF5-FDEC759B8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F9A808E-F27F-637E-8247-34ABE69475AA}"/>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6" name="Platshållare för sidfot 5">
            <a:extLst>
              <a:ext uri="{FF2B5EF4-FFF2-40B4-BE49-F238E27FC236}">
                <a16:creationId xmlns:a16="http://schemas.microsoft.com/office/drawing/2014/main" id="{DECFD6E5-9432-15CC-92A6-9593DFA7983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F7B0D7F-B39D-A489-CD7F-22E9C1181202}"/>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88112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79ED4-9EC5-8710-CDE6-02558062C5C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5F97539-A16D-AAFE-E8B3-3281E25D08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F7722B8-E9EA-BF06-0AB2-70F86E20B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A0B8F1A-8455-B4FE-A666-6062F02DFAA2}"/>
              </a:ext>
            </a:extLst>
          </p:cNvPr>
          <p:cNvSpPr>
            <a:spLocks noGrp="1"/>
          </p:cNvSpPr>
          <p:nvPr>
            <p:ph type="dt" sz="half" idx="10"/>
          </p:nvPr>
        </p:nvSpPr>
        <p:spPr/>
        <p:txBody>
          <a:bodyPr/>
          <a:lstStyle/>
          <a:p>
            <a:fld id="{91313F82-EEE3-4F6B-8FB5-3F16DCA2BF28}" type="datetimeFigureOut">
              <a:rPr lang="sv-SE" smtClean="0"/>
              <a:t>2025-03-25</a:t>
            </a:fld>
            <a:endParaRPr lang="sv-SE"/>
          </a:p>
        </p:txBody>
      </p:sp>
      <p:sp>
        <p:nvSpPr>
          <p:cNvPr id="6" name="Platshållare för sidfot 5">
            <a:extLst>
              <a:ext uri="{FF2B5EF4-FFF2-40B4-BE49-F238E27FC236}">
                <a16:creationId xmlns:a16="http://schemas.microsoft.com/office/drawing/2014/main" id="{6DA79680-A9D5-E8C4-33BD-0384A3C667A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E9DE893-3554-7A3E-81EA-3FFEB954DFB0}"/>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840711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B875694-335A-8B03-E1C4-63E1595096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7F068C0-E73B-CF2E-F23C-272C17E45D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23EA353-06C7-CC84-F766-A2F88053D7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13F82-EEE3-4F6B-8FB5-3F16DCA2BF28}" type="datetimeFigureOut">
              <a:rPr lang="sv-SE" smtClean="0"/>
              <a:t>2025-03-25</a:t>
            </a:fld>
            <a:endParaRPr lang="sv-SE"/>
          </a:p>
        </p:txBody>
      </p:sp>
      <p:sp>
        <p:nvSpPr>
          <p:cNvPr id="5" name="Platshållare för sidfot 4">
            <a:extLst>
              <a:ext uri="{FF2B5EF4-FFF2-40B4-BE49-F238E27FC236}">
                <a16:creationId xmlns:a16="http://schemas.microsoft.com/office/drawing/2014/main" id="{BC02F42C-7F23-1167-7694-516428A09C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EFAA4CD7-2E0C-249B-9D1C-B8536D1212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B5EC8-C2B6-470E-9450-819790F2E37A}" type="slidenum">
              <a:rPr lang="sv-SE" smtClean="0"/>
              <a:t>‹#›</a:t>
            </a:fld>
            <a:endParaRPr lang="sv-SE"/>
          </a:p>
        </p:txBody>
      </p:sp>
    </p:spTree>
    <p:extLst>
      <p:ext uri="{BB962C8B-B14F-4D97-AF65-F5344CB8AC3E}">
        <p14:creationId xmlns:p14="http://schemas.microsoft.com/office/powerpoint/2010/main" val="3177440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hyperlink" Target="https://www.cancerfonden.se/stod-oss/tillsammans-mot-cancer-armband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1">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2FB445DC-878A-746B-999E-642068405C9D}"/>
              </a:ext>
            </a:extLst>
          </p:cNvPr>
          <p:cNvPicPr>
            <a:picLocks noChangeAspect="1"/>
          </p:cNvPicPr>
          <p:nvPr/>
        </p:nvPicPr>
        <p:blipFill>
          <a:blip r:embed="rId2"/>
          <a:srcRect l="13894" r="13845" b="1"/>
          <a:stretch/>
        </p:blipFill>
        <p:spPr>
          <a:xfrm>
            <a:off x="2522358" y="10"/>
            <a:ext cx="9669642" cy="6857990"/>
          </a:xfrm>
          <a:prstGeom prst="rect">
            <a:avLst/>
          </a:prstGeom>
        </p:spPr>
      </p:pic>
      <p:sp>
        <p:nvSpPr>
          <p:cNvPr id="31" name="Rectangle 23">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FFD4B2E2-50B4-45BC-996D-CF49BC339CB8}"/>
              </a:ext>
            </a:extLst>
          </p:cNvPr>
          <p:cNvSpPr>
            <a:spLocks noGrp="1"/>
          </p:cNvSpPr>
          <p:nvPr>
            <p:ph type="ctrTitle"/>
          </p:nvPr>
        </p:nvSpPr>
        <p:spPr>
          <a:xfrm>
            <a:off x="952228" y="743447"/>
            <a:ext cx="3973385" cy="3692028"/>
          </a:xfrm>
          <a:noFill/>
        </p:spPr>
        <p:txBody>
          <a:bodyPr>
            <a:normAutofit/>
          </a:bodyPr>
          <a:lstStyle/>
          <a:p>
            <a:pPr algn="l"/>
            <a:r>
              <a:rPr lang="sv-SE" sz="5200" b="1" dirty="0"/>
              <a:t>Föräldramöte F-13</a:t>
            </a:r>
          </a:p>
        </p:txBody>
      </p:sp>
      <p:sp>
        <p:nvSpPr>
          <p:cNvPr id="3" name="Underrubrik 2">
            <a:extLst>
              <a:ext uri="{FF2B5EF4-FFF2-40B4-BE49-F238E27FC236}">
                <a16:creationId xmlns:a16="http://schemas.microsoft.com/office/drawing/2014/main" id="{249FC388-EE27-4092-AD30-50F9430A8124}"/>
              </a:ext>
            </a:extLst>
          </p:cNvPr>
          <p:cNvSpPr>
            <a:spLocks noGrp="1"/>
          </p:cNvSpPr>
          <p:nvPr>
            <p:ph type="subTitle" idx="1"/>
          </p:nvPr>
        </p:nvSpPr>
        <p:spPr>
          <a:xfrm>
            <a:off x="952229" y="4629234"/>
            <a:ext cx="3973386" cy="1485319"/>
          </a:xfrm>
          <a:noFill/>
        </p:spPr>
        <p:txBody>
          <a:bodyPr>
            <a:normAutofit/>
          </a:bodyPr>
          <a:lstStyle/>
          <a:p>
            <a:pPr algn="l"/>
            <a:r>
              <a:rPr lang="sv-SE" dirty="0"/>
              <a:t>Säsongen 2025</a:t>
            </a:r>
          </a:p>
        </p:txBody>
      </p:sp>
    </p:spTree>
    <p:extLst>
      <p:ext uri="{BB962C8B-B14F-4D97-AF65-F5344CB8AC3E}">
        <p14:creationId xmlns:p14="http://schemas.microsoft.com/office/powerpoint/2010/main" val="917658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latshållare för innehåll 3">
            <a:extLst>
              <a:ext uri="{FF2B5EF4-FFF2-40B4-BE49-F238E27FC236}">
                <a16:creationId xmlns:a16="http://schemas.microsoft.com/office/drawing/2014/main" id="{EC706F9A-2F4B-73F7-CD7E-C432934CAA0A}"/>
              </a:ext>
            </a:extLst>
          </p:cNvPr>
          <p:cNvPicPr>
            <a:picLocks noChangeAspect="1"/>
          </p:cNvPicPr>
          <p:nvPr/>
        </p:nvPicPr>
        <p:blipFill>
          <a:blip r:embed="rId2"/>
          <a:srcRect l="13894" r="13845" b="1"/>
          <a:stretch/>
        </p:blipFill>
        <p:spPr>
          <a:xfrm>
            <a:off x="2522356" y="10"/>
            <a:ext cx="9669642" cy="6857990"/>
          </a:xfrm>
          <a:prstGeom prst="rect">
            <a:avLst/>
          </a:prstGeom>
        </p:spPr>
      </p:pic>
      <p:sp>
        <p:nvSpPr>
          <p:cNvPr id="13" name="Rectangle 1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85D49139-F5EC-35EB-70AE-32462C2EC046}"/>
              </a:ext>
            </a:extLst>
          </p:cNvPr>
          <p:cNvSpPr>
            <a:spLocks noGrp="1"/>
          </p:cNvSpPr>
          <p:nvPr>
            <p:ph type="title"/>
          </p:nvPr>
        </p:nvSpPr>
        <p:spPr>
          <a:xfrm>
            <a:off x="838200" y="365125"/>
            <a:ext cx="3822189" cy="1899912"/>
          </a:xfrm>
        </p:spPr>
        <p:txBody>
          <a:bodyPr>
            <a:normAutofit/>
          </a:bodyPr>
          <a:lstStyle/>
          <a:p>
            <a:r>
              <a:rPr lang="sv-SE" sz="4000"/>
              <a:t>Övriga frågor?</a:t>
            </a:r>
          </a:p>
        </p:txBody>
      </p:sp>
      <p:sp>
        <p:nvSpPr>
          <p:cNvPr id="8" name="Content Placeholder 7">
            <a:extLst>
              <a:ext uri="{FF2B5EF4-FFF2-40B4-BE49-F238E27FC236}">
                <a16:creationId xmlns:a16="http://schemas.microsoft.com/office/drawing/2014/main" id="{FFB4CC78-A5E9-A630-2ACC-00AF0F76B080}"/>
              </a:ext>
            </a:extLst>
          </p:cNvPr>
          <p:cNvSpPr>
            <a:spLocks noGrp="1"/>
          </p:cNvSpPr>
          <p:nvPr>
            <p:ph idx="1"/>
          </p:nvPr>
        </p:nvSpPr>
        <p:spPr>
          <a:xfrm>
            <a:off x="838200" y="2434201"/>
            <a:ext cx="3822189" cy="3742762"/>
          </a:xfrm>
        </p:spPr>
        <p:txBody>
          <a:bodyPr>
            <a:normAutofit/>
          </a:bodyPr>
          <a:lstStyle/>
          <a:p>
            <a:endParaRPr lang="en-US" sz="2000"/>
          </a:p>
        </p:txBody>
      </p:sp>
    </p:spTree>
    <p:extLst>
      <p:ext uri="{BB962C8B-B14F-4D97-AF65-F5344CB8AC3E}">
        <p14:creationId xmlns:p14="http://schemas.microsoft.com/office/powerpoint/2010/main" val="2093563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F235BC4-27D4-40F2-9211-8A0040BC1999}"/>
              </a:ext>
            </a:extLst>
          </p:cNvPr>
          <p:cNvSpPr>
            <a:spLocks noGrp="1"/>
          </p:cNvSpPr>
          <p:nvPr>
            <p:ph type="title"/>
          </p:nvPr>
        </p:nvSpPr>
        <p:spPr>
          <a:xfrm>
            <a:off x="656823" y="962166"/>
            <a:ext cx="3103808" cy="4421876"/>
          </a:xfrm>
        </p:spPr>
        <p:txBody>
          <a:bodyPr anchor="t">
            <a:normAutofit/>
          </a:bodyPr>
          <a:lstStyle/>
          <a:p>
            <a:pPr algn="r"/>
            <a:r>
              <a:rPr lang="sv-SE" sz="4000"/>
              <a:t>Nuläge</a:t>
            </a:r>
          </a:p>
        </p:txBody>
      </p:sp>
      <p:sp>
        <p:nvSpPr>
          <p:cNvPr id="3" name="Platshållare för innehåll 2">
            <a:extLst>
              <a:ext uri="{FF2B5EF4-FFF2-40B4-BE49-F238E27FC236}">
                <a16:creationId xmlns:a16="http://schemas.microsoft.com/office/drawing/2014/main" id="{50796099-8FEB-4164-8AE7-793DEEDF92C1}"/>
              </a:ext>
            </a:extLst>
          </p:cNvPr>
          <p:cNvSpPr>
            <a:spLocks noGrp="1"/>
          </p:cNvSpPr>
          <p:nvPr>
            <p:ph idx="1"/>
          </p:nvPr>
        </p:nvSpPr>
        <p:spPr>
          <a:xfrm>
            <a:off x="4088929" y="962167"/>
            <a:ext cx="6858113" cy="4743174"/>
          </a:xfrm>
        </p:spPr>
        <p:txBody>
          <a:bodyPr anchor="t">
            <a:normAutofit/>
          </a:bodyPr>
          <a:lstStyle/>
          <a:p>
            <a:r>
              <a:rPr lang="sv-SE" sz="2000" dirty="0"/>
              <a:t>Positiv och härlig grupp som fortsätter vara stor</a:t>
            </a:r>
          </a:p>
          <a:p>
            <a:r>
              <a:rPr lang="sv-SE" sz="2000" dirty="0"/>
              <a:t>Idag är vi totalt 24 spelare i laget, någon ny även denna säsong.</a:t>
            </a:r>
          </a:p>
          <a:p>
            <a:r>
              <a:rPr lang="sv-SE" sz="2000" dirty="0"/>
              <a:t>Vi kommer att träna tre gånger i veckan under utesäsongen. Från April må (med f2012), ti och fr. </a:t>
            </a:r>
          </a:p>
          <a:p>
            <a:r>
              <a:rPr lang="sv-SE" sz="2000" dirty="0"/>
              <a:t>Anmälda till två serier i 7-manna. </a:t>
            </a:r>
          </a:p>
          <a:p>
            <a:r>
              <a:rPr lang="sv-SE" sz="2000" dirty="0"/>
              <a:t>Lite ändringar bland ledare: Karin, Lovisa, Andreas, Albin och Markus fortsätter, Mattias pausar ledarrollen lite och istället kommer Niklas in.  </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566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220D60-9789-4C1B-9FE3-499395BD6D6B}"/>
              </a:ext>
            </a:extLst>
          </p:cNvPr>
          <p:cNvSpPr>
            <a:spLocks noGrp="1"/>
          </p:cNvSpPr>
          <p:nvPr>
            <p:ph type="title"/>
          </p:nvPr>
        </p:nvSpPr>
        <p:spPr>
          <a:xfrm>
            <a:off x="5868557" y="1138036"/>
            <a:ext cx="5444382" cy="1402470"/>
          </a:xfrm>
        </p:spPr>
        <p:txBody>
          <a:bodyPr anchor="t">
            <a:normAutofit/>
          </a:bodyPr>
          <a:lstStyle/>
          <a:p>
            <a:r>
              <a:rPr lang="sv-SE" sz="3200"/>
              <a:t>Värdegrund</a:t>
            </a:r>
          </a:p>
        </p:txBody>
      </p:sp>
      <p:pic>
        <p:nvPicPr>
          <p:cNvPr id="4" name="Bildobjekt 3">
            <a:extLst>
              <a:ext uri="{FF2B5EF4-FFF2-40B4-BE49-F238E27FC236}">
                <a16:creationId xmlns:a16="http://schemas.microsoft.com/office/drawing/2014/main" id="{A12015BC-E9BB-E931-1236-56E84EF53DE2}"/>
              </a:ext>
            </a:extLst>
          </p:cNvPr>
          <p:cNvPicPr>
            <a:picLocks noChangeAspect="1"/>
          </p:cNvPicPr>
          <p:nvPr/>
        </p:nvPicPr>
        <p:blipFill>
          <a:blip r:embed="rId2"/>
          <a:srcRect l="30777" r="30728" b="1"/>
          <a:stretch/>
        </p:blipFill>
        <p:spPr>
          <a:xfrm>
            <a:off x="-1" y="10"/>
            <a:ext cx="5151179" cy="6857990"/>
          </a:xfrm>
          <a:prstGeom prst="rect">
            <a:avLst/>
          </a:prstGeom>
        </p:spPr>
      </p:pic>
      <p:cxnSp>
        <p:nvCxnSpPr>
          <p:cNvPr id="30" name="Straight Connector 29">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71697"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2DE5BC31-FFC8-419A-9672-EF9E99254BD6}"/>
              </a:ext>
            </a:extLst>
          </p:cNvPr>
          <p:cNvSpPr>
            <a:spLocks noGrp="1"/>
          </p:cNvSpPr>
          <p:nvPr>
            <p:ph idx="1"/>
          </p:nvPr>
        </p:nvSpPr>
        <p:spPr>
          <a:xfrm>
            <a:off x="5868557" y="2551176"/>
            <a:ext cx="5444382" cy="3591207"/>
          </a:xfrm>
        </p:spPr>
        <p:txBody>
          <a:bodyPr>
            <a:normAutofit/>
          </a:bodyPr>
          <a:lstStyle/>
          <a:p>
            <a:r>
              <a:rPr lang="sv-SE" sz="2000"/>
              <a:t>Vi jobbar utifrån Skara FC värdegrund</a:t>
            </a:r>
          </a:p>
          <a:p>
            <a:r>
              <a:rPr lang="sv-SE" sz="2000"/>
              <a:t>Respektera lagkompisar och tränare</a:t>
            </a:r>
          </a:p>
          <a:p>
            <a:r>
              <a:rPr lang="sv-SE" sz="2000"/>
              <a:t>Bryter man mot regler pratar vi först med spelarna och sedan kontakt vårdnadshavare. Fortsätter spelaren att bryta mot regler lyfter vi ärendet till styrelsen.</a:t>
            </a:r>
          </a:p>
          <a:p>
            <a:r>
              <a:rPr lang="sv-SE" sz="2000"/>
              <a:t>Spelarna representera Skara FC . Detta gäller på såväl fotbollsplanen, omklädningsrummet, klubbhuset samt i andra sammanhang där jag bär kläder med Skara FC:s märke.</a:t>
            </a:r>
          </a:p>
          <a:p>
            <a:endParaRPr lang="sv-SE" sz="2000"/>
          </a:p>
        </p:txBody>
      </p:sp>
    </p:spTree>
    <p:extLst>
      <p:ext uri="{BB962C8B-B14F-4D97-AF65-F5344CB8AC3E}">
        <p14:creationId xmlns:p14="http://schemas.microsoft.com/office/powerpoint/2010/main" val="3529156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7F7FDC7-B9F6-4004-A410-77F0AF844257}"/>
              </a:ext>
            </a:extLst>
          </p:cNvPr>
          <p:cNvSpPr>
            <a:spLocks noGrp="1"/>
          </p:cNvSpPr>
          <p:nvPr>
            <p:ph type="title"/>
          </p:nvPr>
        </p:nvSpPr>
        <p:spPr>
          <a:xfrm>
            <a:off x="1136397" y="502020"/>
            <a:ext cx="5323715" cy="1642970"/>
          </a:xfrm>
        </p:spPr>
        <p:txBody>
          <a:bodyPr anchor="b">
            <a:normAutofit/>
          </a:bodyPr>
          <a:lstStyle/>
          <a:p>
            <a:r>
              <a:rPr lang="sv-SE" sz="4000" dirty="0"/>
              <a:t>Värdegrund</a:t>
            </a:r>
          </a:p>
        </p:txBody>
      </p:sp>
      <p:sp>
        <p:nvSpPr>
          <p:cNvPr id="3" name="Platshållare för innehåll 2">
            <a:extLst>
              <a:ext uri="{FF2B5EF4-FFF2-40B4-BE49-F238E27FC236}">
                <a16:creationId xmlns:a16="http://schemas.microsoft.com/office/drawing/2014/main" id="{156DEC08-95EA-408E-9A03-517FB7E74399}"/>
              </a:ext>
            </a:extLst>
          </p:cNvPr>
          <p:cNvSpPr>
            <a:spLocks noGrp="1"/>
          </p:cNvSpPr>
          <p:nvPr>
            <p:ph idx="1"/>
          </p:nvPr>
        </p:nvSpPr>
        <p:spPr>
          <a:xfrm>
            <a:off x="1144923" y="2405894"/>
            <a:ext cx="5315189" cy="3535083"/>
          </a:xfrm>
        </p:spPr>
        <p:txBody>
          <a:bodyPr anchor="t">
            <a:normAutofit/>
          </a:bodyPr>
          <a:lstStyle/>
          <a:p>
            <a:pPr marL="0" indent="0">
              <a:buNone/>
            </a:pPr>
            <a:r>
              <a:rPr lang="sv-SE" sz="2000" dirty="0"/>
              <a:t>Jag får samma sportsliga förutsättningar som alla andra i föreningen så länge som jag tränar lika mycket som övriga spelare. Den som tränar mest får spela mest. Om jag missköter min träning kan jag inte räkna med att få spela lika mycket matcher, som de som sköter sin träning.</a:t>
            </a:r>
          </a:p>
          <a:p>
            <a:endParaRPr lang="sv-SE" sz="2000" dirty="0"/>
          </a:p>
        </p:txBody>
      </p:sp>
      <p:sp>
        <p:nvSpPr>
          <p:cNvPr id="12" name="Rectangle 11">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Bildobjekt 3">
            <a:extLst>
              <a:ext uri="{FF2B5EF4-FFF2-40B4-BE49-F238E27FC236}">
                <a16:creationId xmlns:a16="http://schemas.microsoft.com/office/drawing/2014/main" id="{4D96AF78-1977-9B79-177A-F38A240D3487}"/>
              </a:ext>
            </a:extLst>
          </p:cNvPr>
          <p:cNvPicPr>
            <a:picLocks noChangeAspect="1"/>
          </p:cNvPicPr>
          <p:nvPr/>
        </p:nvPicPr>
        <p:blipFill>
          <a:blip r:embed="rId2"/>
          <a:stretch>
            <a:fillRect/>
          </a:stretch>
        </p:blipFill>
        <p:spPr>
          <a:xfrm>
            <a:off x="7122773" y="1937735"/>
            <a:ext cx="3841750" cy="2151380"/>
          </a:xfrm>
          <a:prstGeom prst="rect">
            <a:avLst/>
          </a:prstGeom>
        </p:spPr>
      </p:pic>
    </p:spTree>
    <p:extLst>
      <p:ext uri="{BB962C8B-B14F-4D97-AF65-F5344CB8AC3E}">
        <p14:creationId xmlns:p14="http://schemas.microsoft.com/office/powerpoint/2010/main" val="3781413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4A74E30-7AF3-40E9-BA14-D6248D01CE3D}"/>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Matcher 2025</a:t>
            </a:r>
          </a:p>
        </p:txBody>
      </p:sp>
      <p:sp>
        <p:nvSpPr>
          <p:cNvPr id="3" name="Platshållare för innehåll 2">
            <a:extLst>
              <a:ext uri="{FF2B5EF4-FFF2-40B4-BE49-F238E27FC236}">
                <a16:creationId xmlns:a16="http://schemas.microsoft.com/office/drawing/2014/main" id="{C7802499-CBB1-47C8-AE8A-D16A6A9CFDD0}"/>
              </a:ext>
            </a:extLst>
          </p:cNvPr>
          <p:cNvSpPr>
            <a:spLocks noGrp="1"/>
          </p:cNvSpPr>
          <p:nvPr>
            <p:ph idx="1"/>
          </p:nvPr>
        </p:nvSpPr>
        <p:spPr>
          <a:xfrm>
            <a:off x="459350" y="1746608"/>
            <a:ext cx="10657287" cy="4674740"/>
          </a:xfrm>
        </p:spPr>
        <p:txBody>
          <a:bodyPr anchor="ctr">
            <a:normAutofit/>
          </a:bodyPr>
          <a:lstStyle/>
          <a:p>
            <a:r>
              <a:rPr lang="sv-SE" sz="2000" dirty="0"/>
              <a:t>Vi är anmälda till två 7-manna serier, start början av maj. 7+3 till match</a:t>
            </a:r>
          </a:p>
          <a:p>
            <a:r>
              <a:rPr lang="sv-SE" sz="2000" dirty="0"/>
              <a:t>GIFF-cupen Tidaholm 26-27 april med två lag. Viktigt betala medlemsavgift för att kunna vara med.</a:t>
            </a:r>
          </a:p>
          <a:p>
            <a:r>
              <a:rPr lang="sv-SE" sz="2000" dirty="0"/>
              <a:t>Habo-cupen 27-29 juni med två lag. Övernattnings-cup och mindre egenavgift. </a:t>
            </a:r>
          </a:p>
          <a:p>
            <a:r>
              <a:rPr lang="sv-SE" sz="2000" dirty="0"/>
              <a:t>Kommer delta i Skaras egna cup Sommarlands-cupen i början på augusti, 2 lag. </a:t>
            </a:r>
          </a:p>
          <a:p>
            <a:r>
              <a:rPr lang="sv-SE" sz="2000" dirty="0"/>
              <a:t>Ev. 1 lag till juni-cupen 7-7 med slutspel (f2012) 150kr i egenavgift</a:t>
            </a:r>
          </a:p>
          <a:p>
            <a:r>
              <a:rPr lang="sv-SE" sz="2000" dirty="0"/>
              <a:t>Kick-on cup Tidaholm 4-5 okt 9-manna, 1 lag 200 kr i egenavgift</a:t>
            </a:r>
          </a:p>
          <a:p>
            <a:r>
              <a:rPr lang="sv-SE" sz="2000" dirty="0"/>
              <a:t>Vid all uttagning utgår vi från närvaro, inställning och fotbollsutveckling. </a:t>
            </a:r>
          </a:p>
          <a:p>
            <a:r>
              <a:rPr lang="sv-SE" sz="2000" dirty="0"/>
              <a:t>Vi tränare är med tjejerna under match och sköter coachning. Undvik coachning från kanten!</a:t>
            </a:r>
          </a:p>
          <a:p>
            <a:r>
              <a:rPr lang="sv-SE" sz="2000" dirty="0"/>
              <a:t>Utrustning under matcher är blåa FC-shorts och vita FC-strumpor. Köpes via hemsidan eller på kansliet. Vi ledare har med matchtröjor.</a:t>
            </a:r>
          </a:p>
          <a:p>
            <a:r>
              <a:rPr lang="sv-SE" sz="2000" dirty="0"/>
              <a:t>Inget godis eller läsk under match.</a:t>
            </a:r>
          </a:p>
          <a:p>
            <a:r>
              <a:rPr lang="sv-SE" sz="2000" dirty="0"/>
              <a:t>Vi duschar efter varje match hemma och borta. </a:t>
            </a:r>
          </a:p>
        </p:txBody>
      </p:sp>
    </p:spTree>
    <p:extLst>
      <p:ext uri="{BB962C8B-B14F-4D97-AF65-F5344CB8AC3E}">
        <p14:creationId xmlns:p14="http://schemas.microsoft.com/office/powerpoint/2010/main" val="568852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55572AF-11D5-49BE-B6D7-16AD0D1F1614}"/>
              </a:ext>
            </a:extLst>
          </p:cNvPr>
          <p:cNvSpPr>
            <a:spLocks noGrp="1"/>
          </p:cNvSpPr>
          <p:nvPr>
            <p:ph type="title"/>
          </p:nvPr>
        </p:nvSpPr>
        <p:spPr>
          <a:xfrm>
            <a:off x="586478" y="1683756"/>
            <a:ext cx="3115265" cy="2396359"/>
          </a:xfrm>
        </p:spPr>
        <p:txBody>
          <a:bodyPr anchor="b">
            <a:normAutofit/>
          </a:bodyPr>
          <a:lstStyle/>
          <a:p>
            <a:pPr algn="r"/>
            <a:r>
              <a:rPr lang="sv-SE" sz="4000">
                <a:solidFill>
                  <a:srgbClr val="FFFFFF"/>
                </a:solidFill>
              </a:rPr>
              <a:t>Ansvar föräldrar</a:t>
            </a:r>
          </a:p>
        </p:txBody>
      </p:sp>
      <p:graphicFrame>
        <p:nvGraphicFramePr>
          <p:cNvPr id="5" name="Platshållare för innehåll 2">
            <a:extLst>
              <a:ext uri="{FF2B5EF4-FFF2-40B4-BE49-F238E27FC236}">
                <a16:creationId xmlns:a16="http://schemas.microsoft.com/office/drawing/2014/main" id="{3402FDE2-38BD-352B-6DC1-F5BA65C6A63C}"/>
              </a:ext>
            </a:extLst>
          </p:cNvPr>
          <p:cNvGraphicFramePr>
            <a:graphicFrameLocks noGrp="1"/>
          </p:cNvGraphicFramePr>
          <p:nvPr>
            <p:ph idx="1"/>
            <p:extLst>
              <p:ext uri="{D42A27DB-BD31-4B8C-83A1-F6EECF244321}">
                <p14:modId xmlns:p14="http://schemas.microsoft.com/office/powerpoint/2010/main" val="1080851894"/>
              </p:ext>
            </p:extLst>
          </p:nvPr>
        </p:nvGraphicFramePr>
        <p:xfrm>
          <a:off x="4397340" y="10138"/>
          <a:ext cx="7633698" cy="6641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7352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260A69EA-FE8C-26DD-5F8A-0FA5A38445C9}"/>
              </a:ext>
            </a:extLst>
          </p:cNvPr>
          <p:cNvPicPr>
            <a:picLocks noGrp="1" noChangeAspect="1"/>
          </p:cNvPicPr>
          <p:nvPr>
            <p:ph idx="1"/>
          </p:nvPr>
        </p:nvPicPr>
        <p:blipFill>
          <a:blip r:embed="rId2"/>
          <a:stretch>
            <a:fillRect/>
          </a:stretch>
        </p:blipFill>
        <p:spPr>
          <a:xfrm>
            <a:off x="1208314" y="392785"/>
            <a:ext cx="7834605" cy="5784178"/>
          </a:xfrm>
        </p:spPr>
      </p:pic>
    </p:spTree>
    <p:extLst>
      <p:ext uri="{BB962C8B-B14F-4D97-AF65-F5344CB8AC3E}">
        <p14:creationId xmlns:p14="http://schemas.microsoft.com/office/powerpoint/2010/main" val="2759602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D10EE3F-CC88-4A92-AAEF-BD4FA7BCFD00}"/>
              </a:ext>
            </a:extLst>
          </p:cNvPr>
          <p:cNvSpPr>
            <a:spLocks noGrp="1"/>
          </p:cNvSpPr>
          <p:nvPr>
            <p:ph type="title"/>
          </p:nvPr>
        </p:nvSpPr>
        <p:spPr>
          <a:xfrm>
            <a:off x="586478" y="1683756"/>
            <a:ext cx="3115265" cy="2396359"/>
          </a:xfrm>
        </p:spPr>
        <p:txBody>
          <a:bodyPr anchor="b">
            <a:normAutofit/>
          </a:bodyPr>
          <a:lstStyle/>
          <a:p>
            <a:pPr algn="r"/>
            <a:r>
              <a:rPr lang="sv-SE" sz="3400">
                <a:solidFill>
                  <a:srgbClr val="FFFFFF"/>
                </a:solidFill>
              </a:rPr>
              <a:t>Arbetsuppgifter under året</a:t>
            </a:r>
          </a:p>
        </p:txBody>
      </p:sp>
      <p:graphicFrame>
        <p:nvGraphicFramePr>
          <p:cNvPr id="5" name="Platshållare för innehåll 2">
            <a:extLst>
              <a:ext uri="{FF2B5EF4-FFF2-40B4-BE49-F238E27FC236}">
                <a16:creationId xmlns:a16="http://schemas.microsoft.com/office/drawing/2014/main" id="{DB35CF27-8CC5-5EA5-16A5-772AE58885F7}"/>
              </a:ext>
            </a:extLst>
          </p:cNvPr>
          <p:cNvGraphicFramePr>
            <a:graphicFrameLocks noGrp="1"/>
          </p:cNvGraphicFramePr>
          <p:nvPr>
            <p:ph idx="1"/>
            <p:extLst>
              <p:ext uri="{D42A27DB-BD31-4B8C-83A1-F6EECF244321}">
                <p14:modId xmlns:p14="http://schemas.microsoft.com/office/powerpoint/2010/main" val="2972188885"/>
              </p:ext>
            </p:extLst>
          </p:nvPr>
        </p:nvGraphicFramePr>
        <p:xfrm>
          <a:off x="4905052" y="185057"/>
          <a:ext cx="6666833" cy="52142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ktangel: rundade hörn 2">
            <a:extLst>
              <a:ext uri="{FF2B5EF4-FFF2-40B4-BE49-F238E27FC236}">
                <a16:creationId xmlns:a16="http://schemas.microsoft.com/office/drawing/2014/main" id="{60753660-B028-0392-8A43-B53C38FD19E2}"/>
              </a:ext>
            </a:extLst>
          </p:cNvPr>
          <p:cNvSpPr/>
          <p:nvPr/>
        </p:nvSpPr>
        <p:spPr>
          <a:xfrm>
            <a:off x="4905052" y="5607005"/>
            <a:ext cx="6666833" cy="907566"/>
          </a:xfrm>
          <a:prstGeom prst="roundRect">
            <a:avLst>
              <a:gd name="adj" fmla="val 10000"/>
            </a:avLst>
          </a:prstGeom>
        </p:spPr>
        <p:style>
          <a:lnRef idx="0">
            <a:schemeClr val="dk1">
              <a:hueOff val="0"/>
              <a:satOff val="0"/>
              <a:lumOff val="0"/>
              <a:alphaOff val="0"/>
            </a:schemeClr>
          </a:lnRef>
          <a:fillRef idx="1">
            <a:schemeClr val="accent2">
              <a:tint val="40000"/>
              <a:hueOff val="0"/>
              <a:satOff val="0"/>
              <a:lumOff val="0"/>
              <a:alphaOff val="0"/>
            </a:schemeClr>
          </a:fillRef>
          <a:effectRef idx="2">
            <a:schemeClr val="accent2">
              <a:tint val="40000"/>
              <a:hueOff val="0"/>
              <a:satOff val="0"/>
              <a:lumOff val="0"/>
              <a:alphaOff val="0"/>
            </a:schemeClr>
          </a:effectRef>
          <a:fontRef idx="minor">
            <a:schemeClr val="dk1">
              <a:hueOff val="0"/>
              <a:satOff val="0"/>
              <a:lumOff val="0"/>
              <a:alphaOff val="0"/>
            </a:schemeClr>
          </a:fontRef>
        </p:style>
        <p:txBody>
          <a:bodyPr/>
          <a:lstStyle/>
          <a:p>
            <a:r>
              <a:rPr lang="sv-SE" dirty="0"/>
              <a:t>	Bingolott-försäljning vid jul. </a:t>
            </a:r>
          </a:p>
          <a:p>
            <a:r>
              <a:rPr lang="sv-SE" dirty="0"/>
              <a:t>	Egen försäljning för att tjäna pengar till lagkassan?</a:t>
            </a:r>
          </a:p>
          <a:p>
            <a:r>
              <a:rPr lang="sv-SE" dirty="0"/>
              <a:t>	Ex. barncancerfonden?</a:t>
            </a:r>
          </a:p>
        </p:txBody>
      </p:sp>
      <p:sp>
        <p:nvSpPr>
          <p:cNvPr id="4" name="Rektangel 3">
            <a:extLst>
              <a:ext uri="{FF2B5EF4-FFF2-40B4-BE49-F238E27FC236}">
                <a16:creationId xmlns:a16="http://schemas.microsoft.com/office/drawing/2014/main" id="{ADB37276-956D-CB87-48AB-D9C62D6A5520}"/>
              </a:ext>
            </a:extLst>
          </p:cNvPr>
          <p:cNvSpPr/>
          <p:nvPr/>
        </p:nvSpPr>
        <p:spPr>
          <a:xfrm>
            <a:off x="5160701" y="5840661"/>
            <a:ext cx="477226" cy="477226"/>
          </a:xfrm>
          <a:prstGeom prst="rect">
            <a:avLst/>
          </a:prstGeom>
          <a: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p:spPr>
        <p:style>
          <a:lnRef idx="0">
            <a:schemeClr val="lt1">
              <a:hueOff val="0"/>
              <a:satOff val="0"/>
              <a:lumOff val="0"/>
              <a:alphaOff val="0"/>
            </a:schemeClr>
          </a:lnRef>
          <a:fillRef idx="3">
            <a:scrgbClr r="0" g="0" b="0"/>
          </a:fillRef>
          <a:effectRef idx="2">
            <a:schemeClr val="accent2">
              <a:hueOff val="-1455363"/>
              <a:satOff val="-83928"/>
              <a:lumOff val="8628"/>
              <a:alphaOff val="0"/>
            </a:schemeClr>
          </a:effectRef>
          <a:fontRef idx="minor">
            <a:schemeClr val="lt1"/>
          </a:fontRef>
        </p:style>
        <p:txBody>
          <a:bodyPr/>
          <a:lstStyle/>
          <a:p>
            <a:endParaRPr lang="sv-SE"/>
          </a:p>
        </p:txBody>
      </p:sp>
    </p:spTree>
    <p:extLst>
      <p:ext uri="{BB962C8B-B14F-4D97-AF65-F5344CB8AC3E}">
        <p14:creationId xmlns:p14="http://schemas.microsoft.com/office/powerpoint/2010/main" val="3684422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05A5FD-ADD7-667A-6D0A-54B017CD0310}"/>
              </a:ext>
            </a:extLst>
          </p:cNvPr>
          <p:cNvSpPr>
            <a:spLocks noGrp="1"/>
          </p:cNvSpPr>
          <p:nvPr>
            <p:ph type="title"/>
          </p:nvPr>
        </p:nvSpPr>
        <p:spPr/>
        <p:txBody>
          <a:bodyPr/>
          <a:lstStyle/>
          <a:p>
            <a:r>
              <a:rPr lang="sv-SE" dirty="0">
                <a:hlinkClick r:id="rId2"/>
              </a:rPr>
              <a:t>Sälj Tillsammans mot cancer-armbandet | Cancerfonden</a:t>
            </a:r>
            <a:endParaRPr lang="sv-SE" dirty="0"/>
          </a:p>
        </p:txBody>
      </p:sp>
      <p:sp>
        <p:nvSpPr>
          <p:cNvPr id="3" name="Platshållare för innehåll 2">
            <a:extLst>
              <a:ext uri="{FF2B5EF4-FFF2-40B4-BE49-F238E27FC236}">
                <a16:creationId xmlns:a16="http://schemas.microsoft.com/office/drawing/2014/main" id="{8562F7C3-F5E6-CA54-F11A-BB1828A70E68}"/>
              </a:ext>
            </a:extLst>
          </p:cNvPr>
          <p:cNvSpPr>
            <a:spLocks noGrp="1"/>
          </p:cNvSpPr>
          <p:nvPr>
            <p:ph idx="1"/>
          </p:nvPr>
        </p:nvSpPr>
        <p:spPr/>
        <p:txBody>
          <a:bodyPr/>
          <a:lstStyle/>
          <a:p>
            <a:endParaRPr lang="sv-SE" dirty="0"/>
          </a:p>
        </p:txBody>
      </p:sp>
    </p:spTree>
    <p:extLst>
      <p:ext uri="{BB962C8B-B14F-4D97-AF65-F5344CB8AC3E}">
        <p14:creationId xmlns:p14="http://schemas.microsoft.com/office/powerpoint/2010/main" val="267446281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6159</TotalTime>
  <Words>525</Words>
  <Application>Microsoft Office PowerPoint</Application>
  <PresentationFormat>Bredbild</PresentationFormat>
  <Paragraphs>50</Paragraphs>
  <Slides>10</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Arial</vt:lpstr>
      <vt:lpstr>Calibri</vt:lpstr>
      <vt:lpstr>Calibri Light</vt:lpstr>
      <vt:lpstr>Office-tema</vt:lpstr>
      <vt:lpstr>Föräldramöte F-13</vt:lpstr>
      <vt:lpstr>Nuläge</vt:lpstr>
      <vt:lpstr>Värdegrund</vt:lpstr>
      <vt:lpstr>Värdegrund</vt:lpstr>
      <vt:lpstr>Matcher 2025</vt:lpstr>
      <vt:lpstr>Ansvar föräldrar</vt:lpstr>
      <vt:lpstr>PowerPoint-presentation</vt:lpstr>
      <vt:lpstr>Arbetsuppgifter under året</vt:lpstr>
      <vt:lpstr>Sälj Tillsammans mot cancer-armbandet | Cancerfonden</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Lovisa Ax</dc:creator>
  <cp:lastModifiedBy>Lovisa Ax</cp:lastModifiedBy>
  <cp:revision>4</cp:revision>
  <dcterms:created xsi:type="dcterms:W3CDTF">2024-04-16T18:32:39Z</dcterms:created>
  <dcterms:modified xsi:type="dcterms:W3CDTF">2025-03-25T18:12:49Z</dcterms:modified>
</cp:coreProperties>
</file>