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B4B3-64CF-4523-9B03-FC5974449750}" type="datetimeFigureOut">
              <a:rPr lang="sv-SE" smtClean="0"/>
              <a:t>2023-09-22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3FF3-AEB1-4C32-AD3E-7F2D59A9B4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9793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B4B3-64CF-4523-9B03-FC5974449750}" type="datetimeFigureOut">
              <a:rPr lang="sv-SE" smtClean="0"/>
              <a:t>2023-09-22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3FF3-AEB1-4C32-AD3E-7F2D59A9B4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4993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B4B3-64CF-4523-9B03-FC5974449750}" type="datetimeFigureOut">
              <a:rPr lang="sv-SE" smtClean="0"/>
              <a:t>2023-09-22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3FF3-AEB1-4C32-AD3E-7F2D59A9B4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502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B4B3-64CF-4523-9B03-FC5974449750}" type="datetimeFigureOut">
              <a:rPr lang="sv-SE" smtClean="0"/>
              <a:t>2023-09-22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3FF3-AEB1-4C32-AD3E-7F2D59A9B4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9648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B4B3-64CF-4523-9B03-FC5974449750}" type="datetimeFigureOut">
              <a:rPr lang="sv-SE" smtClean="0"/>
              <a:t>2023-09-22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3FF3-AEB1-4C32-AD3E-7F2D59A9B4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7369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B4B3-64CF-4523-9B03-FC5974449750}" type="datetimeFigureOut">
              <a:rPr lang="sv-SE" smtClean="0"/>
              <a:t>2023-09-22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3FF3-AEB1-4C32-AD3E-7F2D59A9B4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102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B4B3-64CF-4523-9B03-FC5974449750}" type="datetimeFigureOut">
              <a:rPr lang="sv-SE" smtClean="0"/>
              <a:t>2023-09-22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3FF3-AEB1-4C32-AD3E-7F2D59A9B4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362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B4B3-64CF-4523-9B03-FC5974449750}" type="datetimeFigureOut">
              <a:rPr lang="sv-SE" smtClean="0"/>
              <a:t>2023-09-22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3FF3-AEB1-4C32-AD3E-7F2D59A9B4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9100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B4B3-64CF-4523-9B03-FC5974449750}" type="datetimeFigureOut">
              <a:rPr lang="sv-SE" smtClean="0"/>
              <a:t>2023-09-22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3FF3-AEB1-4C32-AD3E-7F2D59A9B4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975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B4B3-64CF-4523-9B03-FC5974449750}" type="datetimeFigureOut">
              <a:rPr lang="sv-SE" smtClean="0"/>
              <a:t>2023-09-22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3FF3-AEB1-4C32-AD3E-7F2D59A9B4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7995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B4B3-64CF-4523-9B03-FC5974449750}" type="datetimeFigureOut">
              <a:rPr lang="sv-SE" smtClean="0"/>
              <a:t>2023-09-22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3FF3-AEB1-4C32-AD3E-7F2D59A9B4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3532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FB4B3-64CF-4523-9B03-FC5974449750}" type="datetimeFigureOut">
              <a:rPr lang="sv-SE" smtClean="0"/>
              <a:t>2023-09-22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33FF3-AEB1-4C32-AD3E-7F2D59A9B4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7859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/>
              <a:t>Föräldrarmöte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68" y="243899"/>
            <a:ext cx="195262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27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4100944"/>
            <a:ext cx="3932237" cy="1768043"/>
          </a:xfrm>
        </p:spPr>
        <p:txBody>
          <a:bodyPr>
            <a:normAutofit/>
          </a:bodyPr>
          <a:lstStyle/>
          <a:p>
            <a:r>
              <a:rPr lang="sv-SE" sz="4000" dirty="0" smtClean="0"/>
              <a:t>Lila tråden</a:t>
            </a:r>
            <a:endParaRPr lang="sv-SE" sz="4000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57" y="96117"/>
            <a:ext cx="1952625" cy="2343150"/>
          </a:xfrm>
          <a:prstGeom prst="rect">
            <a:avLst/>
          </a:prstGeom>
        </p:spPr>
      </p:pic>
      <p:pic>
        <p:nvPicPr>
          <p:cNvPr id="9" name="Platshållare för bild 8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22043" b="22043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54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4174836"/>
            <a:ext cx="3932237" cy="1694151"/>
          </a:xfrm>
        </p:spPr>
        <p:txBody>
          <a:bodyPr>
            <a:normAutofit/>
          </a:bodyPr>
          <a:lstStyle/>
          <a:p>
            <a:r>
              <a:rPr lang="sv-SE" sz="3200" dirty="0" smtClean="0"/>
              <a:t>Tack för mig</a:t>
            </a:r>
            <a:endParaRPr lang="sv-SE" sz="3200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57" y="96117"/>
            <a:ext cx="1952625" cy="2343150"/>
          </a:xfrm>
          <a:prstGeom prst="rect">
            <a:avLst/>
          </a:prstGeom>
        </p:spPr>
      </p:pic>
      <p:pic>
        <p:nvPicPr>
          <p:cNvPr id="3074" name="Picture 2" descr="Bildresultat för tack för mig bild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4" b="8514"/>
          <a:stretch>
            <a:fillRect/>
          </a:stretch>
        </p:blipFill>
        <p:spPr bwMode="auto">
          <a:xfrm>
            <a:off x="5210175" y="995363"/>
            <a:ext cx="6172200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305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752436" y="365125"/>
            <a:ext cx="8601364" cy="1325563"/>
          </a:xfrm>
        </p:spPr>
        <p:txBody>
          <a:bodyPr/>
          <a:lstStyle/>
          <a:p>
            <a:r>
              <a:rPr lang="sv-SE" dirty="0" smtClean="0"/>
              <a:t>Ledare</a:t>
            </a:r>
            <a:endParaRPr lang="sv-SE" dirty="0"/>
          </a:p>
        </p:txBody>
      </p:sp>
      <p:pic>
        <p:nvPicPr>
          <p:cNvPr id="6" name="Platshållare för innehåll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74094"/>
            <a:ext cx="5181600" cy="3454400"/>
          </a:xfrm>
        </p:spPr>
      </p:pic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Hans </a:t>
            </a:r>
          </a:p>
          <a:p>
            <a:r>
              <a:rPr lang="sv-SE" dirty="0" smtClean="0"/>
              <a:t>Anna</a:t>
            </a:r>
          </a:p>
          <a:p>
            <a:r>
              <a:rPr lang="sv-SE" dirty="0" smtClean="0"/>
              <a:t>Tommie</a:t>
            </a:r>
          </a:p>
          <a:p>
            <a:r>
              <a:rPr lang="sv-SE" dirty="0" smtClean="0"/>
              <a:t>Linnéa</a:t>
            </a:r>
          </a:p>
          <a:p>
            <a:r>
              <a:rPr lang="sv-SE" dirty="0" smtClean="0"/>
              <a:t>Frida</a:t>
            </a:r>
          </a:p>
          <a:p>
            <a:r>
              <a:rPr lang="sv-SE" dirty="0" err="1" smtClean="0"/>
              <a:t>Addmin</a:t>
            </a:r>
            <a:r>
              <a:rPr lang="sv-SE" dirty="0" smtClean="0"/>
              <a:t>- Jenny</a:t>
            </a:r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68" y="262371"/>
            <a:ext cx="195262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86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68" y="262371"/>
            <a:ext cx="1952625" cy="2343150"/>
          </a:xfrm>
          <a:prstGeom prst="rect">
            <a:avLst/>
          </a:prstGeom>
        </p:spPr>
      </p:pic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2503054" y="365125"/>
            <a:ext cx="8850745" cy="1325563"/>
          </a:xfrm>
        </p:spPr>
        <p:txBody>
          <a:bodyPr/>
          <a:lstStyle/>
          <a:p>
            <a:r>
              <a:rPr lang="sv-SE" b="1" dirty="0" smtClean="0"/>
              <a:t>Årsplanering Skara HF </a:t>
            </a:r>
            <a:r>
              <a:rPr lang="sv-SE" b="1" dirty="0" smtClean="0"/>
              <a:t>F11 </a:t>
            </a:r>
            <a:r>
              <a:rPr lang="sv-SE" b="1" dirty="0" smtClean="0"/>
              <a:t>säsong 2023/2024</a:t>
            </a:r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b="1" dirty="0"/>
              <a:t>Målsättningar:</a:t>
            </a:r>
            <a:endParaRPr lang="sv-SE" dirty="0"/>
          </a:p>
          <a:p>
            <a:r>
              <a:rPr lang="sv-SE" dirty="0"/>
              <a:t>Ge alla barn en individuell plattform med grundkunskaper för samarbete på och utanför plan. Skapa en förståelse för spelets olika faser och hur de utförts på plan</a:t>
            </a:r>
            <a:r>
              <a:rPr lang="sv-SE" dirty="0" smtClean="0"/>
              <a:t>.</a:t>
            </a:r>
          </a:p>
          <a:p>
            <a:r>
              <a:rPr lang="sv-SE" b="1" dirty="0"/>
              <a:t>Träningar säsong </a:t>
            </a:r>
            <a:r>
              <a:rPr lang="sv-SE" b="1" dirty="0" smtClean="0"/>
              <a:t>2023/2024</a:t>
            </a:r>
            <a:endParaRPr lang="sv-SE" dirty="0"/>
          </a:p>
          <a:p>
            <a:r>
              <a:rPr lang="sv-SE" dirty="0"/>
              <a:t>Vi kommer ha </a:t>
            </a:r>
            <a:r>
              <a:rPr lang="sv-SE" dirty="0" smtClean="0"/>
              <a:t>2 </a:t>
            </a:r>
            <a:r>
              <a:rPr lang="sv-SE" dirty="0"/>
              <a:t>till </a:t>
            </a:r>
            <a:r>
              <a:rPr lang="sv-SE" dirty="0" smtClean="0"/>
              <a:t>3 </a:t>
            </a:r>
            <a:r>
              <a:rPr lang="sv-SE" dirty="0"/>
              <a:t>träningar i veckan, indelade i perioder med olika fokusområden</a:t>
            </a:r>
            <a:r>
              <a:rPr lang="sv-SE" dirty="0" smtClean="0"/>
              <a:t>.</a:t>
            </a:r>
          </a:p>
          <a:p>
            <a:r>
              <a:rPr lang="sv-SE" dirty="0" smtClean="0"/>
              <a:t>Infört </a:t>
            </a:r>
            <a:r>
              <a:rPr lang="sv-SE" dirty="0" smtClean="0"/>
              <a:t>gult, rött och grönt </a:t>
            </a:r>
            <a:r>
              <a:rPr lang="sv-SE" dirty="0" smtClean="0"/>
              <a:t>kort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186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546764" y="1709738"/>
            <a:ext cx="7800686" cy="2852737"/>
          </a:xfrm>
        </p:spPr>
        <p:txBody>
          <a:bodyPr/>
          <a:lstStyle/>
          <a:p>
            <a:r>
              <a:rPr lang="sv-SE" dirty="0" smtClean="0"/>
              <a:t>Medlemsavgift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68" y="280844"/>
            <a:ext cx="1952625" cy="2343150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4291" y="3916218"/>
            <a:ext cx="7620000" cy="2366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00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flipV="1">
            <a:off x="839788" y="411480"/>
            <a:ext cx="3932237" cy="45719"/>
          </a:xfrm>
        </p:spPr>
        <p:txBody>
          <a:bodyPr>
            <a:normAutofit fontScale="90000"/>
          </a:bodyPr>
          <a:lstStyle/>
          <a:p>
            <a:endParaRPr lang="sv-SE" dirty="0"/>
          </a:p>
        </p:txBody>
      </p:sp>
      <p:pic>
        <p:nvPicPr>
          <p:cNvPr id="6" name="Platshållare för bild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56" r="14356"/>
          <a:stretch>
            <a:fillRect/>
          </a:stretch>
        </p:blipFill>
        <p:spPr>
          <a:xfrm>
            <a:off x="5210175" y="912813"/>
            <a:ext cx="6172200" cy="4873625"/>
          </a:xfrm>
        </p:spPr>
      </p:pic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3020290"/>
            <a:ext cx="3932237" cy="2848697"/>
          </a:xfrm>
        </p:spPr>
        <p:txBody>
          <a:bodyPr>
            <a:normAutofit/>
          </a:bodyPr>
          <a:lstStyle/>
          <a:p>
            <a:r>
              <a:rPr lang="sv-SE" sz="3600" dirty="0" smtClean="0"/>
              <a:t>Äta rätt innan träning</a:t>
            </a:r>
          </a:p>
          <a:p>
            <a:r>
              <a:rPr lang="sv-SE" sz="3600" dirty="0" smtClean="0"/>
              <a:t>Ät innan träning</a:t>
            </a:r>
          </a:p>
          <a:p>
            <a:r>
              <a:rPr lang="sv-SE" sz="3600" dirty="0" smtClean="0"/>
              <a:t>Kom i tid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68" y="262372"/>
            <a:ext cx="195262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16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6" name="Platshållare för bild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79" b="13179"/>
          <a:stretch>
            <a:fillRect/>
          </a:stretch>
        </p:blipFill>
        <p:spPr>
          <a:xfrm>
            <a:off x="5183188" y="262373"/>
            <a:ext cx="6491576" cy="5491882"/>
          </a:xfrm>
        </p:spPr>
      </p:pic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800350"/>
            <a:ext cx="3932237" cy="1965614"/>
          </a:xfrm>
        </p:spPr>
        <p:txBody>
          <a:bodyPr>
            <a:normAutofit/>
          </a:bodyPr>
          <a:lstStyle/>
          <a:p>
            <a:r>
              <a:rPr lang="sv-SE" sz="4400" dirty="0" smtClean="0"/>
              <a:t>Prova kläder</a:t>
            </a:r>
            <a:endParaRPr lang="sv-SE" sz="4400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68" y="262372"/>
            <a:ext cx="195262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93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03055" y="438727"/>
            <a:ext cx="2268970" cy="1600200"/>
          </a:xfrm>
        </p:spPr>
        <p:txBody>
          <a:bodyPr/>
          <a:lstStyle/>
          <a:p>
            <a:r>
              <a:rPr lang="sv-SE" dirty="0" smtClean="0"/>
              <a:t>Sälja/Jobba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872508"/>
            <a:ext cx="3932237" cy="2996479"/>
          </a:xfrm>
        </p:spPr>
        <p:txBody>
          <a:bodyPr/>
          <a:lstStyle/>
          <a:p>
            <a:r>
              <a:rPr lang="sv-SE" dirty="0" smtClean="0"/>
              <a:t>Bingolotter </a:t>
            </a:r>
          </a:p>
          <a:p>
            <a:r>
              <a:rPr lang="sv-SE" dirty="0" smtClean="0"/>
              <a:t>Lila rabatten</a:t>
            </a:r>
          </a:p>
          <a:p>
            <a:r>
              <a:rPr lang="sv-SE" dirty="0" smtClean="0"/>
              <a:t>Toapapper</a:t>
            </a:r>
          </a:p>
          <a:p>
            <a:r>
              <a:rPr lang="sv-SE" dirty="0" smtClean="0"/>
              <a:t>Bilbingo</a:t>
            </a:r>
          </a:p>
          <a:p>
            <a:r>
              <a:rPr lang="sv-SE" dirty="0" smtClean="0"/>
              <a:t>??</a:t>
            </a:r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57" y="114589"/>
            <a:ext cx="1952625" cy="2343150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4944" y="438727"/>
            <a:ext cx="4904511" cy="5592618"/>
          </a:xfrm>
          <a:prstGeom prst="rect">
            <a:avLst/>
          </a:prstGeom>
        </p:spPr>
      </p:pic>
      <p:sp>
        <p:nvSpPr>
          <p:cNvPr id="8" name="Platshållare för bild 7"/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85084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6" name="Platshållare för bild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07" r="7807"/>
          <a:stretch>
            <a:fillRect/>
          </a:stretch>
        </p:blipFill>
        <p:spPr/>
      </p:pic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457738"/>
            <a:ext cx="3932237" cy="3411249"/>
          </a:xfrm>
        </p:spPr>
        <p:txBody>
          <a:bodyPr>
            <a:normAutofit/>
          </a:bodyPr>
          <a:lstStyle/>
          <a:p>
            <a:r>
              <a:rPr lang="sv-SE" sz="2800" dirty="0" smtClean="0"/>
              <a:t>Cup/ Matcher</a:t>
            </a:r>
          </a:p>
          <a:p>
            <a:endParaRPr lang="sv-SE" sz="2800" dirty="0"/>
          </a:p>
          <a:p>
            <a:r>
              <a:rPr lang="sv-SE" sz="2800" dirty="0" err="1" smtClean="0"/>
              <a:t>Halby</a:t>
            </a:r>
            <a:endParaRPr lang="sv-SE" sz="2800" dirty="0" smtClean="0"/>
          </a:p>
          <a:p>
            <a:r>
              <a:rPr lang="sv-SE" sz="2800" dirty="0"/>
              <a:t>?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57" y="96117"/>
            <a:ext cx="195262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09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38728"/>
            <a:ext cx="3932237" cy="1600200"/>
          </a:xfrm>
        </p:spPr>
        <p:txBody>
          <a:bodyPr/>
          <a:lstStyle/>
          <a:p>
            <a:endParaRPr lang="sv-SE"/>
          </a:p>
        </p:txBody>
      </p:sp>
      <p:pic>
        <p:nvPicPr>
          <p:cNvPr id="6" name="Platshållare för bild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8" r="2508"/>
          <a:stretch>
            <a:fillRect/>
          </a:stretch>
        </p:blipFill>
        <p:spPr/>
      </p:pic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19351" y="2899422"/>
            <a:ext cx="3932237" cy="5923256"/>
          </a:xfrm>
        </p:spPr>
        <p:txBody>
          <a:bodyPr>
            <a:normAutofit/>
          </a:bodyPr>
          <a:lstStyle/>
          <a:p>
            <a:r>
              <a:rPr lang="sv-SE" sz="4000" dirty="0" smtClean="0"/>
              <a:t>Maskotar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57" y="96117"/>
            <a:ext cx="195262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33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105</Words>
  <Application>Microsoft Office PowerPoint</Application>
  <PresentationFormat>Bredbild</PresentationFormat>
  <Paragraphs>32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Föräldrarmöte</vt:lpstr>
      <vt:lpstr>Ledare</vt:lpstr>
      <vt:lpstr>Årsplanering Skara HF F11 säsong 2023/2024</vt:lpstr>
      <vt:lpstr>Medlemsavgift </vt:lpstr>
      <vt:lpstr>PowerPoint-presentation</vt:lpstr>
      <vt:lpstr>PowerPoint-presentation</vt:lpstr>
      <vt:lpstr>Sälja/Jobba</vt:lpstr>
      <vt:lpstr>PowerPoint-presentation</vt:lpstr>
      <vt:lpstr>PowerPoint-presentation</vt:lpstr>
      <vt:lpstr>PowerPoint-presentation</vt:lpstr>
      <vt:lpstr>PowerPoint-presentation</vt:lpstr>
    </vt:vector>
  </TitlesOfParts>
  <Company>Livsmedelsverket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Föräldrarmöte</dc:title>
  <dc:creator>Engesvik Olsson Hans</dc:creator>
  <cp:lastModifiedBy>Hans Engesvik Olsson</cp:lastModifiedBy>
  <cp:revision>10</cp:revision>
  <dcterms:created xsi:type="dcterms:W3CDTF">2019-10-16T13:38:01Z</dcterms:created>
  <dcterms:modified xsi:type="dcterms:W3CDTF">2023-09-22T18:29:45Z</dcterms:modified>
</cp:coreProperties>
</file>