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5489D1C-A2E4-61BC-1544-F8387536E8D0}" v="95" dt="2024-02-25T20:27:24.97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6" d="100"/>
          <a:sy n="66" d="100"/>
        </p:scale>
        <p:origin x="668"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iklas Ax" userId="S::niklas.ax@edu.skara.se::edafd157-a9b8-4b62-b8e3-f97e32245f30" providerId="AD" clId="Web-{85489D1C-A2E4-61BC-1544-F8387536E8D0}"/>
    <pc:docChg chg="modSld">
      <pc:chgData name="Niklas Ax" userId="S::niklas.ax@edu.skara.se::edafd157-a9b8-4b62-b8e3-f97e32245f30" providerId="AD" clId="Web-{85489D1C-A2E4-61BC-1544-F8387536E8D0}" dt="2024-02-25T20:27:24.441" v="92" actId="20577"/>
      <pc:docMkLst>
        <pc:docMk/>
      </pc:docMkLst>
      <pc:sldChg chg="modSp">
        <pc:chgData name="Niklas Ax" userId="S::niklas.ax@edu.skara.se::edafd157-a9b8-4b62-b8e3-f97e32245f30" providerId="AD" clId="Web-{85489D1C-A2E4-61BC-1544-F8387536E8D0}" dt="2024-02-25T20:24:14.388" v="33" actId="20577"/>
        <pc:sldMkLst>
          <pc:docMk/>
          <pc:sldMk cId="568852140" sldId="258"/>
        </pc:sldMkLst>
        <pc:spChg chg="mod">
          <ac:chgData name="Niklas Ax" userId="S::niklas.ax@edu.skara.se::edafd157-a9b8-4b62-b8e3-f97e32245f30" providerId="AD" clId="Web-{85489D1C-A2E4-61BC-1544-F8387536E8D0}" dt="2024-02-25T20:24:14.388" v="33" actId="20577"/>
          <ac:spMkLst>
            <pc:docMk/>
            <pc:sldMk cId="568852140" sldId="258"/>
            <ac:spMk id="3" creationId="{C7802499-CBB1-47C8-AE8A-D16A6A9CFDD0}"/>
          </ac:spMkLst>
        </pc:spChg>
      </pc:sldChg>
      <pc:sldChg chg="modSp">
        <pc:chgData name="Niklas Ax" userId="S::niklas.ax@edu.skara.se::edafd157-a9b8-4b62-b8e3-f97e32245f30" providerId="AD" clId="Web-{85489D1C-A2E4-61BC-1544-F8387536E8D0}" dt="2024-02-25T20:24:50.749" v="41" actId="20577"/>
        <pc:sldMkLst>
          <pc:docMk/>
          <pc:sldMk cId="1917352703" sldId="260"/>
        </pc:sldMkLst>
        <pc:spChg chg="mod">
          <ac:chgData name="Niklas Ax" userId="S::niklas.ax@edu.skara.se::edafd157-a9b8-4b62-b8e3-f97e32245f30" providerId="AD" clId="Web-{85489D1C-A2E4-61BC-1544-F8387536E8D0}" dt="2024-02-25T20:24:50.749" v="41" actId="20577"/>
          <ac:spMkLst>
            <pc:docMk/>
            <pc:sldMk cId="1917352703" sldId="260"/>
            <ac:spMk id="3" creationId="{3096C1FC-11D1-4F2B-B38A-55A4BEDA866C}"/>
          </ac:spMkLst>
        </pc:spChg>
      </pc:sldChg>
      <pc:sldChg chg="modSp">
        <pc:chgData name="Niklas Ax" userId="S::niklas.ax@edu.skara.se::edafd157-a9b8-4b62-b8e3-f97e32245f30" providerId="AD" clId="Web-{85489D1C-A2E4-61BC-1544-F8387536E8D0}" dt="2024-02-25T20:27:24.441" v="92" actId="20577"/>
        <pc:sldMkLst>
          <pc:docMk/>
          <pc:sldMk cId="1832585155" sldId="263"/>
        </pc:sldMkLst>
        <pc:spChg chg="mod">
          <ac:chgData name="Niklas Ax" userId="S::niklas.ax@edu.skara.se::edafd157-a9b8-4b62-b8e3-f97e32245f30" providerId="AD" clId="Web-{85489D1C-A2E4-61BC-1544-F8387536E8D0}" dt="2024-02-25T20:27:24.441" v="92" actId="20577"/>
          <ac:spMkLst>
            <pc:docMk/>
            <pc:sldMk cId="1832585155" sldId="263"/>
            <ac:spMk id="3" creationId="{D21F5704-3E73-7DE2-E98B-B35527BA4005}"/>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sv-SE"/>
              <a:t>Klicka här för att ändra mall för rubrikformat</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a:t>Klicka här för att ändra mall för underrubrikformat</a:t>
            </a:r>
            <a:endParaRPr lang="en-US" dirty="0"/>
          </a:p>
        </p:txBody>
      </p:sp>
      <p:sp>
        <p:nvSpPr>
          <p:cNvPr id="4" name="Date Placeholder 3"/>
          <p:cNvSpPr>
            <a:spLocks noGrp="1"/>
          </p:cNvSpPr>
          <p:nvPr>
            <p:ph type="dt" sz="half" idx="10"/>
          </p:nvPr>
        </p:nvSpPr>
        <p:spPr/>
        <p:txBody>
          <a:bodyPr/>
          <a:lstStyle/>
          <a:p>
            <a:fld id="{92BB021A-360F-43AA-AABA-4CE696B68C9A}" type="datetimeFigureOut">
              <a:rPr lang="sv-SE" smtClean="0"/>
              <a:t>2024-02-25</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5F478534-4A33-492C-92B4-FE7FB4EE67A4}" type="slidenum">
              <a:rPr lang="sv-SE" smtClean="0"/>
              <a:t>‹#›</a:t>
            </a:fld>
            <a:endParaRPr lang="sv-SE"/>
          </a:p>
        </p:txBody>
      </p:sp>
    </p:spTree>
    <p:extLst>
      <p:ext uri="{BB962C8B-B14F-4D97-AF65-F5344CB8AC3E}">
        <p14:creationId xmlns:p14="http://schemas.microsoft.com/office/powerpoint/2010/main" val="28249938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abild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sv-SE"/>
              <a:t>Klicka här för att ändra mall för rubrikformat</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v-SE"/>
              <a:t>Klicka på ikonen för att lägga till en bild</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92BB021A-360F-43AA-AABA-4CE696B68C9A}" type="datetimeFigureOut">
              <a:rPr lang="sv-SE" smtClean="0"/>
              <a:t>2024-02-25</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5F478534-4A33-492C-92B4-FE7FB4EE67A4}" type="slidenum">
              <a:rPr lang="sv-SE" smtClean="0"/>
              <a:t>‹#›</a:t>
            </a:fld>
            <a:endParaRPr lang="sv-SE"/>
          </a:p>
        </p:txBody>
      </p:sp>
    </p:spTree>
    <p:extLst>
      <p:ext uri="{BB962C8B-B14F-4D97-AF65-F5344CB8AC3E}">
        <p14:creationId xmlns:p14="http://schemas.microsoft.com/office/powerpoint/2010/main" val="24571560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el och bild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sv-SE"/>
              <a:t>Klicka här för att ändra mall för rubrikformat</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92BB021A-360F-43AA-AABA-4CE696B68C9A}" type="datetimeFigureOut">
              <a:rPr lang="sv-SE" smtClean="0"/>
              <a:t>2024-02-25</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5F478534-4A33-492C-92B4-FE7FB4EE67A4}" type="slidenum">
              <a:rPr lang="sv-SE" smtClean="0"/>
              <a:t>‹#›</a:t>
            </a:fld>
            <a:endParaRPr lang="sv-SE"/>
          </a:p>
        </p:txBody>
      </p:sp>
    </p:spTree>
    <p:extLst>
      <p:ext uri="{BB962C8B-B14F-4D97-AF65-F5344CB8AC3E}">
        <p14:creationId xmlns:p14="http://schemas.microsoft.com/office/powerpoint/2010/main" val="13807092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 med beskrivning">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sv-SE"/>
              <a:t>Klicka här för att ändra mall för rubrikformat</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sv-SE"/>
              <a:t>Klicka här för att ändra format på bakgrundstexten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92BB021A-360F-43AA-AABA-4CE696B68C9A}" type="datetimeFigureOut">
              <a:rPr lang="sv-SE" smtClean="0"/>
              <a:t>2024-02-25</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5F478534-4A33-492C-92B4-FE7FB4EE67A4}" type="slidenum">
              <a:rPr lang="sv-SE" smtClean="0"/>
              <a:t>‹#›</a:t>
            </a:fld>
            <a:endParaRPr lang="sv-SE"/>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890405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nkort">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sv-SE"/>
              <a:t>Klicka här för att ändra mall för rubrikformat</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92BB021A-360F-43AA-AABA-4CE696B68C9A}" type="datetimeFigureOut">
              <a:rPr lang="sv-SE" smtClean="0"/>
              <a:t>2024-02-25</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5F478534-4A33-492C-92B4-FE7FB4EE67A4}" type="slidenum">
              <a:rPr lang="sv-SE" smtClean="0"/>
              <a:t>‹#›</a:t>
            </a:fld>
            <a:endParaRPr lang="sv-SE"/>
          </a:p>
        </p:txBody>
      </p:sp>
    </p:spTree>
    <p:extLst>
      <p:ext uri="{BB962C8B-B14F-4D97-AF65-F5344CB8AC3E}">
        <p14:creationId xmlns:p14="http://schemas.microsoft.com/office/powerpoint/2010/main" val="20882452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kolumne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sv-SE"/>
              <a:t>Klicka här för att ändra mall för rubrikformat</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2BB021A-360F-43AA-AABA-4CE696B68C9A}" type="datetimeFigureOut">
              <a:rPr lang="sv-SE" smtClean="0"/>
              <a:t>2024-02-25</a:t>
            </a:fld>
            <a:endParaRPr lang="sv-SE"/>
          </a:p>
        </p:txBody>
      </p:sp>
      <p:sp>
        <p:nvSpPr>
          <p:cNvPr id="4"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5F478534-4A33-492C-92B4-FE7FB4EE67A4}" type="slidenum">
              <a:rPr lang="sv-SE" smtClean="0"/>
              <a:t>‹#›</a:t>
            </a:fld>
            <a:endParaRPr lang="sv-SE"/>
          </a:p>
        </p:txBody>
      </p:sp>
    </p:spTree>
    <p:extLst>
      <p:ext uri="{BB962C8B-B14F-4D97-AF65-F5344CB8AC3E}">
        <p14:creationId xmlns:p14="http://schemas.microsoft.com/office/powerpoint/2010/main" val="7538770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bildkolumne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sv-SE"/>
              <a:t>Klicka här för att ändra mall för rubrikformat</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v-SE"/>
              <a:t>Klicka på ikonen för att lägga till en bild</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v-SE"/>
              <a:t>Klicka på ikonen för att lägga till en bild</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v-SE"/>
              <a:t>Klicka på ikonen för att lägga till en bild</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2BB021A-360F-43AA-AABA-4CE696B68C9A}" type="datetimeFigureOut">
              <a:rPr lang="sv-SE" smtClean="0"/>
              <a:t>2024-02-25</a:t>
            </a:fld>
            <a:endParaRPr lang="sv-SE"/>
          </a:p>
        </p:txBody>
      </p:sp>
      <p:sp>
        <p:nvSpPr>
          <p:cNvPr id="4"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5F478534-4A33-492C-92B4-FE7FB4EE67A4}" type="slidenum">
              <a:rPr lang="sv-SE" smtClean="0"/>
              <a:t>‹#›</a:t>
            </a:fld>
            <a:endParaRPr lang="sv-SE"/>
          </a:p>
        </p:txBody>
      </p:sp>
    </p:spTree>
    <p:extLst>
      <p:ext uri="{BB962C8B-B14F-4D97-AF65-F5344CB8AC3E}">
        <p14:creationId xmlns:p14="http://schemas.microsoft.com/office/powerpoint/2010/main" val="20050109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Vertical Text Placeholder 2"/>
          <p:cNvSpPr>
            <a:spLocks noGrp="1"/>
          </p:cNvSpPr>
          <p:nvPr>
            <p:ph type="body" orient="vert" idx="1"/>
          </p:nvPr>
        </p:nvSpPr>
        <p:spPr/>
        <p:txBody>
          <a:bodyPr vert="eaVert" anchor="t" anchorCtr="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92BB021A-360F-43AA-AABA-4CE696B68C9A}" type="datetimeFigureOut">
              <a:rPr lang="sv-SE" smtClean="0"/>
              <a:t>2024-02-25</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5F478534-4A33-492C-92B4-FE7FB4EE67A4}" type="slidenum">
              <a:rPr lang="sv-SE" smtClean="0"/>
              <a:t>‹#›</a:t>
            </a:fld>
            <a:endParaRPr lang="sv-SE"/>
          </a:p>
        </p:txBody>
      </p:sp>
    </p:spTree>
    <p:extLst>
      <p:ext uri="{BB962C8B-B14F-4D97-AF65-F5344CB8AC3E}">
        <p14:creationId xmlns:p14="http://schemas.microsoft.com/office/powerpoint/2010/main" val="92812596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sv-SE"/>
              <a:t>Klicka här för att ändra mall för rubrikformat</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92BB021A-360F-43AA-AABA-4CE696B68C9A}" type="datetimeFigureOut">
              <a:rPr lang="sv-SE" smtClean="0"/>
              <a:t>2024-02-25</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5F478534-4A33-492C-92B4-FE7FB4EE67A4}" type="slidenum">
              <a:rPr lang="sv-SE" smtClean="0"/>
              <a:t>‹#›</a:t>
            </a:fld>
            <a:endParaRPr lang="sv-SE"/>
          </a:p>
        </p:txBody>
      </p:sp>
    </p:spTree>
    <p:extLst>
      <p:ext uri="{BB962C8B-B14F-4D97-AF65-F5344CB8AC3E}">
        <p14:creationId xmlns:p14="http://schemas.microsoft.com/office/powerpoint/2010/main" val="20048253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Content Placeholder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7" name="Date Placeholder 3"/>
          <p:cNvSpPr>
            <a:spLocks noGrp="1"/>
          </p:cNvSpPr>
          <p:nvPr>
            <p:ph type="dt" sz="half" idx="10"/>
          </p:nvPr>
        </p:nvSpPr>
        <p:spPr/>
        <p:txBody>
          <a:bodyPr/>
          <a:lstStyle/>
          <a:p>
            <a:fld id="{92BB021A-360F-43AA-AABA-4CE696B68C9A}" type="datetimeFigureOut">
              <a:rPr lang="sv-SE" smtClean="0"/>
              <a:t>2024-02-25</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5F478534-4A33-492C-92B4-FE7FB4EE67A4}" type="slidenum">
              <a:rPr lang="sv-SE" smtClean="0"/>
              <a:t>‹#›</a:t>
            </a:fld>
            <a:endParaRPr lang="sv-SE"/>
          </a:p>
        </p:txBody>
      </p:sp>
    </p:spTree>
    <p:extLst>
      <p:ext uri="{BB962C8B-B14F-4D97-AF65-F5344CB8AC3E}">
        <p14:creationId xmlns:p14="http://schemas.microsoft.com/office/powerpoint/2010/main" val="11907902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sv-SE"/>
              <a:t>Klicka här för att ändra mall för rubrikformat</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92BB021A-360F-43AA-AABA-4CE696B68C9A}" type="datetimeFigureOut">
              <a:rPr lang="sv-SE" smtClean="0"/>
              <a:t>2024-02-25</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5F478534-4A33-492C-92B4-FE7FB4EE67A4}" type="slidenum">
              <a:rPr lang="sv-SE" smtClean="0"/>
              <a:t>‹#›</a:t>
            </a:fld>
            <a:endParaRPr lang="sv-SE"/>
          </a:p>
        </p:txBody>
      </p:sp>
    </p:spTree>
    <p:extLst>
      <p:ext uri="{BB962C8B-B14F-4D97-AF65-F5344CB8AC3E}">
        <p14:creationId xmlns:p14="http://schemas.microsoft.com/office/powerpoint/2010/main" val="25542467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Date Placeholder 4"/>
          <p:cNvSpPr>
            <a:spLocks noGrp="1"/>
          </p:cNvSpPr>
          <p:nvPr>
            <p:ph type="dt" sz="half" idx="10"/>
          </p:nvPr>
        </p:nvSpPr>
        <p:spPr/>
        <p:txBody>
          <a:bodyPr/>
          <a:lstStyle/>
          <a:p>
            <a:fld id="{92BB021A-360F-43AA-AABA-4CE696B68C9A}" type="datetimeFigureOut">
              <a:rPr lang="sv-SE" smtClean="0"/>
              <a:t>2024-02-25</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5F478534-4A33-492C-92B4-FE7FB4EE67A4}" type="slidenum">
              <a:rPr lang="sv-SE" smtClean="0"/>
              <a:t>‹#›</a:t>
            </a:fld>
            <a:endParaRPr lang="sv-SE"/>
          </a:p>
        </p:txBody>
      </p:sp>
    </p:spTree>
    <p:extLst>
      <p:ext uri="{BB962C8B-B14F-4D97-AF65-F5344CB8AC3E}">
        <p14:creationId xmlns:p14="http://schemas.microsoft.com/office/powerpoint/2010/main" val="28141833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sv-SE"/>
              <a:t>Klicka här för att ändra mall för rubrikformat</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7" name="Date Placeholder 6"/>
          <p:cNvSpPr>
            <a:spLocks noGrp="1"/>
          </p:cNvSpPr>
          <p:nvPr>
            <p:ph type="dt" sz="half" idx="10"/>
          </p:nvPr>
        </p:nvSpPr>
        <p:spPr/>
        <p:txBody>
          <a:bodyPr/>
          <a:lstStyle/>
          <a:p>
            <a:fld id="{92BB021A-360F-43AA-AABA-4CE696B68C9A}" type="datetimeFigureOut">
              <a:rPr lang="sv-SE" smtClean="0"/>
              <a:t>2024-02-25</a:t>
            </a:fld>
            <a:endParaRPr lang="sv-SE"/>
          </a:p>
        </p:txBody>
      </p:sp>
      <p:sp>
        <p:nvSpPr>
          <p:cNvPr id="8" name="Footer Placeholder 7"/>
          <p:cNvSpPr>
            <a:spLocks noGrp="1"/>
          </p:cNvSpPr>
          <p:nvPr>
            <p:ph type="ftr" sz="quarter" idx="11"/>
          </p:nvPr>
        </p:nvSpPr>
        <p:spPr/>
        <p:txBody>
          <a:bodyPr/>
          <a:lstStyle/>
          <a:p>
            <a:endParaRPr lang="sv-SE"/>
          </a:p>
        </p:txBody>
      </p:sp>
      <p:sp>
        <p:nvSpPr>
          <p:cNvPr id="9" name="Slide Number Placeholder 8"/>
          <p:cNvSpPr>
            <a:spLocks noGrp="1"/>
          </p:cNvSpPr>
          <p:nvPr>
            <p:ph type="sldNum" sz="quarter" idx="12"/>
          </p:nvPr>
        </p:nvSpPr>
        <p:spPr/>
        <p:txBody>
          <a:bodyPr/>
          <a:lstStyle/>
          <a:p>
            <a:fld id="{5F478534-4A33-492C-92B4-FE7FB4EE67A4}" type="slidenum">
              <a:rPr lang="sv-SE" smtClean="0"/>
              <a:t>‹#›</a:t>
            </a:fld>
            <a:endParaRPr lang="sv-SE"/>
          </a:p>
        </p:txBody>
      </p:sp>
    </p:spTree>
    <p:extLst>
      <p:ext uri="{BB962C8B-B14F-4D97-AF65-F5344CB8AC3E}">
        <p14:creationId xmlns:p14="http://schemas.microsoft.com/office/powerpoint/2010/main" val="3656576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7" name="Date Placeholder 2"/>
          <p:cNvSpPr>
            <a:spLocks noGrp="1"/>
          </p:cNvSpPr>
          <p:nvPr>
            <p:ph type="dt" sz="half" idx="10"/>
          </p:nvPr>
        </p:nvSpPr>
        <p:spPr/>
        <p:txBody>
          <a:bodyPr/>
          <a:lstStyle/>
          <a:p>
            <a:fld id="{92BB021A-360F-43AA-AABA-4CE696B68C9A}" type="datetimeFigureOut">
              <a:rPr lang="sv-SE" smtClean="0"/>
              <a:t>2024-02-25</a:t>
            </a:fld>
            <a:endParaRPr lang="sv-SE"/>
          </a:p>
        </p:txBody>
      </p:sp>
      <p:sp>
        <p:nvSpPr>
          <p:cNvPr id="5" name="Footer Placeholder 3"/>
          <p:cNvSpPr>
            <a:spLocks noGrp="1"/>
          </p:cNvSpPr>
          <p:nvPr>
            <p:ph type="ftr" sz="quarter" idx="11"/>
          </p:nvPr>
        </p:nvSpPr>
        <p:spPr/>
        <p:txBody>
          <a:bodyPr/>
          <a:lstStyle/>
          <a:p>
            <a:endParaRPr lang="sv-SE"/>
          </a:p>
        </p:txBody>
      </p:sp>
      <p:sp>
        <p:nvSpPr>
          <p:cNvPr id="6" name="Slide Number Placeholder 4"/>
          <p:cNvSpPr>
            <a:spLocks noGrp="1"/>
          </p:cNvSpPr>
          <p:nvPr>
            <p:ph type="sldNum" sz="quarter" idx="12"/>
          </p:nvPr>
        </p:nvSpPr>
        <p:spPr/>
        <p:txBody>
          <a:bodyPr/>
          <a:lstStyle/>
          <a:p>
            <a:fld id="{5F478534-4A33-492C-92B4-FE7FB4EE67A4}" type="slidenum">
              <a:rPr lang="sv-SE" smtClean="0"/>
              <a:t>‹#›</a:t>
            </a:fld>
            <a:endParaRPr lang="sv-SE"/>
          </a:p>
        </p:txBody>
      </p:sp>
    </p:spTree>
    <p:extLst>
      <p:ext uri="{BB962C8B-B14F-4D97-AF65-F5344CB8AC3E}">
        <p14:creationId xmlns:p14="http://schemas.microsoft.com/office/powerpoint/2010/main" val="2878790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92BB021A-360F-43AA-AABA-4CE696B68C9A}" type="datetimeFigureOut">
              <a:rPr lang="sv-SE" smtClean="0"/>
              <a:t>2024-02-25</a:t>
            </a:fld>
            <a:endParaRPr lang="sv-SE"/>
          </a:p>
        </p:txBody>
      </p:sp>
      <p:sp>
        <p:nvSpPr>
          <p:cNvPr id="5" name="Footer Placeholder 2"/>
          <p:cNvSpPr>
            <a:spLocks noGrp="1"/>
          </p:cNvSpPr>
          <p:nvPr>
            <p:ph type="ftr" sz="quarter" idx="11"/>
          </p:nvPr>
        </p:nvSpPr>
        <p:spPr/>
        <p:txBody>
          <a:bodyPr/>
          <a:lstStyle/>
          <a:p>
            <a:endParaRPr lang="sv-SE"/>
          </a:p>
        </p:txBody>
      </p:sp>
      <p:sp>
        <p:nvSpPr>
          <p:cNvPr id="6" name="Slide Number Placeholder 3"/>
          <p:cNvSpPr>
            <a:spLocks noGrp="1"/>
          </p:cNvSpPr>
          <p:nvPr>
            <p:ph type="sldNum" sz="quarter" idx="12"/>
          </p:nvPr>
        </p:nvSpPr>
        <p:spPr/>
        <p:txBody>
          <a:bodyPr/>
          <a:lstStyle/>
          <a:p>
            <a:fld id="{5F478534-4A33-492C-92B4-FE7FB4EE67A4}" type="slidenum">
              <a:rPr lang="sv-SE" smtClean="0"/>
              <a:t>‹#›</a:t>
            </a:fld>
            <a:endParaRPr lang="sv-SE"/>
          </a:p>
        </p:txBody>
      </p:sp>
    </p:spTree>
    <p:extLst>
      <p:ext uri="{BB962C8B-B14F-4D97-AF65-F5344CB8AC3E}">
        <p14:creationId xmlns:p14="http://schemas.microsoft.com/office/powerpoint/2010/main" val="20756832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sv-SE"/>
              <a:t>Klicka här för att ändra mall för rubrikformat</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7" name="Date Placeholder 4"/>
          <p:cNvSpPr>
            <a:spLocks noGrp="1"/>
          </p:cNvSpPr>
          <p:nvPr>
            <p:ph type="dt" sz="half" idx="10"/>
          </p:nvPr>
        </p:nvSpPr>
        <p:spPr/>
        <p:txBody>
          <a:bodyPr/>
          <a:lstStyle/>
          <a:p>
            <a:fld id="{92BB021A-360F-43AA-AABA-4CE696B68C9A}" type="datetimeFigureOut">
              <a:rPr lang="sv-SE" smtClean="0"/>
              <a:t>2024-02-25</a:t>
            </a:fld>
            <a:endParaRPr lang="sv-SE"/>
          </a:p>
        </p:txBody>
      </p:sp>
      <p:sp>
        <p:nvSpPr>
          <p:cNvPr id="5" name="Footer Placeholder 5"/>
          <p:cNvSpPr>
            <a:spLocks noGrp="1"/>
          </p:cNvSpPr>
          <p:nvPr>
            <p:ph type="ftr" sz="quarter" idx="11"/>
          </p:nvPr>
        </p:nvSpPr>
        <p:spPr/>
        <p:txBody>
          <a:bodyPr/>
          <a:lstStyle/>
          <a:p>
            <a:endParaRPr lang="sv-SE"/>
          </a:p>
        </p:txBody>
      </p:sp>
      <p:sp>
        <p:nvSpPr>
          <p:cNvPr id="6" name="Slide Number Placeholder 6"/>
          <p:cNvSpPr>
            <a:spLocks noGrp="1"/>
          </p:cNvSpPr>
          <p:nvPr>
            <p:ph type="sldNum" sz="quarter" idx="12"/>
          </p:nvPr>
        </p:nvSpPr>
        <p:spPr/>
        <p:txBody>
          <a:bodyPr/>
          <a:lstStyle/>
          <a:p>
            <a:fld id="{5F478534-4A33-492C-92B4-FE7FB4EE67A4}" type="slidenum">
              <a:rPr lang="sv-SE" smtClean="0"/>
              <a:t>‹#›</a:t>
            </a:fld>
            <a:endParaRPr lang="sv-SE"/>
          </a:p>
        </p:txBody>
      </p:sp>
    </p:spTree>
    <p:extLst>
      <p:ext uri="{BB962C8B-B14F-4D97-AF65-F5344CB8AC3E}">
        <p14:creationId xmlns:p14="http://schemas.microsoft.com/office/powerpoint/2010/main" val="24527965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sv-SE"/>
              <a:t>Klicka här för att ändra mall för rubrikformat</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v-SE"/>
              <a:t>Klicka på ikonen för att lägga till en bild</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92BB021A-360F-43AA-AABA-4CE696B68C9A}" type="datetimeFigureOut">
              <a:rPr lang="sv-SE" smtClean="0"/>
              <a:t>2024-02-25</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5F478534-4A33-492C-92B4-FE7FB4EE67A4}" type="slidenum">
              <a:rPr lang="sv-SE" smtClean="0"/>
              <a:t>‹#›</a:t>
            </a:fld>
            <a:endParaRPr lang="sv-SE"/>
          </a:p>
        </p:txBody>
      </p:sp>
    </p:spTree>
    <p:extLst>
      <p:ext uri="{BB962C8B-B14F-4D97-AF65-F5344CB8AC3E}">
        <p14:creationId xmlns:p14="http://schemas.microsoft.com/office/powerpoint/2010/main" val="26283068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sv-SE"/>
              <a:t>Klicka här för att ändra mall för rubrikformat</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92BB021A-360F-43AA-AABA-4CE696B68C9A}" type="datetimeFigureOut">
              <a:rPr lang="sv-SE" smtClean="0"/>
              <a:t>2024-02-25</a:t>
            </a:fld>
            <a:endParaRPr lang="sv-SE"/>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sv-SE"/>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5F478534-4A33-492C-92B4-FE7FB4EE67A4}" type="slidenum">
              <a:rPr lang="sv-SE" smtClean="0"/>
              <a:t>‹#›</a:t>
            </a:fld>
            <a:endParaRPr lang="sv-SE"/>
          </a:p>
        </p:txBody>
      </p:sp>
    </p:spTree>
    <p:extLst>
      <p:ext uri="{BB962C8B-B14F-4D97-AF65-F5344CB8AC3E}">
        <p14:creationId xmlns:p14="http://schemas.microsoft.com/office/powerpoint/2010/main" val="3506095424"/>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FD4B2E2-50B4-45BC-996D-CF49BC339CB8}"/>
              </a:ext>
            </a:extLst>
          </p:cNvPr>
          <p:cNvSpPr>
            <a:spLocks noGrp="1"/>
          </p:cNvSpPr>
          <p:nvPr>
            <p:ph type="ctrTitle"/>
          </p:nvPr>
        </p:nvSpPr>
        <p:spPr>
          <a:xfrm>
            <a:off x="1154955" y="1447799"/>
            <a:ext cx="8825658" cy="3329581"/>
          </a:xfrm>
        </p:spPr>
        <p:txBody>
          <a:bodyPr/>
          <a:lstStyle/>
          <a:p>
            <a:r>
              <a:rPr lang="sv-SE" dirty="0"/>
              <a:t>Föräldramöte U-15 2024</a:t>
            </a:r>
          </a:p>
        </p:txBody>
      </p:sp>
      <p:sp>
        <p:nvSpPr>
          <p:cNvPr id="3" name="Underrubrik 2">
            <a:extLst>
              <a:ext uri="{FF2B5EF4-FFF2-40B4-BE49-F238E27FC236}">
                <a16:creationId xmlns:a16="http://schemas.microsoft.com/office/drawing/2014/main" id="{249FC388-EE27-4092-AD30-50F9430A8124}"/>
              </a:ext>
            </a:extLst>
          </p:cNvPr>
          <p:cNvSpPr>
            <a:spLocks noGrp="1"/>
          </p:cNvSpPr>
          <p:nvPr>
            <p:ph type="subTitle" idx="1"/>
          </p:nvPr>
        </p:nvSpPr>
        <p:spPr/>
        <p:txBody>
          <a:bodyPr/>
          <a:lstStyle/>
          <a:p>
            <a:endParaRPr lang="sv-SE" dirty="0"/>
          </a:p>
        </p:txBody>
      </p:sp>
    </p:spTree>
    <p:extLst>
      <p:ext uri="{BB962C8B-B14F-4D97-AF65-F5344CB8AC3E}">
        <p14:creationId xmlns:p14="http://schemas.microsoft.com/office/powerpoint/2010/main" val="9176584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F235BC4-27D4-40F2-9211-8A0040BC1999}"/>
              </a:ext>
            </a:extLst>
          </p:cNvPr>
          <p:cNvSpPr>
            <a:spLocks noGrp="1"/>
          </p:cNvSpPr>
          <p:nvPr>
            <p:ph type="title"/>
          </p:nvPr>
        </p:nvSpPr>
        <p:spPr/>
        <p:txBody>
          <a:bodyPr/>
          <a:lstStyle/>
          <a:p>
            <a:r>
              <a:rPr lang="sv-SE" dirty="0"/>
              <a:t>Nuläge</a:t>
            </a:r>
          </a:p>
        </p:txBody>
      </p:sp>
      <p:sp>
        <p:nvSpPr>
          <p:cNvPr id="3" name="Platshållare för innehåll 2">
            <a:extLst>
              <a:ext uri="{FF2B5EF4-FFF2-40B4-BE49-F238E27FC236}">
                <a16:creationId xmlns:a16="http://schemas.microsoft.com/office/drawing/2014/main" id="{50796099-8FEB-4164-8AE7-793DEEDF92C1}"/>
              </a:ext>
            </a:extLst>
          </p:cNvPr>
          <p:cNvSpPr>
            <a:spLocks noGrp="1"/>
          </p:cNvSpPr>
          <p:nvPr>
            <p:ph idx="1"/>
          </p:nvPr>
        </p:nvSpPr>
        <p:spPr/>
        <p:txBody>
          <a:bodyPr/>
          <a:lstStyle/>
          <a:p>
            <a:r>
              <a:rPr lang="sv-SE" dirty="0"/>
              <a:t>Positiv och träningsvillig grupp. </a:t>
            </a:r>
          </a:p>
          <a:p>
            <a:r>
              <a:rPr lang="sv-SE" dirty="0"/>
              <a:t>Under vintern har vi fokuserat på att förbereda oss inför 11-manna </a:t>
            </a:r>
          </a:p>
          <a:p>
            <a:r>
              <a:rPr lang="sv-SE" dirty="0"/>
              <a:t>Vi har spelat flertalet cuper under vintern, plus två seriematcher. </a:t>
            </a:r>
          </a:p>
          <a:p>
            <a:r>
              <a:rPr lang="sv-SE" dirty="0"/>
              <a:t>Individuella samtal </a:t>
            </a:r>
          </a:p>
          <a:p>
            <a:r>
              <a:rPr lang="sv-SE" dirty="0"/>
              <a:t>Idag är vi totalt 24 spelare i laget</a:t>
            </a:r>
          </a:p>
          <a:p>
            <a:r>
              <a:rPr lang="sv-SE" dirty="0"/>
              <a:t>Vi kommer att träna tre gånger i veckan under utesäsongen, tisdagar, torsdagar och fredagar</a:t>
            </a:r>
          </a:p>
          <a:p>
            <a:r>
              <a:rPr lang="sv-SE" dirty="0"/>
              <a:t>Ledare under året Niklas, Kristian, Patrik,  Sofia.  </a:t>
            </a:r>
          </a:p>
        </p:txBody>
      </p:sp>
    </p:spTree>
    <p:extLst>
      <p:ext uri="{BB962C8B-B14F-4D97-AF65-F5344CB8AC3E}">
        <p14:creationId xmlns:p14="http://schemas.microsoft.com/office/powerpoint/2010/main" val="25756613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4A74E30-7AF3-40E9-BA14-D6248D01CE3D}"/>
              </a:ext>
            </a:extLst>
          </p:cNvPr>
          <p:cNvSpPr>
            <a:spLocks noGrp="1"/>
          </p:cNvSpPr>
          <p:nvPr>
            <p:ph type="title"/>
          </p:nvPr>
        </p:nvSpPr>
        <p:spPr/>
        <p:txBody>
          <a:bodyPr/>
          <a:lstStyle/>
          <a:p>
            <a:r>
              <a:rPr lang="sv-SE" dirty="0"/>
              <a:t>Matcher 2024</a:t>
            </a:r>
          </a:p>
        </p:txBody>
      </p:sp>
      <p:sp>
        <p:nvSpPr>
          <p:cNvPr id="3" name="Platshållare för innehåll 2">
            <a:extLst>
              <a:ext uri="{FF2B5EF4-FFF2-40B4-BE49-F238E27FC236}">
                <a16:creationId xmlns:a16="http://schemas.microsoft.com/office/drawing/2014/main" id="{C7802499-CBB1-47C8-AE8A-D16A6A9CFDD0}"/>
              </a:ext>
            </a:extLst>
          </p:cNvPr>
          <p:cNvSpPr>
            <a:spLocks noGrp="1"/>
          </p:cNvSpPr>
          <p:nvPr>
            <p:ph idx="1"/>
          </p:nvPr>
        </p:nvSpPr>
        <p:spPr/>
        <p:txBody>
          <a:bodyPr vert="horz" lIns="91440" tIns="45720" rIns="91440" bIns="45720" rtlCol="0" anchor="t">
            <a:normAutofit fontScale="92500" lnSpcReduction="20000"/>
          </a:bodyPr>
          <a:lstStyle/>
          <a:p>
            <a:r>
              <a:rPr lang="sv-SE" dirty="0"/>
              <a:t>Vi är anmälda till två 11-manna serier, start slutet av april. Kommer ta hjälp av killar födda 10. </a:t>
            </a:r>
          </a:p>
          <a:p>
            <a:r>
              <a:rPr lang="sv-SE" dirty="0"/>
              <a:t>Vi är anmälda till </a:t>
            </a:r>
            <a:r>
              <a:rPr lang="sv-SE" dirty="0" err="1"/>
              <a:t>Olinscupen</a:t>
            </a:r>
            <a:r>
              <a:rPr lang="sv-SE" dirty="0"/>
              <a:t> (mars) , </a:t>
            </a:r>
            <a:r>
              <a:rPr lang="sv-SE" dirty="0" err="1"/>
              <a:t>Giff</a:t>
            </a:r>
            <a:r>
              <a:rPr lang="sv-SE" dirty="0"/>
              <a:t>-cupen (april) , </a:t>
            </a:r>
            <a:r>
              <a:rPr lang="sv-SE" dirty="0" err="1"/>
              <a:t>Skadevicup</a:t>
            </a:r>
            <a:r>
              <a:rPr lang="sv-SE" dirty="0"/>
              <a:t> ( juli) och Laxa-cupen (juli). </a:t>
            </a:r>
          </a:p>
          <a:p>
            <a:r>
              <a:rPr lang="sv-SE" dirty="0"/>
              <a:t>Vi kommer avsluta året, oktober, genom att kvalspela till regional serie (2025). Där kommer vi delta med de spelare som vi ledare anser ger oss bästa möjligheter att kvala in till regional serie. </a:t>
            </a:r>
          </a:p>
          <a:p>
            <a:r>
              <a:rPr lang="sv-SE" dirty="0"/>
              <a:t>Delvis kommer cuperna betalas av Skara FC och delvis av spelaren själv</a:t>
            </a:r>
          </a:p>
          <a:p>
            <a:r>
              <a:rPr lang="sv-SE" dirty="0"/>
              <a:t>Utrustning under matcher är blåa FC-shorts och vita FC-strumpor. Köpes via hemsidan eller på kansliet. Vi ledare har med matchtröjor. Tisdag 5/3 18.00 prova kläder. </a:t>
            </a:r>
          </a:p>
          <a:p>
            <a:r>
              <a:rPr lang="sv-SE" dirty="0"/>
              <a:t>Vid all uttagning utgår vi från närvaro på träningar och engagemang </a:t>
            </a:r>
          </a:p>
          <a:p>
            <a:r>
              <a:rPr lang="sv-SE" dirty="0"/>
              <a:t>Vi vill att alla duschar efter matcher under året </a:t>
            </a:r>
          </a:p>
        </p:txBody>
      </p:sp>
    </p:spTree>
    <p:extLst>
      <p:ext uri="{BB962C8B-B14F-4D97-AF65-F5344CB8AC3E}">
        <p14:creationId xmlns:p14="http://schemas.microsoft.com/office/powerpoint/2010/main" val="5688521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D10EE3F-CC88-4A92-AAEF-BD4FA7BCFD00}"/>
              </a:ext>
            </a:extLst>
          </p:cNvPr>
          <p:cNvSpPr>
            <a:spLocks noGrp="1"/>
          </p:cNvSpPr>
          <p:nvPr>
            <p:ph type="title"/>
          </p:nvPr>
        </p:nvSpPr>
        <p:spPr/>
        <p:txBody>
          <a:bodyPr/>
          <a:lstStyle/>
          <a:p>
            <a:r>
              <a:rPr lang="sv-SE" dirty="0"/>
              <a:t>Arbetsuppgifter under året</a:t>
            </a:r>
          </a:p>
        </p:txBody>
      </p:sp>
      <p:sp>
        <p:nvSpPr>
          <p:cNvPr id="3" name="Platshållare för innehåll 2">
            <a:extLst>
              <a:ext uri="{FF2B5EF4-FFF2-40B4-BE49-F238E27FC236}">
                <a16:creationId xmlns:a16="http://schemas.microsoft.com/office/drawing/2014/main" id="{5641BB60-FE38-402E-92A2-448D7273208C}"/>
              </a:ext>
            </a:extLst>
          </p:cNvPr>
          <p:cNvSpPr>
            <a:spLocks noGrp="1"/>
          </p:cNvSpPr>
          <p:nvPr>
            <p:ph idx="1"/>
          </p:nvPr>
        </p:nvSpPr>
        <p:spPr/>
        <p:txBody>
          <a:bodyPr/>
          <a:lstStyle/>
          <a:p>
            <a:r>
              <a:rPr lang="sv-SE" dirty="0" err="1"/>
              <a:t>Olinscup</a:t>
            </a:r>
            <a:r>
              <a:rPr lang="sv-SE" dirty="0"/>
              <a:t> 17/3</a:t>
            </a:r>
          </a:p>
          <a:p>
            <a:r>
              <a:rPr lang="sv-SE" dirty="0"/>
              <a:t>Försäljning Bingolotter jul</a:t>
            </a:r>
          </a:p>
          <a:p>
            <a:r>
              <a:rPr lang="sv-SE" dirty="0"/>
              <a:t>Övriga uppdrag som kan tillkomma</a:t>
            </a:r>
          </a:p>
          <a:p>
            <a:r>
              <a:rPr lang="sv-SE" dirty="0"/>
              <a:t>Vi ledare delar ut uppgifter via vår </a:t>
            </a:r>
            <a:r>
              <a:rPr lang="sv-SE" dirty="0" err="1"/>
              <a:t>lagsida</a:t>
            </a:r>
            <a:r>
              <a:rPr lang="sv-SE" dirty="0"/>
              <a:t>.</a:t>
            </a:r>
          </a:p>
          <a:p>
            <a:r>
              <a:rPr lang="sv-SE" dirty="0"/>
              <a:t>Genom arbetsuppgifter får vi in pengar till lagkassan.  Lagkassan använder vi till cuper och aktiviteter för laget. </a:t>
            </a:r>
          </a:p>
        </p:txBody>
      </p:sp>
    </p:spTree>
    <p:extLst>
      <p:ext uri="{BB962C8B-B14F-4D97-AF65-F5344CB8AC3E}">
        <p14:creationId xmlns:p14="http://schemas.microsoft.com/office/powerpoint/2010/main" val="36844227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55572AF-11D5-49BE-B6D7-16AD0D1F1614}"/>
              </a:ext>
            </a:extLst>
          </p:cNvPr>
          <p:cNvSpPr>
            <a:spLocks noGrp="1"/>
          </p:cNvSpPr>
          <p:nvPr>
            <p:ph type="title"/>
          </p:nvPr>
        </p:nvSpPr>
        <p:spPr/>
        <p:txBody>
          <a:bodyPr/>
          <a:lstStyle/>
          <a:p>
            <a:r>
              <a:rPr lang="sv-SE" dirty="0"/>
              <a:t>Ansvar som förälder till spelare i U-15</a:t>
            </a:r>
          </a:p>
        </p:txBody>
      </p:sp>
      <p:sp>
        <p:nvSpPr>
          <p:cNvPr id="3" name="Platshållare för innehåll 2">
            <a:extLst>
              <a:ext uri="{FF2B5EF4-FFF2-40B4-BE49-F238E27FC236}">
                <a16:creationId xmlns:a16="http://schemas.microsoft.com/office/drawing/2014/main" id="{3096C1FC-11D1-4F2B-B38A-55A4BEDA866C}"/>
              </a:ext>
            </a:extLst>
          </p:cNvPr>
          <p:cNvSpPr>
            <a:spLocks noGrp="1"/>
          </p:cNvSpPr>
          <p:nvPr>
            <p:ph idx="1"/>
          </p:nvPr>
        </p:nvSpPr>
        <p:spPr>
          <a:xfrm>
            <a:off x="1104293" y="2052918"/>
            <a:ext cx="8946541" cy="4195481"/>
          </a:xfrm>
        </p:spPr>
        <p:txBody>
          <a:bodyPr vert="horz" lIns="91440" tIns="45720" rIns="91440" bIns="45720" rtlCol="0" anchor="t">
            <a:normAutofit/>
          </a:bodyPr>
          <a:lstStyle/>
          <a:p>
            <a:r>
              <a:rPr lang="sv-SE" dirty="0"/>
              <a:t>Se till att ditt barn ätit och sovit ordentligt innan match och träning</a:t>
            </a:r>
          </a:p>
          <a:p>
            <a:r>
              <a:rPr lang="sv-SE" dirty="0"/>
              <a:t>Skjutsa till matcher. Ni klickar i kallelsen om ni kan köra. </a:t>
            </a:r>
          </a:p>
          <a:p>
            <a:r>
              <a:rPr lang="sv-SE" dirty="0"/>
              <a:t>Svarar på kallelser och lämnar återbud ( om tiden gått ut, skicka ett sms) </a:t>
            </a:r>
          </a:p>
          <a:p>
            <a:r>
              <a:rPr lang="sv-SE" dirty="0"/>
              <a:t>Betala medlemsavgiften 2024, kommer som faktura via mail</a:t>
            </a:r>
          </a:p>
          <a:p>
            <a:r>
              <a:rPr lang="sv-SE" dirty="0"/>
              <a:t>Utföra tilldelade arbetsuppgifter</a:t>
            </a:r>
          </a:p>
          <a:p>
            <a:r>
              <a:rPr lang="sv-SE" dirty="0"/>
              <a:t>Delta på föräldramöten</a:t>
            </a:r>
          </a:p>
          <a:p>
            <a:r>
              <a:rPr lang="sv-SE" dirty="0"/>
              <a:t>Det är frivilligt, men kom och titta på era barn när de spelar fotboll.</a:t>
            </a:r>
          </a:p>
          <a:p>
            <a:r>
              <a:rPr lang="sv-SE" dirty="0"/>
              <a:t>Hjälpa ditt barn att ha en bra balans mellan skola och fotbollen </a:t>
            </a:r>
          </a:p>
        </p:txBody>
      </p:sp>
    </p:spTree>
    <p:extLst>
      <p:ext uri="{BB962C8B-B14F-4D97-AF65-F5344CB8AC3E}">
        <p14:creationId xmlns:p14="http://schemas.microsoft.com/office/powerpoint/2010/main" val="19173527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3220D60-9789-4C1B-9FE3-499395BD6D6B}"/>
              </a:ext>
            </a:extLst>
          </p:cNvPr>
          <p:cNvSpPr>
            <a:spLocks noGrp="1"/>
          </p:cNvSpPr>
          <p:nvPr>
            <p:ph type="title"/>
          </p:nvPr>
        </p:nvSpPr>
        <p:spPr/>
        <p:txBody>
          <a:bodyPr/>
          <a:lstStyle/>
          <a:p>
            <a:r>
              <a:rPr lang="sv-SE" dirty="0"/>
              <a:t>Värdegrund</a:t>
            </a:r>
          </a:p>
        </p:txBody>
      </p:sp>
      <p:sp>
        <p:nvSpPr>
          <p:cNvPr id="3" name="Platshållare för innehåll 2">
            <a:extLst>
              <a:ext uri="{FF2B5EF4-FFF2-40B4-BE49-F238E27FC236}">
                <a16:creationId xmlns:a16="http://schemas.microsoft.com/office/drawing/2014/main" id="{2DE5BC31-FFC8-419A-9672-EF9E99254BD6}"/>
              </a:ext>
            </a:extLst>
          </p:cNvPr>
          <p:cNvSpPr>
            <a:spLocks noGrp="1"/>
          </p:cNvSpPr>
          <p:nvPr>
            <p:ph idx="1"/>
          </p:nvPr>
        </p:nvSpPr>
        <p:spPr/>
        <p:txBody>
          <a:bodyPr/>
          <a:lstStyle/>
          <a:p>
            <a:r>
              <a:rPr lang="sv-SE" dirty="0"/>
              <a:t>Vi jobbar utifrån Skara FC värdegrund</a:t>
            </a:r>
          </a:p>
          <a:p>
            <a:r>
              <a:rPr lang="sv-SE" dirty="0"/>
              <a:t>Respektera lagkompisar och tränare</a:t>
            </a:r>
          </a:p>
          <a:p>
            <a:r>
              <a:rPr lang="sv-SE" dirty="0"/>
              <a:t>Bryter man mot regler pratar vi först med spelarna och sedan kontakt vårdnadshavare. Fortsätter spelaren att bryta mot regler lyfter vi ärendet till styrelsen.</a:t>
            </a:r>
          </a:p>
          <a:p>
            <a:r>
              <a:rPr lang="sv-SE" dirty="0"/>
              <a:t>Spelarna representera Skara FC . Detta gäller på såväl fotbollsplanen, omklädningsrummet, klubbhuset samt i andra sammanhang där jag bär kläder med Skara FC:s märke.</a:t>
            </a:r>
          </a:p>
          <a:p>
            <a:endParaRPr lang="sv-SE" dirty="0"/>
          </a:p>
        </p:txBody>
      </p:sp>
    </p:spTree>
    <p:extLst>
      <p:ext uri="{BB962C8B-B14F-4D97-AF65-F5344CB8AC3E}">
        <p14:creationId xmlns:p14="http://schemas.microsoft.com/office/powerpoint/2010/main" val="35291562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7F7FDC7-B9F6-4004-A410-77F0AF844257}"/>
              </a:ext>
            </a:extLst>
          </p:cNvPr>
          <p:cNvSpPr>
            <a:spLocks noGrp="1"/>
          </p:cNvSpPr>
          <p:nvPr>
            <p:ph type="title"/>
          </p:nvPr>
        </p:nvSpPr>
        <p:spPr/>
        <p:txBody>
          <a:bodyPr/>
          <a:lstStyle/>
          <a:p>
            <a:r>
              <a:rPr lang="sv-SE" dirty="0"/>
              <a:t>Värdegrund</a:t>
            </a:r>
          </a:p>
        </p:txBody>
      </p:sp>
      <p:sp>
        <p:nvSpPr>
          <p:cNvPr id="3" name="Platshållare för innehåll 2">
            <a:extLst>
              <a:ext uri="{FF2B5EF4-FFF2-40B4-BE49-F238E27FC236}">
                <a16:creationId xmlns:a16="http://schemas.microsoft.com/office/drawing/2014/main" id="{156DEC08-95EA-408E-9A03-517FB7E74399}"/>
              </a:ext>
            </a:extLst>
          </p:cNvPr>
          <p:cNvSpPr>
            <a:spLocks noGrp="1"/>
          </p:cNvSpPr>
          <p:nvPr>
            <p:ph idx="1"/>
          </p:nvPr>
        </p:nvSpPr>
        <p:spPr/>
        <p:txBody>
          <a:bodyPr/>
          <a:lstStyle/>
          <a:p>
            <a:r>
              <a:rPr lang="sv-SE" dirty="0"/>
              <a:t>Jag får samma sportsliga förutsättningar som alla andra i föreningen så länge som jag tränar lika mycket som övriga spelare. Den som tränar mest får spela mest. Om jag missköter min träning kan jag inte räkna med att få spela lika mycket matcher, som de som sköter sin träning.</a:t>
            </a:r>
          </a:p>
          <a:p>
            <a:endParaRPr lang="sv-SE" dirty="0"/>
          </a:p>
        </p:txBody>
      </p:sp>
    </p:spTree>
    <p:extLst>
      <p:ext uri="{BB962C8B-B14F-4D97-AF65-F5344CB8AC3E}">
        <p14:creationId xmlns:p14="http://schemas.microsoft.com/office/powerpoint/2010/main" val="37814134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13EE7E-04F9-825C-0FB3-7E9F5FE92F4B}"/>
              </a:ext>
            </a:extLst>
          </p:cNvPr>
          <p:cNvSpPr>
            <a:spLocks noGrp="1"/>
          </p:cNvSpPr>
          <p:nvPr>
            <p:ph type="title"/>
          </p:nvPr>
        </p:nvSpPr>
        <p:spPr/>
        <p:txBody>
          <a:bodyPr/>
          <a:lstStyle/>
          <a:p>
            <a:r>
              <a:rPr lang="sv-SE" dirty="0"/>
              <a:t>Övrigt </a:t>
            </a:r>
          </a:p>
        </p:txBody>
      </p:sp>
      <p:sp>
        <p:nvSpPr>
          <p:cNvPr id="3" name="Platshållare för innehåll 2">
            <a:extLst>
              <a:ext uri="{FF2B5EF4-FFF2-40B4-BE49-F238E27FC236}">
                <a16:creationId xmlns:a16="http://schemas.microsoft.com/office/drawing/2014/main" id="{D21F5704-3E73-7DE2-E98B-B35527BA4005}"/>
              </a:ext>
            </a:extLst>
          </p:cNvPr>
          <p:cNvSpPr>
            <a:spLocks noGrp="1"/>
          </p:cNvSpPr>
          <p:nvPr>
            <p:ph idx="1"/>
          </p:nvPr>
        </p:nvSpPr>
        <p:spPr/>
        <p:txBody>
          <a:bodyPr vert="horz" lIns="91440" tIns="45720" rIns="91440" bIns="45720" rtlCol="0" anchor="t">
            <a:normAutofit/>
          </a:bodyPr>
          <a:lstStyle/>
          <a:p>
            <a:r>
              <a:rPr lang="sv-SE" dirty="0"/>
              <a:t>Föreningens arbete framåt</a:t>
            </a:r>
          </a:p>
          <a:p>
            <a:r>
              <a:rPr lang="sv-SE" dirty="0"/>
              <a:t>VFF- uttagningar</a:t>
            </a:r>
          </a:p>
          <a:p>
            <a:pPr>
              <a:buClr>
                <a:srgbClr val="8AD0D6"/>
              </a:buClr>
            </a:pPr>
            <a:r>
              <a:rPr lang="sv-SE" dirty="0"/>
              <a:t>Niklas 0704139824</a:t>
            </a:r>
          </a:p>
          <a:p>
            <a:pPr>
              <a:buClr>
                <a:srgbClr val="8AD0D6"/>
              </a:buClr>
            </a:pPr>
            <a:r>
              <a:rPr lang="sv-SE" dirty="0"/>
              <a:t>Sofia 0702842921</a:t>
            </a:r>
          </a:p>
          <a:p>
            <a:pPr>
              <a:buClr>
                <a:srgbClr val="8AD0D6"/>
              </a:buClr>
            </a:pPr>
            <a:r>
              <a:rPr lang="sv-SE" dirty="0"/>
              <a:t>Patrik 0736967336</a:t>
            </a:r>
          </a:p>
          <a:p>
            <a:pPr>
              <a:buClr>
                <a:srgbClr val="8AD0D6"/>
              </a:buClr>
            </a:pPr>
            <a:r>
              <a:rPr lang="sv-SE" dirty="0"/>
              <a:t>Kristian 0705722913</a:t>
            </a:r>
          </a:p>
          <a:p>
            <a:r>
              <a:rPr lang="sv-SE" dirty="0"/>
              <a:t>Övriga frågor</a:t>
            </a:r>
          </a:p>
        </p:txBody>
      </p:sp>
    </p:spTree>
    <p:extLst>
      <p:ext uri="{BB962C8B-B14F-4D97-AF65-F5344CB8AC3E}">
        <p14:creationId xmlns:p14="http://schemas.microsoft.com/office/powerpoint/2010/main" val="183258515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Jon">
  <a:themeElements>
    <a:clrScheme name="J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J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J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4862</TotalTime>
  <Words>474</Words>
  <Application>Microsoft Office PowerPoint</Application>
  <PresentationFormat>Bredbild</PresentationFormat>
  <Paragraphs>43</Paragraphs>
  <Slides>8</Slides>
  <Notes>0</Notes>
  <HiddenSlides>0</HiddenSlides>
  <MMClips>0</MMClips>
  <ScaleCrop>false</ScaleCrop>
  <HeadingPairs>
    <vt:vector size="4" baseType="variant">
      <vt:variant>
        <vt:lpstr>Tema</vt:lpstr>
      </vt:variant>
      <vt:variant>
        <vt:i4>1</vt:i4>
      </vt:variant>
      <vt:variant>
        <vt:lpstr>Bildrubriker</vt:lpstr>
      </vt:variant>
      <vt:variant>
        <vt:i4>8</vt:i4>
      </vt:variant>
    </vt:vector>
  </HeadingPairs>
  <TitlesOfParts>
    <vt:vector size="9" baseType="lpstr">
      <vt:lpstr>Jon</vt:lpstr>
      <vt:lpstr>Föräldramöte U-15 2024</vt:lpstr>
      <vt:lpstr>Nuläge</vt:lpstr>
      <vt:lpstr>Matcher 2024</vt:lpstr>
      <vt:lpstr>Arbetsuppgifter under året</vt:lpstr>
      <vt:lpstr>Ansvar som förälder till spelare i U-15</vt:lpstr>
      <vt:lpstr>Värdegrund</vt:lpstr>
      <vt:lpstr>Värdegrund</vt:lpstr>
      <vt:lpstr>Övrigt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Föräldramöte P-09</dc:title>
  <dc:creator>Niklas Ax</dc:creator>
  <cp:lastModifiedBy>Niklas Ax</cp:lastModifiedBy>
  <cp:revision>24</cp:revision>
  <dcterms:created xsi:type="dcterms:W3CDTF">2022-03-24T12:11:36Z</dcterms:created>
  <dcterms:modified xsi:type="dcterms:W3CDTF">2024-02-25T20:27:27Z</dcterms:modified>
</cp:coreProperties>
</file>