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548" r:id="rId2"/>
    <p:sldId id="545" r:id="rId3"/>
    <p:sldId id="561" r:id="rId4"/>
    <p:sldId id="563" r:id="rId5"/>
    <p:sldId id="565" r:id="rId6"/>
    <p:sldId id="559" r:id="rId7"/>
    <p:sldId id="566" r:id="rId8"/>
    <p:sldId id="567" r:id="rId9"/>
    <p:sldId id="568" r:id="rId10"/>
    <p:sldId id="569" r:id="rId11"/>
    <p:sldId id="570" r:id="rId12"/>
    <p:sldId id="558" r:id="rId1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45"/>
    <p:restoredTop sz="94708"/>
  </p:normalViewPr>
  <p:slideViewPr>
    <p:cSldViewPr snapToGrid="0">
      <p:cViewPr varScale="1">
        <p:scale>
          <a:sx n="59" d="100"/>
          <a:sy n="59" d="100"/>
        </p:scale>
        <p:origin x="788"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EABF4A-C277-2F4D-914A-5EEF4E0F6E39}" type="datetimeFigureOut">
              <a:rPr lang="sv-SE" smtClean="0"/>
              <a:t>2026-03-23</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AB647E-A1DE-9545-B481-E000E52A54FB}" type="slidenum">
              <a:rPr lang="sv-SE" smtClean="0"/>
              <a:t>‹#›</a:t>
            </a:fld>
            <a:endParaRPr lang="sv-SE"/>
          </a:p>
        </p:txBody>
      </p:sp>
    </p:spTree>
    <p:extLst>
      <p:ext uri="{BB962C8B-B14F-4D97-AF65-F5344CB8AC3E}">
        <p14:creationId xmlns:p14="http://schemas.microsoft.com/office/powerpoint/2010/main" val="1467106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20B161FA-E4EE-4F42-A46D-9A6DE4EBBBFB}"/>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F34170D7-E7B3-484A-A4BF-342A2F6C0550}"/>
              </a:ext>
            </a:extLst>
          </p:cNvPr>
          <p:cNvSpPr txBox="1">
            <a:spLocks noGrp="1"/>
          </p:cNvSpPr>
          <p:nvPr>
            <p:ph type="body" sz="quarter" idx="1"/>
          </p:nvPr>
        </p:nvSpPr>
        <p:spPr/>
        <p:txBody>
          <a:bodyPr/>
          <a:lstStyle/>
          <a:p>
            <a:pPr lvl="0"/>
            <a:r>
              <a:rPr lang="sv-SE"/>
              <a:t>Startbild.</a:t>
            </a:r>
          </a:p>
        </p:txBody>
      </p:sp>
      <p:sp>
        <p:nvSpPr>
          <p:cNvPr id="4" name="Platshållare för bildnummer 3">
            <a:extLst>
              <a:ext uri="{FF2B5EF4-FFF2-40B4-BE49-F238E27FC236}">
                <a16:creationId xmlns:a16="http://schemas.microsoft.com/office/drawing/2014/main" id="{C6D84FE2-88A1-4F14-B95C-0DEE017EBDFB}"/>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E5CC6E8-2D35-4EBD-89A3-B2B615B67C72}" type="slidenum">
              <a:t>1</a:t>
            </a:fld>
            <a:endParaRPr lang="sv-SE" sz="1200" b="0" i="0" u="none" strike="noStrike" kern="1200" cap="none" spc="0" baseline="0">
              <a:solidFill>
                <a:srgbClr val="000000"/>
              </a:solidFill>
              <a:uFillTx/>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4D0B07AE-963F-4CBC-9077-216BDCE22F26}"/>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1C76D498-0D1C-4C17-81AA-36A981ACA0B5}"/>
              </a:ext>
            </a:extLst>
          </p:cNvPr>
          <p:cNvSpPr txBox="1">
            <a:spLocks noGrp="1"/>
          </p:cNvSpPr>
          <p:nvPr>
            <p:ph type="body" sz="quarter" idx="1"/>
          </p:nvPr>
        </p:nvSpPr>
        <p:spPr/>
        <p:txBody>
          <a:bodyPr/>
          <a:lstStyle/>
          <a:p>
            <a:pPr lvl="0"/>
            <a:r>
              <a:rPr lang="sv-SE" dirty="0"/>
              <a:t>		Anpassa rubriker och text efter er förening.</a:t>
            </a:r>
          </a:p>
        </p:txBody>
      </p:sp>
      <p:sp>
        <p:nvSpPr>
          <p:cNvPr id="4" name="Platshållare för bildnummer 3">
            <a:extLst>
              <a:ext uri="{FF2B5EF4-FFF2-40B4-BE49-F238E27FC236}">
                <a16:creationId xmlns:a16="http://schemas.microsoft.com/office/drawing/2014/main" id="{9A5D47C3-9900-4DA1-AF7F-59A16C55CF18}"/>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00025C1-0480-4800-9E5B-C0A3B73B004B}" type="slidenum">
              <a:t>2</a:t>
            </a:fld>
            <a:endParaRPr lang="sv-SE" sz="1200" b="0" i="0" u="none" strike="noStrike" kern="1200" cap="none" spc="0" baseline="0">
              <a:solidFill>
                <a:srgbClr val="000000"/>
              </a:solidFill>
              <a:uFillTx/>
              <a:latin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9F6BF4-3536-58F3-60F4-51EAB8CE3571}"/>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1580AB63-6059-68A6-5279-E4316A01B09A}"/>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48A78F61-D4EE-F062-BC9B-43CA8E7573EC}"/>
              </a:ext>
            </a:extLst>
          </p:cNvPr>
          <p:cNvSpPr txBox="1">
            <a:spLocks noGrp="1"/>
          </p:cNvSpPr>
          <p:nvPr>
            <p:ph type="body" sz="quarter" idx="1"/>
          </p:nvPr>
        </p:nvSpPr>
        <p:spPr/>
        <p:txBody>
          <a:bodyPr/>
          <a:lstStyle/>
          <a:p>
            <a:pPr lvl="0"/>
            <a:r>
              <a:rPr lang="sv-SE"/>
              <a:t>Poängtera stödet från föreningens ansvarige + övningsinnehållet på fotbollsportalen.</a:t>
            </a:r>
          </a:p>
          <a:p>
            <a:pPr lvl="0"/>
            <a:r>
              <a:rPr lang="sv-SE" b="1"/>
              <a:t>Animering:</a:t>
            </a:r>
            <a:r>
              <a:rPr lang="sv-SE"/>
              <a:t> </a:t>
            </a:r>
          </a:p>
          <a:p>
            <a:pPr lvl="0"/>
            <a:r>
              <a:rPr lang="sv-SE"/>
              <a:t>Låt föräldrarna uppge vilka som vill och kan hjälpa till på planen i samband med träningar. </a:t>
            </a:r>
          </a:p>
          <a:p>
            <a:pPr lvl="0"/>
            <a:r>
              <a:rPr lang="sv-SE"/>
              <a:t>Om många föräldrar hjälper ökar flexibiliteten och man kan hjälpa till när man själv har möjlighet.</a:t>
            </a:r>
          </a:p>
          <a:p>
            <a:pPr lvl="0"/>
            <a:r>
              <a:rPr lang="sv-SE"/>
              <a:t>Både mammor och pappor bör delta på planen. Då får barnen förebilder från båda könen.</a:t>
            </a:r>
          </a:p>
          <a:p>
            <a:pPr lvl="0"/>
            <a:endParaRPr lang="sv-SE"/>
          </a:p>
        </p:txBody>
      </p:sp>
      <p:sp>
        <p:nvSpPr>
          <p:cNvPr id="4" name="Platshållare för bildnummer 3">
            <a:extLst>
              <a:ext uri="{FF2B5EF4-FFF2-40B4-BE49-F238E27FC236}">
                <a16:creationId xmlns:a16="http://schemas.microsoft.com/office/drawing/2014/main" id="{736D7765-262D-578B-5804-58AAB052C990}"/>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6DE8C42-E77E-41F2-A362-96A72E64FA6E}" type="slidenum">
              <a:t>3</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7746683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3ED22E-CFAB-D1C6-B6B0-E36FB42D949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10A4EEE7-D5D6-9FAE-8A7E-4CC008F1193C}"/>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712EC990-F8D0-81D2-DC4D-7D878E0A7250}"/>
              </a:ext>
            </a:extLst>
          </p:cNvPr>
          <p:cNvSpPr txBox="1">
            <a:spLocks noGrp="1"/>
          </p:cNvSpPr>
          <p:nvPr>
            <p:ph type="body" sz="quarter" idx="1"/>
          </p:nvPr>
        </p:nvSpPr>
        <p:spPr/>
        <p:txBody>
          <a:bodyPr/>
          <a:lstStyle/>
          <a:p>
            <a:pPr lvl="0"/>
            <a:r>
              <a:rPr lang="sv-SE"/>
              <a:t>Poängtera stödet från föreningens ansvarige + övningsinnehållet på fotbollsportalen.</a:t>
            </a:r>
          </a:p>
          <a:p>
            <a:pPr lvl="0"/>
            <a:r>
              <a:rPr lang="sv-SE" b="1"/>
              <a:t>Animering:</a:t>
            </a:r>
            <a:r>
              <a:rPr lang="sv-SE"/>
              <a:t> </a:t>
            </a:r>
          </a:p>
          <a:p>
            <a:pPr lvl="0"/>
            <a:r>
              <a:rPr lang="sv-SE"/>
              <a:t>Låt föräldrarna uppge vilka som vill och kan hjälpa till på planen i samband med träningar. </a:t>
            </a:r>
          </a:p>
          <a:p>
            <a:pPr lvl="0"/>
            <a:r>
              <a:rPr lang="sv-SE"/>
              <a:t>Om många föräldrar hjälper ökar flexibiliteten och man kan hjälpa till när man själv har möjlighet.</a:t>
            </a:r>
          </a:p>
          <a:p>
            <a:pPr lvl="0"/>
            <a:r>
              <a:rPr lang="sv-SE"/>
              <a:t>Både mammor och pappor bör delta på planen. Då får barnen förebilder från båda könen.</a:t>
            </a:r>
          </a:p>
          <a:p>
            <a:pPr lvl="0"/>
            <a:endParaRPr lang="sv-SE"/>
          </a:p>
        </p:txBody>
      </p:sp>
      <p:sp>
        <p:nvSpPr>
          <p:cNvPr id="4" name="Platshållare för bildnummer 3">
            <a:extLst>
              <a:ext uri="{FF2B5EF4-FFF2-40B4-BE49-F238E27FC236}">
                <a16:creationId xmlns:a16="http://schemas.microsoft.com/office/drawing/2014/main" id="{DC8A17CE-9303-2C4D-F753-C9F9134913A3}"/>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6DE8C42-E77E-41F2-A362-96A72E64FA6E}" type="slidenum">
              <a:t>4</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3683157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D82D5-D7D5-4208-349A-260CD28160AF}"/>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24E4F3AD-EC61-BD0A-4370-14A8E45BC08C}"/>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39C0377C-6E74-8BDA-3081-F2F7198A2B78}"/>
              </a:ext>
            </a:extLst>
          </p:cNvPr>
          <p:cNvSpPr txBox="1">
            <a:spLocks noGrp="1"/>
          </p:cNvSpPr>
          <p:nvPr>
            <p:ph type="body" sz="quarter" idx="1"/>
          </p:nvPr>
        </p:nvSpPr>
        <p:spPr/>
        <p:txBody>
          <a:bodyPr/>
          <a:lstStyle/>
          <a:p>
            <a:pPr lvl="0"/>
            <a:r>
              <a:rPr lang="sv-SE"/>
              <a:t>Poängtera stödet från föreningens ansvarige + övningsinnehållet på fotbollsportalen.</a:t>
            </a:r>
          </a:p>
          <a:p>
            <a:pPr lvl="0"/>
            <a:r>
              <a:rPr lang="sv-SE" b="1"/>
              <a:t>Animering:</a:t>
            </a:r>
            <a:r>
              <a:rPr lang="sv-SE"/>
              <a:t> </a:t>
            </a:r>
          </a:p>
          <a:p>
            <a:pPr lvl="0"/>
            <a:r>
              <a:rPr lang="sv-SE"/>
              <a:t>Låt föräldrarna uppge vilka som vill och kan hjälpa till på planen i samband med träningar. </a:t>
            </a:r>
          </a:p>
          <a:p>
            <a:pPr lvl="0"/>
            <a:r>
              <a:rPr lang="sv-SE"/>
              <a:t>Om många föräldrar hjälper ökar flexibiliteten och man kan hjälpa till när man själv har möjlighet.</a:t>
            </a:r>
          </a:p>
          <a:p>
            <a:pPr lvl="0"/>
            <a:r>
              <a:rPr lang="sv-SE"/>
              <a:t>Både mammor och pappor bör delta på planen. Då får barnen förebilder från båda könen.</a:t>
            </a:r>
          </a:p>
          <a:p>
            <a:pPr lvl="0"/>
            <a:endParaRPr lang="sv-SE"/>
          </a:p>
        </p:txBody>
      </p:sp>
      <p:sp>
        <p:nvSpPr>
          <p:cNvPr id="4" name="Platshållare för bildnummer 3">
            <a:extLst>
              <a:ext uri="{FF2B5EF4-FFF2-40B4-BE49-F238E27FC236}">
                <a16:creationId xmlns:a16="http://schemas.microsoft.com/office/drawing/2014/main" id="{196BEA60-54CF-6F5A-F838-752341DCB0B5}"/>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6DE8C42-E77E-41F2-A362-96A72E64FA6E}" type="slidenum">
              <a:t>5</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4499427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88AF11E8-E1C8-4B7E-B28D-73D46B0FC51A}"/>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28547D29-23E6-488B-9757-1C43AD66C3C0}"/>
              </a:ext>
            </a:extLst>
          </p:cNvPr>
          <p:cNvSpPr txBox="1">
            <a:spLocks noGrp="1"/>
          </p:cNvSpPr>
          <p:nvPr>
            <p:ph type="body" sz="quarter" idx="1"/>
          </p:nvPr>
        </p:nvSpPr>
        <p:spPr/>
        <p:txBody>
          <a:bodyPr/>
          <a:lstStyle/>
          <a:p>
            <a:pPr lvl="0"/>
            <a:r>
              <a:rPr lang="sv-SE"/>
              <a:t>Poängtera stödet från föreningens ansvarige + övningsinnehållet på fotbollsportalen.</a:t>
            </a:r>
          </a:p>
          <a:p>
            <a:pPr lvl="0"/>
            <a:r>
              <a:rPr lang="sv-SE" b="1"/>
              <a:t>Animering:</a:t>
            </a:r>
            <a:r>
              <a:rPr lang="sv-SE"/>
              <a:t> </a:t>
            </a:r>
          </a:p>
          <a:p>
            <a:pPr lvl="0"/>
            <a:r>
              <a:rPr lang="sv-SE"/>
              <a:t>Låt föräldrarna uppge vilka som vill och kan hjälpa till på planen i samband med träningar. </a:t>
            </a:r>
          </a:p>
          <a:p>
            <a:pPr lvl="0"/>
            <a:r>
              <a:rPr lang="sv-SE"/>
              <a:t>Om många föräldrar hjälper ökar flexibiliteten och man kan hjälpa till när man själv har möjlighet.</a:t>
            </a:r>
          </a:p>
          <a:p>
            <a:pPr lvl="0"/>
            <a:r>
              <a:rPr lang="sv-SE"/>
              <a:t>Både mammor och pappor bör delta på planen. Då får barnen förebilder från båda könen.</a:t>
            </a:r>
          </a:p>
          <a:p>
            <a:pPr lvl="0"/>
            <a:endParaRPr lang="sv-SE"/>
          </a:p>
        </p:txBody>
      </p:sp>
      <p:sp>
        <p:nvSpPr>
          <p:cNvPr id="4" name="Platshållare för bildnummer 3">
            <a:extLst>
              <a:ext uri="{FF2B5EF4-FFF2-40B4-BE49-F238E27FC236}">
                <a16:creationId xmlns:a16="http://schemas.microsoft.com/office/drawing/2014/main" id="{77C066E3-B842-4481-A81E-F3CD63AD3592}"/>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6DE8C42-E77E-41F2-A362-96A72E64FA6E}" type="slidenum">
              <a:t>6</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9065578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5544789-6271-437B-BB28-CAE3296939B7}"/>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EF5BC719-1D8F-4974-AA4A-4A1EE2F560D2}"/>
              </a:ext>
            </a:extLst>
          </p:cNvPr>
          <p:cNvSpPr txBox="1">
            <a:spLocks noGrp="1"/>
          </p:cNvSpPr>
          <p:nvPr>
            <p:ph type="body" sz="quarter" idx="1"/>
          </p:nvPr>
        </p:nvSpPr>
        <p:spPr/>
        <p:txBody>
          <a:bodyPr/>
          <a:lstStyle/>
          <a:p>
            <a:pPr lvl="0"/>
            <a:r>
              <a:rPr lang="sv-SE" dirty="0"/>
              <a:t>Lägg upp föreningens webbadress – uppmuntra föräldrarna till att fota adresserna.</a:t>
            </a:r>
          </a:p>
          <a:p>
            <a:pPr lvl="0"/>
            <a:r>
              <a:rPr lang="sv-SE" dirty="0"/>
              <a:t>Låt föräldrarna ställa frågor.</a:t>
            </a:r>
          </a:p>
        </p:txBody>
      </p:sp>
      <p:sp>
        <p:nvSpPr>
          <p:cNvPr id="4" name="Platshållare för bildnummer 3">
            <a:extLst>
              <a:ext uri="{FF2B5EF4-FFF2-40B4-BE49-F238E27FC236}">
                <a16:creationId xmlns:a16="http://schemas.microsoft.com/office/drawing/2014/main" id="{2F5C9D4B-87C4-4C07-B651-AAFE2B99A51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8A1CCEE-3850-49F1-B9DD-D8E175AE67DF}" type="slidenum">
              <a:t>12</a:t>
            </a:fld>
            <a:endParaRPr lang="sv-SE" sz="1200" b="0" i="0" u="none" strike="noStrike" kern="1200" cap="none" spc="0" baseline="0">
              <a:solidFill>
                <a:srgbClr val="000000"/>
              </a:solidFill>
              <a:uFillTx/>
              <a:latin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98926DE-E031-55D4-0EC8-09D3F23E360E}"/>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9DDC4CB-6AA3-7661-2531-0AC90EC8CC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94E083DE-6266-A640-E124-E4D64F518A56}"/>
              </a:ext>
            </a:extLst>
          </p:cNvPr>
          <p:cNvSpPr>
            <a:spLocks noGrp="1"/>
          </p:cNvSpPr>
          <p:nvPr>
            <p:ph type="dt" sz="half" idx="10"/>
          </p:nvPr>
        </p:nvSpPr>
        <p:spPr/>
        <p:txBody>
          <a:bodyPr/>
          <a:lstStyle/>
          <a:p>
            <a:fld id="{74FE0BF1-05B5-4946-A991-9782E15DB4ED}" type="datetimeFigureOut">
              <a:rPr lang="sv-SE" smtClean="0"/>
              <a:t>2026-03-23</a:t>
            </a:fld>
            <a:endParaRPr lang="sv-SE"/>
          </a:p>
        </p:txBody>
      </p:sp>
      <p:sp>
        <p:nvSpPr>
          <p:cNvPr id="5" name="Platshållare för sidfot 4">
            <a:extLst>
              <a:ext uri="{FF2B5EF4-FFF2-40B4-BE49-F238E27FC236}">
                <a16:creationId xmlns:a16="http://schemas.microsoft.com/office/drawing/2014/main" id="{357E8BD7-33E8-38A6-3DA3-E7E2D86D063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9719499-6AA8-7928-BC9A-A65F1EDAA5B0}"/>
              </a:ext>
            </a:extLst>
          </p:cNvPr>
          <p:cNvSpPr>
            <a:spLocks noGrp="1"/>
          </p:cNvSpPr>
          <p:nvPr>
            <p:ph type="sldNum" sz="quarter" idx="12"/>
          </p:nvPr>
        </p:nvSpPr>
        <p:spPr/>
        <p:txBody>
          <a:bodyPr/>
          <a:lstStyle/>
          <a:p>
            <a:fld id="{F4EC3E30-EEF9-A344-A809-BE44FCB1599E}" type="slidenum">
              <a:rPr lang="sv-SE" smtClean="0"/>
              <a:t>‹#›</a:t>
            </a:fld>
            <a:endParaRPr lang="sv-SE"/>
          </a:p>
        </p:txBody>
      </p:sp>
    </p:spTree>
    <p:extLst>
      <p:ext uri="{BB962C8B-B14F-4D97-AF65-F5344CB8AC3E}">
        <p14:creationId xmlns:p14="http://schemas.microsoft.com/office/powerpoint/2010/main" val="204709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CA30F29-0267-56EA-5B27-493508170A02}"/>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A3180A15-484A-E7F3-8D08-5DC3BD8614FE}"/>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DA5F37D-E8D5-2E91-9649-CAE75146864C}"/>
              </a:ext>
            </a:extLst>
          </p:cNvPr>
          <p:cNvSpPr>
            <a:spLocks noGrp="1"/>
          </p:cNvSpPr>
          <p:nvPr>
            <p:ph type="dt" sz="half" idx="10"/>
          </p:nvPr>
        </p:nvSpPr>
        <p:spPr/>
        <p:txBody>
          <a:bodyPr/>
          <a:lstStyle/>
          <a:p>
            <a:fld id="{74FE0BF1-05B5-4946-A991-9782E15DB4ED}" type="datetimeFigureOut">
              <a:rPr lang="sv-SE" smtClean="0"/>
              <a:t>2026-03-23</a:t>
            </a:fld>
            <a:endParaRPr lang="sv-SE"/>
          </a:p>
        </p:txBody>
      </p:sp>
      <p:sp>
        <p:nvSpPr>
          <p:cNvPr id="5" name="Platshållare för sidfot 4">
            <a:extLst>
              <a:ext uri="{FF2B5EF4-FFF2-40B4-BE49-F238E27FC236}">
                <a16:creationId xmlns:a16="http://schemas.microsoft.com/office/drawing/2014/main" id="{DE6867C8-59B8-C62C-41E8-EF22EA17C03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13309BA-E0EE-8282-B7D6-AD336C684C81}"/>
              </a:ext>
            </a:extLst>
          </p:cNvPr>
          <p:cNvSpPr>
            <a:spLocks noGrp="1"/>
          </p:cNvSpPr>
          <p:nvPr>
            <p:ph type="sldNum" sz="quarter" idx="12"/>
          </p:nvPr>
        </p:nvSpPr>
        <p:spPr/>
        <p:txBody>
          <a:bodyPr/>
          <a:lstStyle/>
          <a:p>
            <a:fld id="{F4EC3E30-EEF9-A344-A809-BE44FCB1599E}" type="slidenum">
              <a:rPr lang="sv-SE" smtClean="0"/>
              <a:t>‹#›</a:t>
            </a:fld>
            <a:endParaRPr lang="sv-SE"/>
          </a:p>
        </p:txBody>
      </p:sp>
    </p:spTree>
    <p:extLst>
      <p:ext uri="{BB962C8B-B14F-4D97-AF65-F5344CB8AC3E}">
        <p14:creationId xmlns:p14="http://schemas.microsoft.com/office/powerpoint/2010/main" val="2674792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0583AA81-4E53-6A8F-3F16-2AAE5CA87D5D}"/>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5E6B18E5-13F8-4E8B-B288-D3516CD8DC4D}"/>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295228D-AEE6-091C-3D1F-B74AEFE74C50}"/>
              </a:ext>
            </a:extLst>
          </p:cNvPr>
          <p:cNvSpPr>
            <a:spLocks noGrp="1"/>
          </p:cNvSpPr>
          <p:nvPr>
            <p:ph type="dt" sz="half" idx="10"/>
          </p:nvPr>
        </p:nvSpPr>
        <p:spPr/>
        <p:txBody>
          <a:bodyPr/>
          <a:lstStyle/>
          <a:p>
            <a:fld id="{74FE0BF1-05B5-4946-A991-9782E15DB4ED}" type="datetimeFigureOut">
              <a:rPr lang="sv-SE" smtClean="0"/>
              <a:t>2026-03-23</a:t>
            </a:fld>
            <a:endParaRPr lang="sv-SE"/>
          </a:p>
        </p:txBody>
      </p:sp>
      <p:sp>
        <p:nvSpPr>
          <p:cNvPr id="5" name="Platshållare för sidfot 4">
            <a:extLst>
              <a:ext uri="{FF2B5EF4-FFF2-40B4-BE49-F238E27FC236}">
                <a16:creationId xmlns:a16="http://schemas.microsoft.com/office/drawing/2014/main" id="{CD1AD903-B7CD-464A-E10C-93D8DF7DFD6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BE5A086-96EE-4FCF-B569-00C46746DD4B}"/>
              </a:ext>
            </a:extLst>
          </p:cNvPr>
          <p:cNvSpPr>
            <a:spLocks noGrp="1"/>
          </p:cNvSpPr>
          <p:nvPr>
            <p:ph type="sldNum" sz="quarter" idx="12"/>
          </p:nvPr>
        </p:nvSpPr>
        <p:spPr/>
        <p:txBody>
          <a:bodyPr/>
          <a:lstStyle/>
          <a:p>
            <a:fld id="{F4EC3E30-EEF9-A344-A809-BE44FCB1599E}" type="slidenum">
              <a:rPr lang="sv-SE" smtClean="0"/>
              <a:t>‹#›</a:t>
            </a:fld>
            <a:endParaRPr lang="sv-SE"/>
          </a:p>
        </p:txBody>
      </p:sp>
    </p:spTree>
    <p:extLst>
      <p:ext uri="{BB962C8B-B14F-4D97-AF65-F5344CB8AC3E}">
        <p14:creationId xmlns:p14="http://schemas.microsoft.com/office/powerpoint/2010/main" val="346545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6927D68-7D62-FC4C-BF57-81D0BEEADCCC}"/>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CAC1770-DB15-EF84-3B20-C6CCD90B8A1F}"/>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163CE82-B553-7060-9E2A-1DB674F2C09E}"/>
              </a:ext>
            </a:extLst>
          </p:cNvPr>
          <p:cNvSpPr>
            <a:spLocks noGrp="1"/>
          </p:cNvSpPr>
          <p:nvPr>
            <p:ph type="dt" sz="half" idx="10"/>
          </p:nvPr>
        </p:nvSpPr>
        <p:spPr/>
        <p:txBody>
          <a:bodyPr/>
          <a:lstStyle/>
          <a:p>
            <a:fld id="{74FE0BF1-05B5-4946-A991-9782E15DB4ED}" type="datetimeFigureOut">
              <a:rPr lang="sv-SE" smtClean="0"/>
              <a:t>2026-03-23</a:t>
            </a:fld>
            <a:endParaRPr lang="sv-SE"/>
          </a:p>
        </p:txBody>
      </p:sp>
      <p:sp>
        <p:nvSpPr>
          <p:cNvPr id="5" name="Platshållare för sidfot 4">
            <a:extLst>
              <a:ext uri="{FF2B5EF4-FFF2-40B4-BE49-F238E27FC236}">
                <a16:creationId xmlns:a16="http://schemas.microsoft.com/office/drawing/2014/main" id="{0E289839-B612-71AB-3D99-20738675628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C1CEDD7-A357-6C2C-C456-44F66FF6D06C}"/>
              </a:ext>
            </a:extLst>
          </p:cNvPr>
          <p:cNvSpPr>
            <a:spLocks noGrp="1"/>
          </p:cNvSpPr>
          <p:nvPr>
            <p:ph type="sldNum" sz="quarter" idx="12"/>
          </p:nvPr>
        </p:nvSpPr>
        <p:spPr/>
        <p:txBody>
          <a:bodyPr/>
          <a:lstStyle/>
          <a:p>
            <a:fld id="{F4EC3E30-EEF9-A344-A809-BE44FCB1599E}" type="slidenum">
              <a:rPr lang="sv-SE" smtClean="0"/>
              <a:t>‹#›</a:t>
            </a:fld>
            <a:endParaRPr lang="sv-SE"/>
          </a:p>
        </p:txBody>
      </p:sp>
    </p:spTree>
    <p:extLst>
      <p:ext uri="{BB962C8B-B14F-4D97-AF65-F5344CB8AC3E}">
        <p14:creationId xmlns:p14="http://schemas.microsoft.com/office/powerpoint/2010/main" val="707836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8AAD321-431D-ACD3-EEAF-B83899E7DDEC}"/>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7F0C2DB6-2563-87E4-33D5-941ECC0E116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32A0D8D3-5C7D-2B7D-E298-91C472DA22A3}"/>
              </a:ext>
            </a:extLst>
          </p:cNvPr>
          <p:cNvSpPr>
            <a:spLocks noGrp="1"/>
          </p:cNvSpPr>
          <p:nvPr>
            <p:ph type="dt" sz="half" idx="10"/>
          </p:nvPr>
        </p:nvSpPr>
        <p:spPr/>
        <p:txBody>
          <a:bodyPr/>
          <a:lstStyle/>
          <a:p>
            <a:fld id="{74FE0BF1-05B5-4946-A991-9782E15DB4ED}" type="datetimeFigureOut">
              <a:rPr lang="sv-SE" smtClean="0"/>
              <a:t>2026-03-23</a:t>
            </a:fld>
            <a:endParaRPr lang="sv-SE"/>
          </a:p>
        </p:txBody>
      </p:sp>
      <p:sp>
        <p:nvSpPr>
          <p:cNvPr id="5" name="Platshållare för sidfot 4">
            <a:extLst>
              <a:ext uri="{FF2B5EF4-FFF2-40B4-BE49-F238E27FC236}">
                <a16:creationId xmlns:a16="http://schemas.microsoft.com/office/drawing/2014/main" id="{FD9A322C-DE87-CD61-4D76-2E5B5E79002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187FAFC-B9C1-6381-075B-85E44E07BABE}"/>
              </a:ext>
            </a:extLst>
          </p:cNvPr>
          <p:cNvSpPr>
            <a:spLocks noGrp="1"/>
          </p:cNvSpPr>
          <p:nvPr>
            <p:ph type="sldNum" sz="quarter" idx="12"/>
          </p:nvPr>
        </p:nvSpPr>
        <p:spPr/>
        <p:txBody>
          <a:bodyPr/>
          <a:lstStyle/>
          <a:p>
            <a:fld id="{F4EC3E30-EEF9-A344-A809-BE44FCB1599E}" type="slidenum">
              <a:rPr lang="sv-SE" smtClean="0"/>
              <a:t>‹#›</a:t>
            </a:fld>
            <a:endParaRPr lang="sv-SE"/>
          </a:p>
        </p:txBody>
      </p:sp>
    </p:spTree>
    <p:extLst>
      <p:ext uri="{BB962C8B-B14F-4D97-AF65-F5344CB8AC3E}">
        <p14:creationId xmlns:p14="http://schemas.microsoft.com/office/powerpoint/2010/main" val="610429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B574077-AA38-7A2F-DD0A-CA7C9ECEBA50}"/>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BE712F5-00F5-9AED-78FB-554F17AC210A}"/>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3B9BAC4B-F149-620A-5388-956C6E445EEA}"/>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60AF9F32-0997-0A5B-BFEA-33DEE22D449D}"/>
              </a:ext>
            </a:extLst>
          </p:cNvPr>
          <p:cNvSpPr>
            <a:spLocks noGrp="1"/>
          </p:cNvSpPr>
          <p:nvPr>
            <p:ph type="dt" sz="half" idx="10"/>
          </p:nvPr>
        </p:nvSpPr>
        <p:spPr/>
        <p:txBody>
          <a:bodyPr/>
          <a:lstStyle/>
          <a:p>
            <a:fld id="{74FE0BF1-05B5-4946-A991-9782E15DB4ED}" type="datetimeFigureOut">
              <a:rPr lang="sv-SE" smtClean="0"/>
              <a:t>2026-03-23</a:t>
            </a:fld>
            <a:endParaRPr lang="sv-SE"/>
          </a:p>
        </p:txBody>
      </p:sp>
      <p:sp>
        <p:nvSpPr>
          <p:cNvPr id="6" name="Platshållare för sidfot 5">
            <a:extLst>
              <a:ext uri="{FF2B5EF4-FFF2-40B4-BE49-F238E27FC236}">
                <a16:creationId xmlns:a16="http://schemas.microsoft.com/office/drawing/2014/main" id="{2E2186E0-73BE-2064-5C8A-7D862E528A3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C283E5C5-8765-7E63-E57D-5518EBB94A59}"/>
              </a:ext>
            </a:extLst>
          </p:cNvPr>
          <p:cNvSpPr>
            <a:spLocks noGrp="1"/>
          </p:cNvSpPr>
          <p:nvPr>
            <p:ph type="sldNum" sz="quarter" idx="12"/>
          </p:nvPr>
        </p:nvSpPr>
        <p:spPr/>
        <p:txBody>
          <a:bodyPr/>
          <a:lstStyle/>
          <a:p>
            <a:fld id="{F4EC3E30-EEF9-A344-A809-BE44FCB1599E}" type="slidenum">
              <a:rPr lang="sv-SE" smtClean="0"/>
              <a:t>‹#›</a:t>
            </a:fld>
            <a:endParaRPr lang="sv-SE"/>
          </a:p>
        </p:txBody>
      </p:sp>
    </p:spTree>
    <p:extLst>
      <p:ext uri="{BB962C8B-B14F-4D97-AF65-F5344CB8AC3E}">
        <p14:creationId xmlns:p14="http://schemas.microsoft.com/office/powerpoint/2010/main" val="1298028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5095830-4442-6F58-0F4A-5DE9815A3693}"/>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41DF25ED-CC3F-073D-CD8C-153EFA5478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4F810DE2-4042-EF14-C38E-F665F463A7FF}"/>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5F62FAFD-7837-76C5-9044-120BC1C85B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E27B89FA-CED8-798B-987F-6C2F0A777C23}"/>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69E2F928-CDCF-EB80-F4CD-B18A6CEE922F}"/>
              </a:ext>
            </a:extLst>
          </p:cNvPr>
          <p:cNvSpPr>
            <a:spLocks noGrp="1"/>
          </p:cNvSpPr>
          <p:nvPr>
            <p:ph type="dt" sz="half" idx="10"/>
          </p:nvPr>
        </p:nvSpPr>
        <p:spPr/>
        <p:txBody>
          <a:bodyPr/>
          <a:lstStyle/>
          <a:p>
            <a:fld id="{74FE0BF1-05B5-4946-A991-9782E15DB4ED}" type="datetimeFigureOut">
              <a:rPr lang="sv-SE" smtClean="0"/>
              <a:t>2026-03-23</a:t>
            </a:fld>
            <a:endParaRPr lang="sv-SE"/>
          </a:p>
        </p:txBody>
      </p:sp>
      <p:sp>
        <p:nvSpPr>
          <p:cNvPr id="8" name="Platshållare för sidfot 7">
            <a:extLst>
              <a:ext uri="{FF2B5EF4-FFF2-40B4-BE49-F238E27FC236}">
                <a16:creationId xmlns:a16="http://schemas.microsoft.com/office/drawing/2014/main" id="{B725EF5E-480D-71FA-34FA-710AC870E5F6}"/>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BB2DDDD9-EAEB-D744-05E7-AE46D3A61738}"/>
              </a:ext>
            </a:extLst>
          </p:cNvPr>
          <p:cNvSpPr>
            <a:spLocks noGrp="1"/>
          </p:cNvSpPr>
          <p:nvPr>
            <p:ph type="sldNum" sz="quarter" idx="12"/>
          </p:nvPr>
        </p:nvSpPr>
        <p:spPr/>
        <p:txBody>
          <a:bodyPr/>
          <a:lstStyle/>
          <a:p>
            <a:fld id="{F4EC3E30-EEF9-A344-A809-BE44FCB1599E}" type="slidenum">
              <a:rPr lang="sv-SE" smtClean="0"/>
              <a:t>‹#›</a:t>
            </a:fld>
            <a:endParaRPr lang="sv-SE"/>
          </a:p>
        </p:txBody>
      </p:sp>
    </p:spTree>
    <p:extLst>
      <p:ext uri="{BB962C8B-B14F-4D97-AF65-F5344CB8AC3E}">
        <p14:creationId xmlns:p14="http://schemas.microsoft.com/office/powerpoint/2010/main" val="1883558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28735D3-0406-FB95-CC38-A12BBFC3B5A5}"/>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E27A49A5-7036-6064-1642-861ADE071B8D}"/>
              </a:ext>
            </a:extLst>
          </p:cNvPr>
          <p:cNvSpPr>
            <a:spLocks noGrp="1"/>
          </p:cNvSpPr>
          <p:nvPr>
            <p:ph type="dt" sz="half" idx="10"/>
          </p:nvPr>
        </p:nvSpPr>
        <p:spPr/>
        <p:txBody>
          <a:bodyPr/>
          <a:lstStyle/>
          <a:p>
            <a:fld id="{74FE0BF1-05B5-4946-A991-9782E15DB4ED}" type="datetimeFigureOut">
              <a:rPr lang="sv-SE" smtClean="0"/>
              <a:t>2026-03-23</a:t>
            </a:fld>
            <a:endParaRPr lang="sv-SE"/>
          </a:p>
        </p:txBody>
      </p:sp>
      <p:sp>
        <p:nvSpPr>
          <p:cNvPr id="4" name="Platshållare för sidfot 3">
            <a:extLst>
              <a:ext uri="{FF2B5EF4-FFF2-40B4-BE49-F238E27FC236}">
                <a16:creationId xmlns:a16="http://schemas.microsoft.com/office/drawing/2014/main" id="{AE8AE441-01E4-5EAA-6900-73AA1DA1D743}"/>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FF7AA4F5-B7A1-7838-EE95-CF6E1AD33BE6}"/>
              </a:ext>
            </a:extLst>
          </p:cNvPr>
          <p:cNvSpPr>
            <a:spLocks noGrp="1"/>
          </p:cNvSpPr>
          <p:nvPr>
            <p:ph type="sldNum" sz="quarter" idx="12"/>
          </p:nvPr>
        </p:nvSpPr>
        <p:spPr/>
        <p:txBody>
          <a:bodyPr/>
          <a:lstStyle/>
          <a:p>
            <a:fld id="{F4EC3E30-EEF9-A344-A809-BE44FCB1599E}" type="slidenum">
              <a:rPr lang="sv-SE" smtClean="0"/>
              <a:t>‹#›</a:t>
            </a:fld>
            <a:endParaRPr lang="sv-SE"/>
          </a:p>
        </p:txBody>
      </p:sp>
    </p:spTree>
    <p:extLst>
      <p:ext uri="{BB962C8B-B14F-4D97-AF65-F5344CB8AC3E}">
        <p14:creationId xmlns:p14="http://schemas.microsoft.com/office/powerpoint/2010/main" val="2791071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CA7E2E06-E0DA-2FAB-07B8-B028C313ED41}"/>
              </a:ext>
            </a:extLst>
          </p:cNvPr>
          <p:cNvSpPr>
            <a:spLocks noGrp="1"/>
          </p:cNvSpPr>
          <p:nvPr>
            <p:ph type="dt" sz="half" idx="10"/>
          </p:nvPr>
        </p:nvSpPr>
        <p:spPr/>
        <p:txBody>
          <a:bodyPr/>
          <a:lstStyle/>
          <a:p>
            <a:fld id="{74FE0BF1-05B5-4946-A991-9782E15DB4ED}" type="datetimeFigureOut">
              <a:rPr lang="sv-SE" smtClean="0"/>
              <a:t>2026-03-23</a:t>
            </a:fld>
            <a:endParaRPr lang="sv-SE"/>
          </a:p>
        </p:txBody>
      </p:sp>
      <p:sp>
        <p:nvSpPr>
          <p:cNvPr id="3" name="Platshållare för sidfot 2">
            <a:extLst>
              <a:ext uri="{FF2B5EF4-FFF2-40B4-BE49-F238E27FC236}">
                <a16:creationId xmlns:a16="http://schemas.microsoft.com/office/drawing/2014/main" id="{537C0771-232D-40AF-A0BE-08FA578E82A8}"/>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484FDBA7-CB53-2F63-298B-F205830E68AA}"/>
              </a:ext>
            </a:extLst>
          </p:cNvPr>
          <p:cNvSpPr>
            <a:spLocks noGrp="1"/>
          </p:cNvSpPr>
          <p:nvPr>
            <p:ph type="sldNum" sz="quarter" idx="12"/>
          </p:nvPr>
        </p:nvSpPr>
        <p:spPr/>
        <p:txBody>
          <a:bodyPr/>
          <a:lstStyle/>
          <a:p>
            <a:fld id="{F4EC3E30-EEF9-A344-A809-BE44FCB1599E}" type="slidenum">
              <a:rPr lang="sv-SE" smtClean="0"/>
              <a:t>‹#›</a:t>
            </a:fld>
            <a:endParaRPr lang="sv-SE"/>
          </a:p>
        </p:txBody>
      </p:sp>
    </p:spTree>
    <p:extLst>
      <p:ext uri="{BB962C8B-B14F-4D97-AF65-F5344CB8AC3E}">
        <p14:creationId xmlns:p14="http://schemas.microsoft.com/office/powerpoint/2010/main" val="2736418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C2A9288-9704-2823-1CD8-037FD8B4CD0D}"/>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7D37A5EF-7275-0596-434B-75D8CD5DEA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2BDA8879-0ECE-8D2C-A4A3-6D8594A440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257359F7-9517-17EE-91D0-2C84D0CD0906}"/>
              </a:ext>
            </a:extLst>
          </p:cNvPr>
          <p:cNvSpPr>
            <a:spLocks noGrp="1"/>
          </p:cNvSpPr>
          <p:nvPr>
            <p:ph type="dt" sz="half" idx="10"/>
          </p:nvPr>
        </p:nvSpPr>
        <p:spPr/>
        <p:txBody>
          <a:bodyPr/>
          <a:lstStyle/>
          <a:p>
            <a:fld id="{74FE0BF1-05B5-4946-A991-9782E15DB4ED}" type="datetimeFigureOut">
              <a:rPr lang="sv-SE" smtClean="0"/>
              <a:t>2026-03-23</a:t>
            </a:fld>
            <a:endParaRPr lang="sv-SE"/>
          </a:p>
        </p:txBody>
      </p:sp>
      <p:sp>
        <p:nvSpPr>
          <p:cNvPr id="6" name="Platshållare för sidfot 5">
            <a:extLst>
              <a:ext uri="{FF2B5EF4-FFF2-40B4-BE49-F238E27FC236}">
                <a16:creationId xmlns:a16="http://schemas.microsoft.com/office/drawing/2014/main" id="{7D067A94-A86F-3636-69A3-D4A90D8ECD3C}"/>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A78FE41-14DE-BB88-127D-3520BA7E3468}"/>
              </a:ext>
            </a:extLst>
          </p:cNvPr>
          <p:cNvSpPr>
            <a:spLocks noGrp="1"/>
          </p:cNvSpPr>
          <p:nvPr>
            <p:ph type="sldNum" sz="quarter" idx="12"/>
          </p:nvPr>
        </p:nvSpPr>
        <p:spPr/>
        <p:txBody>
          <a:bodyPr/>
          <a:lstStyle/>
          <a:p>
            <a:fld id="{F4EC3E30-EEF9-A344-A809-BE44FCB1599E}" type="slidenum">
              <a:rPr lang="sv-SE" smtClean="0"/>
              <a:t>‹#›</a:t>
            </a:fld>
            <a:endParaRPr lang="sv-SE"/>
          </a:p>
        </p:txBody>
      </p:sp>
    </p:spTree>
    <p:extLst>
      <p:ext uri="{BB962C8B-B14F-4D97-AF65-F5344CB8AC3E}">
        <p14:creationId xmlns:p14="http://schemas.microsoft.com/office/powerpoint/2010/main" val="2816680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CE1BB8-D19A-DEFC-4F9A-A294124B1B3B}"/>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A11134EA-BF6B-9A5A-A8E9-C3EC9FF748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BD2A51A1-8058-1D0C-C168-13BEB6976F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3EAC7BA-E261-3F4B-CA5B-D05A9F5B22A2}"/>
              </a:ext>
            </a:extLst>
          </p:cNvPr>
          <p:cNvSpPr>
            <a:spLocks noGrp="1"/>
          </p:cNvSpPr>
          <p:nvPr>
            <p:ph type="dt" sz="half" idx="10"/>
          </p:nvPr>
        </p:nvSpPr>
        <p:spPr/>
        <p:txBody>
          <a:bodyPr/>
          <a:lstStyle/>
          <a:p>
            <a:fld id="{74FE0BF1-05B5-4946-A991-9782E15DB4ED}" type="datetimeFigureOut">
              <a:rPr lang="sv-SE" smtClean="0"/>
              <a:t>2026-03-23</a:t>
            </a:fld>
            <a:endParaRPr lang="sv-SE"/>
          </a:p>
        </p:txBody>
      </p:sp>
      <p:sp>
        <p:nvSpPr>
          <p:cNvPr id="6" name="Platshållare för sidfot 5">
            <a:extLst>
              <a:ext uri="{FF2B5EF4-FFF2-40B4-BE49-F238E27FC236}">
                <a16:creationId xmlns:a16="http://schemas.microsoft.com/office/drawing/2014/main" id="{D39FF92A-3FB7-0A07-91A5-DDE440C3DB7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A5FDCF8-F728-7879-319A-35860B8A02B0}"/>
              </a:ext>
            </a:extLst>
          </p:cNvPr>
          <p:cNvSpPr>
            <a:spLocks noGrp="1"/>
          </p:cNvSpPr>
          <p:nvPr>
            <p:ph type="sldNum" sz="quarter" idx="12"/>
          </p:nvPr>
        </p:nvSpPr>
        <p:spPr/>
        <p:txBody>
          <a:bodyPr/>
          <a:lstStyle/>
          <a:p>
            <a:fld id="{F4EC3E30-EEF9-A344-A809-BE44FCB1599E}" type="slidenum">
              <a:rPr lang="sv-SE" smtClean="0"/>
              <a:t>‹#›</a:t>
            </a:fld>
            <a:endParaRPr lang="sv-SE"/>
          </a:p>
        </p:txBody>
      </p:sp>
    </p:spTree>
    <p:extLst>
      <p:ext uri="{BB962C8B-B14F-4D97-AF65-F5344CB8AC3E}">
        <p14:creationId xmlns:p14="http://schemas.microsoft.com/office/powerpoint/2010/main" val="1419176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E7B6A075-D6BD-DCA7-810B-45E5F31970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94096626-3EC6-5F41-B458-BC49FDA5D9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A31B3C5-CFD8-82A6-3147-CB95BE84B0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4FE0BF1-05B5-4946-A991-9782E15DB4ED}" type="datetimeFigureOut">
              <a:rPr lang="sv-SE" smtClean="0"/>
              <a:t>2026-03-23</a:t>
            </a:fld>
            <a:endParaRPr lang="sv-SE"/>
          </a:p>
        </p:txBody>
      </p:sp>
      <p:sp>
        <p:nvSpPr>
          <p:cNvPr id="5" name="Platshållare för sidfot 4">
            <a:extLst>
              <a:ext uri="{FF2B5EF4-FFF2-40B4-BE49-F238E27FC236}">
                <a16:creationId xmlns:a16="http://schemas.microsoft.com/office/drawing/2014/main" id="{BD793DA0-6BF3-5FC3-D5B2-F7892B5814C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549BD2F7-39A3-D0B4-9588-4F5CC9704F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4EC3E30-EEF9-A344-A809-BE44FCB1599E}" type="slidenum">
              <a:rPr lang="sv-SE" smtClean="0"/>
              <a:t>‹#›</a:t>
            </a:fld>
            <a:endParaRPr lang="sv-SE"/>
          </a:p>
        </p:txBody>
      </p:sp>
    </p:spTree>
    <p:extLst>
      <p:ext uri="{BB962C8B-B14F-4D97-AF65-F5344CB8AC3E}">
        <p14:creationId xmlns:p14="http://schemas.microsoft.com/office/powerpoint/2010/main" val="18585921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1">
            <a:extLst>
              <a:ext uri="{FF2B5EF4-FFF2-40B4-BE49-F238E27FC236}">
                <a16:creationId xmlns:a16="http://schemas.microsoft.com/office/drawing/2014/main" id="{558F22A0-9CA9-479D-BA19-9D91C3EB6EBF}"/>
              </a:ext>
            </a:extLst>
          </p:cNvPr>
          <p:cNvSpPr txBox="1"/>
          <p:nvPr/>
        </p:nvSpPr>
        <p:spPr>
          <a:xfrm>
            <a:off x="3483429" y="1284515"/>
            <a:ext cx="8294915" cy="2766328"/>
          </a:xfrm>
          <a:prstGeom prst="rect">
            <a:avLst/>
          </a:prstGeom>
          <a:noFill/>
          <a:ln cap="flat">
            <a:noFill/>
          </a:ln>
        </p:spPr>
        <p:txBody>
          <a:bodyPr vert="horz" wrap="square" lIns="91440" tIns="45720" rIns="91440" bIns="45720" anchor="b" anchorCtr="0" compatLnSpc="1">
            <a:noAutofit/>
          </a:bodyPr>
          <a:lstStyle/>
          <a:p>
            <a:pPr>
              <a:lnSpc>
                <a:spcPct val="90000"/>
              </a:lnSpc>
              <a:defRPr sz="1800" b="0" i="0" u="none" strike="noStrike" kern="0" cap="none" spc="0" baseline="0">
                <a:solidFill>
                  <a:srgbClr val="000000"/>
                </a:solidFill>
                <a:uFillTx/>
              </a:defRPr>
            </a:pPr>
            <a:r>
              <a:rPr lang="sv-SE" sz="5000" b="1" i="0" u="none" strike="noStrike" kern="1200" cap="none" spc="0" baseline="0" dirty="0">
                <a:solidFill>
                  <a:srgbClr val="000000"/>
                </a:solidFill>
                <a:uFillTx/>
                <a:latin typeface="Calibri"/>
              </a:rPr>
              <a:t>Välkomna </a:t>
            </a:r>
            <a:r>
              <a:rPr lang="sv-SE" sz="5000" b="1" dirty="0">
                <a:solidFill>
                  <a:srgbClr val="000000"/>
                </a:solidFill>
                <a:latin typeface="Calibri"/>
              </a:rPr>
              <a:t>föräldrar till SJÖMARKENS IF – F16</a:t>
            </a:r>
          </a:p>
          <a:p>
            <a:pPr marL="0" marR="0" lvl="0" indent="0" algn="l" defTabSz="914400" rtl="0" fontAlgn="auto" hangingPunct="1">
              <a:lnSpc>
                <a:spcPct val="90000"/>
              </a:lnSpc>
              <a:spcBef>
                <a:spcPts val="0"/>
              </a:spcBef>
              <a:spcAft>
                <a:spcPts val="0"/>
              </a:spcAft>
              <a:buNone/>
              <a:tabLst/>
              <a:defRPr sz="1800" b="0" i="0" u="none" strike="noStrike" kern="0" cap="none" spc="0" baseline="0">
                <a:solidFill>
                  <a:srgbClr val="000000"/>
                </a:solidFill>
                <a:uFillTx/>
              </a:defRPr>
            </a:pPr>
            <a:endParaRPr lang="sv-SE" sz="5000" b="1" i="0" u="none" strike="noStrike" kern="1200" cap="none" spc="0" baseline="0" dirty="0">
              <a:solidFill>
                <a:srgbClr val="000000"/>
              </a:solidFill>
              <a:uFillTx/>
              <a:latin typeface="Calibri"/>
            </a:endParaRPr>
          </a:p>
        </p:txBody>
      </p:sp>
      <p:pic>
        <p:nvPicPr>
          <p:cNvPr id="4" name="Bildobjekt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0593" y="1855340"/>
            <a:ext cx="2272632" cy="202133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BFB69-ADAD-47BE-8ED2-1AA59A667BE5}"/>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6A08397-77EF-8E82-793C-B17AC43BBD16}"/>
              </a:ext>
            </a:extLst>
          </p:cNvPr>
          <p:cNvSpPr>
            <a:spLocks noGrp="1"/>
          </p:cNvSpPr>
          <p:nvPr>
            <p:ph type="title"/>
          </p:nvPr>
        </p:nvSpPr>
        <p:spPr/>
        <p:txBody>
          <a:bodyPr/>
          <a:lstStyle/>
          <a:p>
            <a:r>
              <a:rPr lang="sv-SE" dirty="0"/>
              <a:t>Kick off idrottsgården</a:t>
            </a:r>
          </a:p>
        </p:txBody>
      </p:sp>
      <p:sp>
        <p:nvSpPr>
          <p:cNvPr id="3" name="Platshållare för innehåll 2">
            <a:extLst>
              <a:ext uri="{FF2B5EF4-FFF2-40B4-BE49-F238E27FC236}">
                <a16:creationId xmlns:a16="http://schemas.microsoft.com/office/drawing/2014/main" id="{8519CBD2-9411-BD2F-153C-E30F87D0EC8B}"/>
              </a:ext>
            </a:extLst>
          </p:cNvPr>
          <p:cNvSpPr>
            <a:spLocks noGrp="1"/>
          </p:cNvSpPr>
          <p:nvPr>
            <p:ph idx="1"/>
          </p:nvPr>
        </p:nvSpPr>
        <p:spPr/>
        <p:txBody>
          <a:bodyPr/>
          <a:lstStyle/>
          <a:p>
            <a:r>
              <a:rPr lang="sv-SE" dirty="0"/>
              <a:t>Inför seriespel ska vi ha en kick off</a:t>
            </a:r>
          </a:p>
          <a:p>
            <a:r>
              <a:rPr lang="sv-SE" dirty="0"/>
              <a:t>Förmodligen pizza och film på idrottsgården</a:t>
            </a:r>
          </a:p>
          <a:p>
            <a:r>
              <a:rPr lang="sv-SE" dirty="0"/>
              <a:t>Datum kommer</a:t>
            </a:r>
          </a:p>
          <a:p>
            <a:endParaRPr lang="sv-SE" dirty="0"/>
          </a:p>
        </p:txBody>
      </p:sp>
      <p:pic>
        <p:nvPicPr>
          <p:cNvPr id="4" name="Bildobjekt 3">
            <a:extLst>
              <a:ext uri="{FF2B5EF4-FFF2-40B4-BE49-F238E27FC236}">
                <a16:creationId xmlns:a16="http://schemas.microsoft.com/office/drawing/2014/main" id="{E31BD054-24CD-B54E-9C0A-683CA96AB2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09918" y="155430"/>
            <a:ext cx="1482057" cy="1318175"/>
          </a:xfrm>
          <a:prstGeom prst="rect">
            <a:avLst/>
          </a:prstGeom>
        </p:spPr>
      </p:pic>
    </p:spTree>
    <p:extLst>
      <p:ext uri="{BB962C8B-B14F-4D97-AF65-F5344CB8AC3E}">
        <p14:creationId xmlns:p14="http://schemas.microsoft.com/office/powerpoint/2010/main" val="3261161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3FBD0A-507D-DD12-80AE-2DFC10782EB2}"/>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2BA451CF-30D5-75E9-F41E-01EFAA0ECA90}"/>
              </a:ext>
            </a:extLst>
          </p:cNvPr>
          <p:cNvSpPr>
            <a:spLocks noGrp="1"/>
          </p:cNvSpPr>
          <p:nvPr>
            <p:ph type="title"/>
          </p:nvPr>
        </p:nvSpPr>
        <p:spPr/>
        <p:txBody>
          <a:bodyPr/>
          <a:lstStyle/>
          <a:p>
            <a:r>
              <a:rPr lang="sv-SE" dirty="0"/>
              <a:t>Cuper</a:t>
            </a:r>
          </a:p>
        </p:txBody>
      </p:sp>
      <p:sp>
        <p:nvSpPr>
          <p:cNvPr id="3" name="Platshållare för innehåll 2">
            <a:extLst>
              <a:ext uri="{FF2B5EF4-FFF2-40B4-BE49-F238E27FC236}">
                <a16:creationId xmlns:a16="http://schemas.microsoft.com/office/drawing/2014/main" id="{BA34286F-B006-CEA9-992B-4DD25A144DFB}"/>
              </a:ext>
            </a:extLst>
          </p:cNvPr>
          <p:cNvSpPr>
            <a:spLocks noGrp="1"/>
          </p:cNvSpPr>
          <p:nvPr>
            <p:ph idx="1"/>
          </p:nvPr>
        </p:nvSpPr>
        <p:spPr/>
        <p:txBody>
          <a:bodyPr/>
          <a:lstStyle/>
          <a:p>
            <a:r>
              <a:rPr lang="sv-SE" dirty="0"/>
              <a:t>Brämhult 18 april</a:t>
            </a:r>
          </a:p>
          <a:p>
            <a:r>
              <a:rPr lang="sv-SE" dirty="0"/>
              <a:t>Hindås 30-31 maj</a:t>
            </a:r>
          </a:p>
          <a:p>
            <a:endParaRPr lang="sv-SE" dirty="0"/>
          </a:p>
        </p:txBody>
      </p:sp>
      <p:pic>
        <p:nvPicPr>
          <p:cNvPr id="4" name="Bildobjekt 3">
            <a:extLst>
              <a:ext uri="{FF2B5EF4-FFF2-40B4-BE49-F238E27FC236}">
                <a16:creationId xmlns:a16="http://schemas.microsoft.com/office/drawing/2014/main" id="{71CD3426-07EE-67B1-75A2-39ED1ABC03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09918" y="155430"/>
            <a:ext cx="1482057" cy="1318175"/>
          </a:xfrm>
          <a:prstGeom prst="rect">
            <a:avLst/>
          </a:prstGeom>
        </p:spPr>
      </p:pic>
    </p:spTree>
    <p:extLst>
      <p:ext uri="{BB962C8B-B14F-4D97-AF65-F5344CB8AC3E}">
        <p14:creationId xmlns:p14="http://schemas.microsoft.com/office/powerpoint/2010/main" val="412729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2">
            <a:extLst>
              <a:ext uri="{FF2B5EF4-FFF2-40B4-BE49-F238E27FC236}">
                <a16:creationId xmlns:a16="http://schemas.microsoft.com/office/drawing/2014/main" id="{87B543EC-C30D-4C75-A6A4-2366B097A6A4}"/>
              </a:ext>
            </a:extLst>
          </p:cNvPr>
          <p:cNvSpPr txBox="1"/>
          <p:nvPr/>
        </p:nvSpPr>
        <p:spPr>
          <a:xfrm>
            <a:off x="7603298" y="6001408"/>
            <a:ext cx="4588697" cy="866604"/>
          </a:xfrm>
          <a:prstGeom prst="rect">
            <a:avLst/>
          </a:prstGeom>
          <a:gradFill>
            <a:gsLst>
              <a:gs pos="0">
                <a:srgbClr val="FFFFFF"/>
              </a:gs>
              <a:gs pos="100000">
                <a:srgbClr val="7F7F7F"/>
              </a:gs>
            </a:gsLst>
            <a:lin ang="5400000"/>
          </a:gradFill>
          <a:ln cap="flat">
            <a:noFill/>
          </a:ln>
        </p:spPr>
        <p:txBody>
          <a:bodyPr vert="horz" wrap="square" lIns="91440" tIns="45720" rIns="91440" bIns="45720" anchor="t" anchorCtr="1" compatLnSpc="1">
            <a:noAutofit/>
          </a:bodyPr>
          <a:lstStyle/>
          <a:p>
            <a:pPr marL="0" marR="0" lvl="0" indent="0" algn="ctr" defTabSz="914400" rtl="0" fontAlgn="auto" hangingPunct="1">
              <a:lnSpc>
                <a:spcPct val="95000"/>
              </a:lnSpc>
              <a:spcBef>
                <a:spcPts val="1000"/>
              </a:spcBef>
              <a:spcAft>
                <a:spcPts val="0"/>
              </a:spcAft>
              <a:buNone/>
              <a:tabLst/>
              <a:defRPr sz="1800" b="0" i="0" u="none" strike="noStrike" kern="0" cap="none" spc="0" baseline="0">
                <a:solidFill>
                  <a:srgbClr val="000000"/>
                </a:solidFill>
                <a:uFillTx/>
              </a:defRPr>
            </a:pPr>
            <a:endParaRPr lang="sv-SE" sz="1800" b="1" i="0" u="none" strike="noStrike" kern="1200" cap="none" spc="0" baseline="0" dirty="0">
              <a:solidFill>
                <a:srgbClr val="000000"/>
              </a:solidFill>
              <a:uFillTx/>
              <a:latin typeface="Calibri"/>
            </a:endParaRPr>
          </a:p>
        </p:txBody>
      </p:sp>
      <p:sp>
        <p:nvSpPr>
          <p:cNvPr id="3" name="Rubrik 1">
            <a:extLst>
              <a:ext uri="{FF2B5EF4-FFF2-40B4-BE49-F238E27FC236}">
                <a16:creationId xmlns:a16="http://schemas.microsoft.com/office/drawing/2014/main" id="{207C5584-2341-468D-9793-E37E4929350E}"/>
              </a:ext>
            </a:extLst>
          </p:cNvPr>
          <p:cNvSpPr txBox="1">
            <a:spLocks noGrp="1"/>
          </p:cNvSpPr>
          <p:nvPr>
            <p:ph type="ctrTitle"/>
          </p:nvPr>
        </p:nvSpPr>
        <p:spPr>
          <a:xfrm>
            <a:off x="784226" y="1173476"/>
            <a:ext cx="10242002" cy="770253"/>
          </a:xfrm>
        </p:spPr>
        <p:txBody>
          <a:bodyPr anchorCtr="0">
            <a:noAutofit/>
          </a:bodyPr>
          <a:lstStyle/>
          <a:p>
            <a:pPr lvl="0" algn="l"/>
            <a:r>
              <a:rPr lang="sv-SE" sz="4500" b="1" dirty="0">
                <a:latin typeface="Calibri"/>
              </a:rPr>
              <a:t>Övriga frågor</a:t>
            </a:r>
          </a:p>
        </p:txBody>
      </p:sp>
      <p:pic>
        <p:nvPicPr>
          <p:cNvPr id="8" name="Bildobjekt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09918" y="155430"/>
            <a:ext cx="1482057" cy="131817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2">
            <a:extLst>
              <a:ext uri="{FF2B5EF4-FFF2-40B4-BE49-F238E27FC236}">
                <a16:creationId xmlns:a16="http://schemas.microsoft.com/office/drawing/2014/main" id="{B0CFCBF0-0C3A-490A-AFC2-13B13986E1F2}"/>
              </a:ext>
            </a:extLst>
          </p:cNvPr>
          <p:cNvSpPr txBox="1"/>
          <p:nvPr/>
        </p:nvSpPr>
        <p:spPr>
          <a:xfrm>
            <a:off x="784226" y="1834601"/>
            <a:ext cx="10242001" cy="4228742"/>
          </a:xfrm>
          <a:prstGeom prst="rect">
            <a:avLst/>
          </a:prstGeom>
          <a:noFill/>
          <a:ln cap="flat">
            <a:noFill/>
          </a:ln>
        </p:spPr>
        <p:txBody>
          <a:bodyPr vert="horz" wrap="square" lIns="91440" tIns="45720" rIns="91440" bIns="45720" anchor="t" anchorCtr="0" compatLnSpc="1">
            <a:noAutofit/>
          </a:bodyPr>
          <a:lstStyle/>
          <a:p>
            <a:pPr marL="342900" indent="-342900">
              <a:buFont typeface="Arial" panose="020B0604020202020204" pitchFamily="34" charset="0"/>
              <a:buChar char="•"/>
            </a:pPr>
            <a:r>
              <a:rPr lang="sv-SE" sz="2400" dirty="0"/>
              <a:t>Presentation tränare/trivselgrupp</a:t>
            </a:r>
          </a:p>
          <a:p>
            <a:pPr marL="342900" indent="-342900">
              <a:buFont typeface="Arial" panose="020B0604020202020204" pitchFamily="34" charset="0"/>
              <a:buChar char="•"/>
            </a:pPr>
            <a:r>
              <a:rPr lang="sv-SE" sz="2400" dirty="0"/>
              <a:t>Eventuell återkoppling säsongen 2025</a:t>
            </a:r>
          </a:p>
          <a:p>
            <a:pPr marL="342900" indent="-342900">
              <a:buFont typeface="Arial" panose="020B0604020202020204" pitchFamily="34" charset="0"/>
              <a:buChar char="•"/>
            </a:pPr>
            <a:r>
              <a:rPr lang="sv-SE" sz="2400" dirty="0"/>
              <a:t>Sjömarkens  IF värdegrund</a:t>
            </a:r>
          </a:p>
          <a:p>
            <a:pPr marL="342900" indent="-342900">
              <a:buFont typeface="Arial" panose="020B0604020202020204" pitchFamily="34" charset="0"/>
              <a:buChar char="•"/>
            </a:pPr>
            <a:r>
              <a:rPr lang="sv-SE" sz="2400" dirty="0"/>
              <a:t>Laguttagning  och seriespel</a:t>
            </a:r>
          </a:p>
          <a:p>
            <a:pPr marL="342900" indent="-342900">
              <a:buFont typeface="Arial" panose="020B0604020202020204" pitchFamily="34" charset="0"/>
              <a:buChar char="•"/>
            </a:pPr>
            <a:r>
              <a:rPr lang="sv-SE" sz="2400" dirty="0" err="1"/>
              <a:t>WhatsApp</a:t>
            </a:r>
            <a:r>
              <a:rPr lang="sv-SE" sz="2400" dirty="0"/>
              <a:t>–grupp</a:t>
            </a:r>
          </a:p>
          <a:p>
            <a:pPr marL="342900" indent="-342900">
              <a:buFont typeface="Arial" panose="020B0604020202020204" pitchFamily="34" charset="0"/>
              <a:buChar char="•"/>
            </a:pPr>
            <a:r>
              <a:rPr lang="sv-SE" sz="2400" dirty="0"/>
              <a:t>Transporter till och från match</a:t>
            </a:r>
          </a:p>
          <a:p>
            <a:pPr marL="342900" indent="-342900">
              <a:buFont typeface="Arial" panose="020B0604020202020204" pitchFamily="34" charset="0"/>
              <a:buChar char="•"/>
            </a:pPr>
            <a:r>
              <a:rPr lang="sv-SE" sz="2400" dirty="0"/>
              <a:t>Matchvärd</a:t>
            </a:r>
          </a:p>
          <a:p>
            <a:pPr marL="342900" indent="-342900">
              <a:buFont typeface="Arial" panose="020B0604020202020204" pitchFamily="34" charset="0"/>
              <a:buChar char="•"/>
            </a:pPr>
            <a:r>
              <a:rPr lang="sv-SE" sz="2400" dirty="0"/>
              <a:t>Kick off idrottsgården</a:t>
            </a:r>
          </a:p>
          <a:p>
            <a:pPr marL="342900" indent="-342900">
              <a:buFont typeface="Arial" panose="020B0604020202020204" pitchFamily="34" charset="0"/>
              <a:buChar char="•"/>
            </a:pPr>
            <a:r>
              <a:rPr lang="sv-SE" sz="2400" dirty="0"/>
              <a:t>Cuper</a:t>
            </a:r>
          </a:p>
          <a:p>
            <a:pPr marL="342900" indent="-342900">
              <a:buFont typeface="Arial" panose="020B0604020202020204" pitchFamily="34" charset="0"/>
              <a:buChar char="•"/>
            </a:pPr>
            <a:r>
              <a:rPr lang="sv-SE" sz="2400" dirty="0"/>
              <a:t>Övriga frågor</a:t>
            </a:r>
          </a:p>
        </p:txBody>
      </p:sp>
      <p:sp>
        <p:nvSpPr>
          <p:cNvPr id="3" name="Rubrik 1">
            <a:extLst>
              <a:ext uri="{FF2B5EF4-FFF2-40B4-BE49-F238E27FC236}">
                <a16:creationId xmlns:a16="http://schemas.microsoft.com/office/drawing/2014/main" id="{B7F5DF4C-73B3-48D8-B0A4-F8BCDA3DDD11}"/>
              </a:ext>
            </a:extLst>
          </p:cNvPr>
          <p:cNvSpPr txBox="1">
            <a:spLocks noGrp="1"/>
          </p:cNvSpPr>
          <p:nvPr>
            <p:ph type="ctrTitle"/>
          </p:nvPr>
        </p:nvSpPr>
        <p:spPr>
          <a:xfrm>
            <a:off x="817338" y="498724"/>
            <a:ext cx="10242002" cy="770253"/>
          </a:xfrm>
        </p:spPr>
        <p:txBody>
          <a:bodyPr anchorCtr="0"/>
          <a:lstStyle/>
          <a:p>
            <a:pPr lvl="0" algn="l"/>
            <a:r>
              <a:rPr lang="sv-SE" sz="4500" b="1" dirty="0">
                <a:latin typeface="Calibri"/>
              </a:rPr>
              <a:t>Dagordning</a:t>
            </a:r>
          </a:p>
        </p:txBody>
      </p:sp>
      <p:pic>
        <p:nvPicPr>
          <p:cNvPr id="4" name="Bildobjekt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09918" y="155430"/>
            <a:ext cx="1482057" cy="131817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55B2AB-FA1D-B16C-57E2-1812B7D8E54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E2028EC-A1E8-01F4-9249-475463D8D541}"/>
              </a:ext>
            </a:extLst>
          </p:cNvPr>
          <p:cNvSpPr txBox="1">
            <a:spLocks noGrp="1"/>
          </p:cNvSpPr>
          <p:nvPr>
            <p:ph type="ctrTitle"/>
          </p:nvPr>
        </p:nvSpPr>
        <p:spPr>
          <a:xfrm>
            <a:off x="859971" y="380993"/>
            <a:ext cx="10209799" cy="887815"/>
          </a:xfrm>
        </p:spPr>
        <p:txBody>
          <a:bodyPr anchorCtr="0"/>
          <a:lstStyle/>
          <a:p>
            <a:pPr lvl="0" algn="l"/>
            <a:r>
              <a:rPr lang="sv-SE" sz="4500" b="1" dirty="0">
                <a:latin typeface="Calibri"/>
              </a:rPr>
              <a:t>Tränare, trivselgrupp och övrigt</a:t>
            </a:r>
          </a:p>
        </p:txBody>
      </p:sp>
      <p:sp>
        <p:nvSpPr>
          <p:cNvPr id="3" name="Platshållare för text 2">
            <a:extLst>
              <a:ext uri="{FF2B5EF4-FFF2-40B4-BE49-F238E27FC236}">
                <a16:creationId xmlns:a16="http://schemas.microsoft.com/office/drawing/2014/main" id="{51B8DE83-57FE-562B-E3E0-EF4F02105D2B}"/>
              </a:ext>
            </a:extLst>
          </p:cNvPr>
          <p:cNvSpPr txBox="1"/>
          <p:nvPr/>
        </p:nvSpPr>
        <p:spPr>
          <a:xfrm>
            <a:off x="620941" y="1361208"/>
            <a:ext cx="9725692" cy="3381837"/>
          </a:xfrm>
          <a:prstGeom prst="rect">
            <a:avLst/>
          </a:prstGeom>
          <a:noFill/>
          <a:ln cap="flat">
            <a:noFill/>
          </a:ln>
        </p:spPr>
        <p:txBody>
          <a:bodyPr vert="horz" wrap="square" lIns="91440" tIns="45720" rIns="91440" bIns="45720" anchor="t" anchorCtr="0" compatLnSpc="1">
            <a:noAutofit/>
          </a:bodyPr>
          <a:lstStyle/>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sv-SE" sz="2400" b="0" i="0" u="none" strike="noStrike" kern="1200" cap="none" spc="0" baseline="0" dirty="0">
                <a:solidFill>
                  <a:srgbClr val="000000"/>
                </a:solidFill>
                <a:uFillTx/>
                <a:latin typeface="Calibri"/>
              </a:rPr>
              <a:t>Emelie</a:t>
            </a: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sv-SE" sz="2400" dirty="0">
                <a:solidFill>
                  <a:srgbClr val="000000"/>
                </a:solidFill>
                <a:latin typeface="Calibri"/>
              </a:rPr>
              <a:t>Andreas</a:t>
            </a: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sv-SE" sz="2400" dirty="0">
                <a:solidFill>
                  <a:srgbClr val="000000"/>
                </a:solidFill>
                <a:latin typeface="Calibri"/>
              </a:rPr>
              <a:t>Magnus</a:t>
            </a: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sv-SE" sz="2400" dirty="0">
                <a:solidFill>
                  <a:srgbClr val="000000"/>
                </a:solidFill>
                <a:latin typeface="Calibri"/>
              </a:rPr>
              <a:t>Johan</a:t>
            </a: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sv-SE" sz="2400" dirty="0">
                <a:solidFill>
                  <a:srgbClr val="000000"/>
                </a:solidFill>
                <a:latin typeface="Calibri"/>
              </a:rPr>
              <a:t>Markus</a:t>
            </a:r>
          </a:p>
          <a:p>
            <a:pPr marR="0" lvl="0" algn="l" defTabSz="914400" rtl="0" fontAlgn="auto" hangingPunct="1">
              <a:lnSpc>
                <a:spcPct val="95000"/>
              </a:lnSpc>
              <a:spcBef>
                <a:spcPts val="1000"/>
              </a:spcBef>
              <a:spcAft>
                <a:spcPts val="0"/>
              </a:spcAft>
              <a:buSzPct val="100000"/>
              <a:tabLst/>
              <a:defRPr sz="1800" b="0" i="0" u="none" strike="noStrike" kern="0" cap="none" spc="0" baseline="0">
                <a:solidFill>
                  <a:srgbClr val="000000"/>
                </a:solidFill>
                <a:uFillTx/>
              </a:defRPr>
            </a:pPr>
            <a:r>
              <a:rPr lang="sv-SE" sz="2400" b="1" dirty="0">
                <a:solidFill>
                  <a:srgbClr val="000000"/>
                </a:solidFill>
                <a:latin typeface="Calibri"/>
              </a:rPr>
              <a:t>Trivselgrupp</a:t>
            </a:r>
          </a:p>
          <a:p>
            <a:pPr marL="342900" marR="0" lvl="0" indent="-342900" algn="l" defTabSz="914400" rtl="0" fontAlgn="auto" hangingPunct="1">
              <a:lnSpc>
                <a:spcPct val="95000"/>
              </a:lnSpc>
              <a:spcBef>
                <a:spcPts val="1000"/>
              </a:spcBef>
              <a:spcAft>
                <a:spcPts val="0"/>
              </a:spcAft>
              <a:buSzPct val="100000"/>
              <a:buFont typeface="Arial" panose="020B0604020202020204" pitchFamily="34" charset="0"/>
              <a:buChar char="•"/>
              <a:tabLst/>
              <a:defRPr sz="1800" b="0" i="0" u="none" strike="noStrike" kern="0" cap="none" spc="0" baseline="0">
                <a:solidFill>
                  <a:srgbClr val="000000"/>
                </a:solidFill>
                <a:uFillTx/>
              </a:defRPr>
            </a:pPr>
            <a:r>
              <a:rPr lang="sv-SE" sz="2400" dirty="0">
                <a:solidFill>
                  <a:srgbClr val="000000"/>
                </a:solidFill>
                <a:latin typeface="Calibri"/>
              </a:rPr>
              <a:t>Johanna, Joakim</a:t>
            </a:r>
          </a:p>
          <a:p>
            <a:pPr marR="0" lvl="0" algn="l" defTabSz="914400" rtl="0" fontAlgn="auto" hangingPunct="1">
              <a:lnSpc>
                <a:spcPct val="95000"/>
              </a:lnSpc>
              <a:spcBef>
                <a:spcPts val="1000"/>
              </a:spcBef>
              <a:spcAft>
                <a:spcPts val="0"/>
              </a:spcAft>
              <a:buSzPct val="100000"/>
              <a:tabLst/>
              <a:defRPr sz="1800" b="0" i="0" u="none" strike="noStrike" kern="0" cap="none" spc="0" baseline="0">
                <a:solidFill>
                  <a:srgbClr val="000000"/>
                </a:solidFill>
                <a:uFillTx/>
              </a:defRPr>
            </a:pPr>
            <a:r>
              <a:rPr lang="sv-SE" sz="2400" b="1" dirty="0">
                <a:solidFill>
                  <a:srgbClr val="000000"/>
                </a:solidFill>
                <a:latin typeface="Calibri"/>
              </a:rPr>
              <a:t>Övrigt</a:t>
            </a:r>
          </a:p>
          <a:p>
            <a:pPr marL="800100" lvl="1" indent="-342900">
              <a:lnSpc>
                <a:spcPct val="95000"/>
              </a:lnSpc>
              <a:spcBef>
                <a:spcPts val="1000"/>
              </a:spcBef>
              <a:buSzPct val="100000"/>
              <a:buFont typeface="Arial" panose="020B0604020202020204" pitchFamily="34" charset="0"/>
              <a:buChar char="•"/>
              <a:defRPr sz="1800" b="0" i="0" u="none" strike="noStrike" kern="0" cap="none" spc="0" baseline="0">
                <a:solidFill>
                  <a:srgbClr val="000000"/>
                </a:solidFill>
                <a:uFillTx/>
              </a:defRPr>
            </a:pPr>
            <a:r>
              <a:rPr lang="sv-SE" sz="2400" dirty="0">
                <a:solidFill>
                  <a:srgbClr val="000000"/>
                </a:solidFill>
                <a:latin typeface="Calibri"/>
              </a:rPr>
              <a:t>Vi behöver alltid bli fler tränare i laget (alla är välkomna) </a:t>
            </a:r>
          </a:p>
          <a:p>
            <a:pPr marL="800100" lvl="1" indent="-342900">
              <a:lnSpc>
                <a:spcPct val="95000"/>
              </a:lnSpc>
              <a:spcBef>
                <a:spcPts val="1000"/>
              </a:spcBef>
              <a:buSzPct val="100000"/>
              <a:buFont typeface="Arial" panose="020B0604020202020204" pitchFamily="34" charset="0"/>
              <a:buChar char="•"/>
              <a:defRPr sz="1800" b="0" i="0" u="none" strike="noStrike" kern="0" cap="none" spc="0" baseline="0">
                <a:solidFill>
                  <a:srgbClr val="000000"/>
                </a:solidFill>
                <a:uFillTx/>
              </a:defRPr>
            </a:pPr>
            <a:r>
              <a:rPr lang="sv-SE" sz="2400" dirty="0">
                <a:solidFill>
                  <a:srgbClr val="000000"/>
                </a:solidFill>
                <a:latin typeface="Calibri"/>
              </a:rPr>
              <a:t>Utdrag ur brottsregistret inlämnat</a:t>
            </a:r>
          </a:p>
          <a:p>
            <a:pPr marL="342900" marR="0" lvl="0" indent="-342900" algn="l" defTabSz="914400" rtl="0" fontAlgn="auto" hangingPunct="1">
              <a:lnSpc>
                <a:spcPct val="95000"/>
              </a:lnSpc>
              <a:spcBef>
                <a:spcPts val="1000"/>
              </a:spcBef>
              <a:spcAft>
                <a:spcPts val="0"/>
              </a:spcAft>
              <a:buSzPct val="100000"/>
              <a:buFont typeface="Arial" panose="020B0604020202020204" pitchFamily="34" charset="0"/>
              <a:buChar char="•"/>
              <a:tabLst/>
              <a:defRPr sz="1800" b="0" i="0" u="none" strike="noStrike" kern="0" cap="none" spc="0" baseline="0">
                <a:solidFill>
                  <a:srgbClr val="000000"/>
                </a:solidFill>
                <a:uFillTx/>
              </a:defRPr>
            </a:pPr>
            <a:endParaRPr lang="sv-SE" sz="2400" dirty="0">
              <a:solidFill>
                <a:srgbClr val="000000"/>
              </a:solidFill>
              <a:latin typeface="Calibri"/>
            </a:endParaRPr>
          </a:p>
          <a:p>
            <a:pPr marR="0" lvl="0" algn="l" defTabSz="914400" rtl="0" fontAlgn="auto" hangingPunct="1">
              <a:lnSpc>
                <a:spcPct val="95000"/>
              </a:lnSpc>
              <a:spcBef>
                <a:spcPts val="1000"/>
              </a:spcBef>
              <a:spcAft>
                <a:spcPts val="0"/>
              </a:spcAft>
              <a:buSzPct val="100000"/>
              <a:tabLst/>
              <a:defRPr sz="1800" b="0" i="0" u="none" strike="noStrike" kern="0" cap="none" spc="0" baseline="0">
                <a:solidFill>
                  <a:srgbClr val="000000"/>
                </a:solidFill>
                <a:uFillTx/>
              </a:defRPr>
            </a:pPr>
            <a:r>
              <a:rPr lang="sv-SE" sz="2400" dirty="0">
                <a:solidFill>
                  <a:srgbClr val="000000"/>
                </a:solidFill>
                <a:latin typeface="Calibri"/>
              </a:rPr>
              <a:t> </a:t>
            </a: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endParaRPr lang="sv-SE" sz="2400" dirty="0">
              <a:solidFill>
                <a:srgbClr val="000000"/>
              </a:solidFill>
              <a:latin typeface="Calibri"/>
            </a:endParaRPr>
          </a:p>
          <a:p>
            <a:pPr marR="0" lvl="0" algn="l" defTabSz="914400" rtl="0" fontAlgn="auto" hangingPunct="1">
              <a:lnSpc>
                <a:spcPct val="95000"/>
              </a:lnSpc>
              <a:spcBef>
                <a:spcPts val="1000"/>
              </a:spcBef>
              <a:spcAft>
                <a:spcPts val="0"/>
              </a:spcAft>
              <a:buSzPct val="100000"/>
              <a:tabLst/>
              <a:defRPr sz="1800" b="0" i="0" u="none" strike="noStrike" kern="0" cap="none" spc="0" baseline="0">
                <a:solidFill>
                  <a:srgbClr val="000000"/>
                </a:solidFill>
                <a:uFillTx/>
              </a:defRPr>
            </a:pPr>
            <a:endParaRPr lang="sv-SE" sz="2400" dirty="0">
              <a:solidFill>
                <a:srgbClr val="000000"/>
              </a:solidFill>
              <a:latin typeface="Calibri"/>
            </a:endParaRPr>
          </a:p>
        </p:txBody>
      </p:sp>
      <p:pic>
        <p:nvPicPr>
          <p:cNvPr id="5" name="Bildobjekt 4">
            <a:extLst>
              <a:ext uri="{FF2B5EF4-FFF2-40B4-BE49-F238E27FC236}">
                <a16:creationId xmlns:a16="http://schemas.microsoft.com/office/drawing/2014/main" id="{65F7A76E-4A27-35E5-34D1-DE2DD777BB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09918" y="155430"/>
            <a:ext cx="1482057" cy="1318175"/>
          </a:xfrm>
          <a:prstGeom prst="rect">
            <a:avLst/>
          </a:prstGeom>
        </p:spPr>
      </p:pic>
      <p:sp>
        <p:nvSpPr>
          <p:cNvPr id="6" name="textruta 5">
            <a:extLst>
              <a:ext uri="{FF2B5EF4-FFF2-40B4-BE49-F238E27FC236}">
                <a16:creationId xmlns:a16="http://schemas.microsoft.com/office/drawing/2014/main" id="{85C86662-BA08-1FFF-A3BC-08261694C96A}"/>
              </a:ext>
            </a:extLst>
          </p:cNvPr>
          <p:cNvSpPr txBox="1"/>
          <p:nvPr/>
        </p:nvSpPr>
        <p:spPr>
          <a:xfrm>
            <a:off x="5562599" y="2090055"/>
            <a:ext cx="5148944" cy="523220"/>
          </a:xfrm>
          <a:prstGeom prst="rect">
            <a:avLst/>
          </a:prstGeom>
          <a:noFill/>
        </p:spPr>
        <p:txBody>
          <a:bodyPr wrap="square" rtlCol="0">
            <a:spAutoFit/>
          </a:bodyPr>
          <a:lstStyle/>
          <a:p>
            <a:r>
              <a:rPr lang="sv-SE" sz="2800" b="1" dirty="0"/>
              <a:t>Tränarutbildning fortlöpande</a:t>
            </a:r>
          </a:p>
        </p:txBody>
      </p:sp>
    </p:spTree>
    <p:extLst>
      <p:ext uri="{BB962C8B-B14F-4D97-AF65-F5344CB8AC3E}">
        <p14:creationId xmlns:p14="http://schemas.microsoft.com/office/powerpoint/2010/main" val="3214537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13109-E747-6D85-77FD-632C6E428BA9}"/>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32C4F592-BAFA-AAA8-C5AC-887FBAA46560}"/>
              </a:ext>
            </a:extLst>
          </p:cNvPr>
          <p:cNvSpPr txBox="1">
            <a:spLocks noGrp="1"/>
          </p:cNvSpPr>
          <p:nvPr>
            <p:ph type="ctrTitle"/>
          </p:nvPr>
        </p:nvSpPr>
        <p:spPr>
          <a:xfrm>
            <a:off x="784226" y="1173476"/>
            <a:ext cx="8849631" cy="770253"/>
          </a:xfrm>
        </p:spPr>
        <p:txBody>
          <a:bodyPr anchorCtr="0">
            <a:normAutofit fontScale="90000"/>
          </a:bodyPr>
          <a:lstStyle/>
          <a:p>
            <a:pPr lvl="0" algn="l"/>
            <a:r>
              <a:rPr lang="sv-SE" sz="4500" b="1" dirty="0">
                <a:latin typeface="Calibri"/>
              </a:rPr>
              <a:t>Återkoppling från föregående säsong och vad vi ska ta med oss in i 2026?</a:t>
            </a:r>
          </a:p>
        </p:txBody>
      </p:sp>
      <p:sp>
        <p:nvSpPr>
          <p:cNvPr id="3" name="Platshållare för text 2">
            <a:extLst>
              <a:ext uri="{FF2B5EF4-FFF2-40B4-BE49-F238E27FC236}">
                <a16:creationId xmlns:a16="http://schemas.microsoft.com/office/drawing/2014/main" id="{DFDF9147-BB1B-A20F-1038-E4B0E1D60C04}"/>
              </a:ext>
            </a:extLst>
          </p:cNvPr>
          <p:cNvSpPr txBox="1"/>
          <p:nvPr/>
        </p:nvSpPr>
        <p:spPr>
          <a:xfrm>
            <a:off x="750849" y="2302686"/>
            <a:ext cx="7043321" cy="3381837"/>
          </a:xfrm>
          <a:prstGeom prst="rect">
            <a:avLst/>
          </a:prstGeom>
          <a:noFill/>
          <a:ln cap="flat">
            <a:noFill/>
          </a:ln>
        </p:spPr>
        <p:txBody>
          <a:bodyPr vert="horz" wrap="square" lIns="91440" tIns="45720" rIns="91440" bIns="45720" anchor="t" anchorCtr="0" compatLnSpc="1">
            <a:noAutofit/>
          </a:bodyPr>
          <a:lstStyle/>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sv-SE" sz="2400" b="0" i="0" u="none" strike="noStrike" kern="1200" cap="none" spc="0" baseline="0" dirty="0">
                <a:solidFill>
                  <a:srgbClr val="000000"/>
                </a:solidFill>
                <a:uFillTx/>
                <a:latin typeface="Calibri"/>
              </a:rPr>
              <a:t>Inspel från föräldrarna –fri diskussion</a:t>
            </a:r>
          </a:p>
        </p:txBody>
      </p:sp>
      <p:sp>
        <p:nvSpPr>
          <p:cNvPr id="4" name="Rounded Rectangle 8">
            <a:extLst>
              <a:ext uri="{FF2B5EF4-FFF2-40B4-BE49-F238E27FC236}">
                <a16:creationId xmlns:a16="http://schemas.microsoft.com/office/drawing/2014/main" id="{273B212D-A34D-F285-E53B-BA9F3AB227C5}"/>
              </a:ext>
            </a:extLst>
          </p:cNvPr>
          <p:cNvSpPr/>
          <p:nvPr/>
        </p:nvSpPr>
        <p:spPr>
          <a:xfrm>
            <a:off x="7251012" y="5684524"/>
            <a:ext cx="3951515" cy="792483"/>
          </a:xfrm>
          <a:custGeom>
            <a:avLst>
              <a:gd name="f0" fmla="val 3600"/>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000000">
              <a:alpha val="48000"/>
            </a:srgbClr>
          </a:solidFill>
          <a:ln cap="flat">
            <a:noFill/>
            <a:prstDash val="solid"/>
          </a:ln>
        </p:spPr>
        <p:txBody>
          <a:bodyPr vert="horz" wrap="square" lIns="50804" tIns="50804" rIns="50804" bIns="50804"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sv-SE" sz="2400" b="0" i="0" u="none" strike="noStrike" kern="1200" cap="none" spc="0" baseline="0">
                <a:solidFill>
                  <a:srgbClr val="FFFFFF"/>
                </a:solidFill>
                <a:uFillTx/>
                <a:latin typeface="Calibri"/>
                <a:ea typeface="MS PGothic" pitchFamily="34"/>
              </a:rPr>
              <a:t>Hur vill du hjälpa till på</a:t>
            </a:r>
            <a:r>
              <a:rPr lang="sv-SE" sz="2400" b="0" i="0" u="none" strike="noStrike" kern="1200" cap="none" spc="0">
                <a:solidFill>
                  <a:srgbClr val="FFFFFF"/>
                </a:solidFill>
                <a:uFillTx/>
                <a:latin typeface="Calibri"/>
                <a:ea typeface="MS PGothic" pitchFamily="34"/>
              </a:rPr>
              <a:t> träningarna</a:t>
            </a:r>
            <a:r>
              <a:rPr lang="sv-SE" sz="2400" b="0" i="0" u="none" strike="noStrike" kern="1200" cap="none" spc="0" baseline="0">
                <a:solidFill>
                  <a:srgbClr val="FFFFFF"/>
                </a:solidFill>
                <a:uFillTx/>
                <a:latin typeface="Calibri"/>
                <a:ea typeface="MS PGothic" pitchFamily="34"/>
              </a:rPr>
              <a:t>? </a:t>
            </a:r>
          </a:p>
        </p:txBody>
      </p:sp>
      <p:pic>
        <p:nvPicPr>
          <p:cNvPr id="5" name="Bildobjekt 4">
            <a:extLst>
              <a:ext uri="{FF2B5EF4-FFF2-40B4-BE49-F238E27FC236}">
                <a16:creationId xmlns:a16="http://schemas.microsoft.com/office/drawing/2014/main" id="{0994B898-C193-E419-104D-355097421C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09918" y="155430"/>
            <a:ext cx="1482057" cy="1318175"/>
          </a:xfrm>
          <a:prstGeom prst="rect">
            <a:avLst/>
          </a:prstGeom>
        </p:spPr>
      </p:pic>
    </p:spTree>
    <p:extLst>
      <p:ext uri="{BB962C8B-B14F-4D97-AF65-F5344CB8AC3E}">
        <p14:creationId xmlns:p14="http://schemas.microsoft.com/office/powerpoint/2010/main" val="1778304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CE178-EF62-ADD6-2F57-42140520D5EC}"/>
            </a:ext>
          </a:extLst>
        </p:cNvPr>
        <p:cNvGrpSpPr/>
        <p:nvPr/>
      </p:nvGrpSpPr>
      <p:grpSpPr>
        <a:xfrm>
          <a:off x="0" y="0"/>
          <a:ext cx="0" cy="0"/>
          <a:chOff x="0" y="0"/>
          <a:chExt cx="0" cy="0"/>
        </a:xfrm>
      </p:grpSpPr>
      <p:sp>
        <p:nvSpPr>
          <p:cNvPr id="3" name="Platshållare för text 2">
            <a:extLst>
              <a:ext uri="{FF2B5EF4-FFF2-40B4-BE49-F238E27FC236}">
                <a16:creationId xmlns:a16="http://schemas.microsoft.com/office/drawing/2014/main" id="{CDE583E2-5747-2556-8918-C797BFB4A867}"/>
              </a:ext>
            </a:extLst>
          </p:cNvPr>
          <p:cNvSpPr txBox="1"/>
          <p:nvPr/>
        </p:nvSpPr>
        <p:spPr>
          <a:xfrm>
            <a:off x="750849" y="293914"/>
            <a:ext cx="11114580" cy="7239000"/>
          </a:xfrm>
          <a:prstGeom prst="rect">
            <a:avLst/>
          </a:prstGeom>
          <a:noFill/>
          <a:ln cap="flat">
            <a:noFill/>
          </a:ln>
        </p:spPr>
        <p:txBody>
          <a:bodyPr vert="horz" wrap="square" lIns="91440" tIns="45720" rIns="91440" bIns="45720" anchor="t" anchorCtr="0" compatLnSpc="1">
            <a:noAutofit/>
          </a:bodyPr>
          <a:lstStyle/>
          <a:p>
            <a:pPr lvl="0">
              <a:lnSpc>
                <a:spcPct val="95000"/>
              </a:lnSpc>
              <a:spcBef>
                <a:spcPts val="1000"/>
              </a:spcBef>
              <a:buSzPct val="100000"/>
              <a:defRPr sz="1800" b="0" i="0" u="none" strike="noStrike" kern="0" cap="none" spc="0" baseline="0">
                <a:solidFill>
                  <a:srgbClr val="000000"/>
                </a:solidFill>
                <a:uFillTx/>
              </a:defRPr>
            </a:pPr>
            <a:r>
              <a:rPr lang="sv-SE" sz="1400" dirty="0"/>
              <a:t>VÄRDEGRUND SANDAREDS IF OCH SJÖMARKENS IF </a:t>
            </a:r>
          </a:p>
          <a:p>
            <a:pPr lvl="0" algn="ctr">
              <a:lnSpc>
                <a:spcPct val="95000"/>
              </a:lnSpc>
              <a:spcBef>
                <a:spcPts val="1000"/>
              </a:spcBef>
              <a:buSzPct val="100000"/>
              <a:defRPr sz="1800" b="0" i="0" u="none" strike="noStrike" kern="0" cap="none" spc="0" baseline="0">
                <a:solidFill>
                  <a:srgbClr val="000000"/>
                </a:solidFill>
                <a:uFillTx/>
              </a:defRPr>
            </a:pPr>
            <a:r>
              <a:rPr lang="sv-SE" sz="1400" dirty="0"/>
              <a:t>EN FÖRENING ÖPPEN FÖR ALLA </a:t>
            </a:r>
          </a:p>
          <a:p>
            <a:pPr lvl="0" algn="ctr">
              <a:lnSpc>
                <a:spcPct val="95000"/>
              </a:lnSpc>
              <a:spcBef>
                <a:spcPts val="1000"/>
              </a:spcBef>
              <a:buSzPct val="100000"/>
              <a:defRPr sz="1800" b="0" i="0" u="none" strike="noStrike" kern="0" cap="none" spc="0" baseline="0">
                <a:solidFill>
                  <a:srgbClr val="000000"/>
                </a:solidFill>
                <a:uFillTx/>
              </a:defRPr>
            </a:pPr>
            <a:r>
              <a:rPr lang="sv-SE" sz="1400" dirty="0"/>
              <a:t>Alla är välkomna att vara med oavsett kön, ålder, trosuppfattning, kultur, nationalitet, funktionsvariation eller läggning. </a:t>
            </a:r>
          </a:p>
          <a:p>
            <a:pPr lvl="0" algn="ctr">
              <a:lnSpc>
                <a:spcPct val="95000"/>
              </a:lnSpc>
              <a:spcBef>
                <a:spcPts val="1000"/>
              </a:spcBef>
              <a:buSzPct val="100000"/>
              <a:defRPr sz="1800" b="0" i="0" u="none" strike="noStrike" kern="0" cap="none" spc="0" baseline="0">
                <a:solidFill>
                  <a:srgbClr val="000000"/>
                </a:solidFill>
                <a:uFillTx/>
              </a:defRPr>
            </a:pPr>
            <a:r>
              <a:rPr lang="sv-SE" sz="1400" dirty="0"/>
              <a:t>UTVECKLING </a:t>
            </a:r>
          </a:p>
          <a:p>
            <a:pPr lvl="0" algn="ctr">
              <a:lnSpc>
                <a:spcPct val="95000"/>
              </a:lnSpc>
              <a:spcBef>
                <a:spcPts val="1000"/>
              </a:spcBef>
              <a:buSzPct val="100000"/>
              <a:defRPr sz="1800" b="0" i="0" u="none" strike="noStrike" kern="0" cap="none" spc="0" baseline="0">
                <a:solidFill>
                  <a:srgbClr val="000000"/>
                </a:solidFill>
                <a:uFillTx/>
              </a:defRPr>
            </a:pPr>
            <a:r>
              <a:rPr lang="sv-SE" sz="1400" dirty="0"/>
              <a:t>Vi strävar hela tiden efter att utveckla vår verksamhet. Eftersom vi tror på att utveckling ger inspiration, stimulans och motivation. Vi arbetar med jämställdhet och för jämlikhet. </a:t>
            </a:r>
          </a:p>
          <a:p>
            <a:pPr lvl="0" algn="ctr">
              <a:lnSpc>
                <a:spcPct val="95000"/>
              </a:lnSpc>
              <a:spcBef>
                <a:spcPts val="1000"/>
              </a:spcBef>
              <a:buSzPct val="100000"/>
              <a:defRPr sz="1800" b="0" i="0" u="none" strike="noStrike" kern="0" cap="none" spc="0" baseline="0">
                <a:solidFill>
                  <a:srgbClr val="000000"/>
                </a:solidFill>
                <a:uFillTx/>
              </a:defRPr>
            </a:pPr>
            <a:r>
              <a:rPr lang="sv-SE" sz="1400" dirty="0"/>
              <a:t>SANDEVI I SANDARED / IDROTTSGÅRDEN I SJÖMARKEN </a:t>
            </a:r>
          </a:p>
          <a:p>
            <a:pPr lvl="0" algn="ctr">
              <a:lnSpc>
                <a:spcPct val="95000"/>
              </a:lnSpc>
              <a:spcBef>
                <a:spcPts val="1000"/>
              </a:spcBef>
              <a:buSzPct val="100000"/>
              <a:defRPr sz="1800" b="0" i="0" u="none" strike="noStrike" kern="0" cap="none" spc="0" baseline="0">
                <a:solidFill>
                  <a:srgbClr val="000000"/>
                </a:solidFill>
                <a:uFillTx/>
              </a:defRPr>
            </a:pPr>
            <a:r>
              <a:rPr lang="sv-SE" sz="1400" dirty="0"/>
              <a:t>Ska vara en given mötesplats i samhället där hälsa och glädje förenas </a:t>
            </a:r>
          </a:p>
          <a:p>
            <a:pPr lvl="0" algn="ctr">
              <a:lnSpc>
                <a:spcPct val="95000"/>
              </a:lnSpc>
              <a:spcBef>
                <a:spcPts val="1000"/>
              </a:spcBef>
              <a:buSzPct val="100000"/>
              <a:defRPr sz="1800" b="0" i="0" u="none" strike="noStrike" kern="0" cap="none" spc="0" baseline="0">
                <a:solidFill>
                  <a:srgbClr val="000000"/>
                </a:solidFill>
                <a:uFillTx/>
              </a:defRPr>
            </a:pPr>
            <a:r>
              <a:rPr lang="sv-SE" sz="1400" dirty="0"/>
              <a:t>GLÄDJE TRYGGHET OCH GEMENSKAP </a:t>
            </a:r>
          </a:p>
          <a:p>
            <a:pPr lvl="0" algn="ctr">
              <a:lnSpc>
                <a:spcPct val="95000"/>
              </a:lnSpc>
              <a:spcBef>
                <a:spcPts val="1000"/>
              </a:spcBef>
              <a:buSzPct val="100000"/>
              <a:defRPr sz="1800" b="0" i="0" u="none" strike="noStrike" kern="0" cap="none" spc="0" baseline="0">
                <a:solidFill>
                  <a:srgbClr val="000000"/>
                </a:solidFill>
                <a:uFillTx/>
              </a:defRPr>
            </a:pPr>
            <a:r>
              <a:rPr lang="sv-SE" sz="1400" dirty="0"/>
              <a:t>Detta är tre mycket viktiga ledord i vår förening. Vi arbetar för att alla våra medlemmar ska känna sig trygga, känna glädje och må bra. På så vis skapar vi tillsammans en härlig klubbkänsla och en fin gemenskap. </a:t>
            </a:r>
          </a:p>
          <a:p>
            <a:pPr lvl="0" algn="ctr">
              <a:lnSpc>
                <a:spcPct val="95000"/>
              </a:lnSpc>
              <a:spcBef>
                <a:spcPts val="1000"/>
              </a:spcBef>
              <a:buSzPct val="100000"/>
              <a:defRPr sz="1800" b="0" i="0" u="none" strike="noStrike" kern="0" cap="none" spc="0" baseline="0">
                <a:solidFill>
                  <a:srgbClr val="000000"/>
                </a:solidFill>
                <a:uFillTx/>
              </a:defRPr>
            </a:pPr>
            <a:r>
              <a:rPr lang="sv-SE" sz="1400" dirty="0"/>
              <a:t>GLÄDJE </a:t>
            </a:r>
          </a:p>
          <a:p>
            <a:pPr lvl="0" algn="ctr">
              <a:lnSpc>
                <a:spcPct val="95000"/>
              </a:lnSpc>
              <a:spcBef>
                <a:spcPts val="1000"/>
              </a:spcBef>
              <a:buSzPct val="100000"/>
              <a:defRPr sz="1800" b="0" i="0" u="none" strike="noStrike" kern="0" cap="none" spc="0" baseline="0">
                <a:solidFill>
                  <a:srgbClr val="000000"/>
                </a:solidFill>
                <a:uFillTx/>
              </a:defRPr>
            </a:pPr>
            <a:r>
              <a:rPr lang="sv-SE" sz="1400" dirty="0"/>
              <a:t>bjud på ett skratt det smittar!  Fotbollen står för glädje där alla runt omkring spelaren bidrar med att skapa en inre motivation och vilja hos spelaren att komma ner till fotbollsplanen, inte bara på träningstiden, utan även på fritiden, där vi ser </a:t>
            </a:r>
            <a:r>
              <a:rPr lang="sv-SE" sz="1400" dirty="0" err="1"/>
              <a:t>Sandevi</a:t>
            </a:r>
            <a:r>
              <a:rPr lang="sv-SE" sz="1400" dirty="0"/>
              <a:t> och Idrottsgården som givna mötesplatser i samhället där hälsa och glädje förenas </a:t>
            </a:r>
          </a:p>
          <a:p>
            <a:pPr lvl="0" algn="ctr">
              <a:lnSpc>
                <a:spcPct val="95000"/>
              </a:lnSpc>
              <a:spcBef>
                <a:spcPts val="1000"/>
              </a:spcBef>
              <a:buSzPct val="100000"/>
              <a:defRPr sz="1800" b="0" i="0" u="none" strike="noStrike" kern="0" cap="none" spc="0" baseline="0">
                <a:solidFill>
                  <a:srgbClr val="000000"/>
                </a:solidFill>
                <a:uFillTx/>
              </a:defRPr>
            </a:pPr>
            <a:r>
              <a:rPr lang="sv-SE" sz="1400" dirty="0"/>
              <a:t>TRYGGHET </a:t>
            </a:r>
          </a:p>
          <a:p>
            <a:pPr lvl="0" algn="ctr">
              <a:lnSpc>
                <a:spcPct val="95000"/>
              </a:lnSpc>
              <a:spcBef>
                <a:spcPts val="1000"/>
              </a:spcBef>
              <a:buSzPct val="100000"/>
              <a:defRPr sz="1800" b="0" i="0" u="none" strike="noStrike" kern="0" cap="none" spc="0" baseline="0">
                <a:solidFill>
                  <a:srgbClr val="000000"/>
                </a:solidFill>
                <a:uFillTx/>
              </a:defRPr>
            </a:pPr>
            <a:r>
              <a:rPr lang="sv-SE" sz="1400" dirty="0"/>
              <a:t> vi möts och lär av varandra!  Vi vill också att den tryggheten vi ger genom att vi lär av varandra kan göra att spelaren ser tillbaka till sin tid som spelare i. Den tryggheten bygger vi varje dag och i varje möte med spelaren. </a:t>
            </a:r>
          </a:p>
          <a:p>
            <a:pPr lvl="0" algn="ctr">
              <a:lnSpc>
                <a:spcPct val="95000"/>
              </a:lnSpc>
              <a:spcBef>
                <a:spcPts val="1000"/>
              </a:spcBef>
              <a:buSzPct val="100000"/>
              <a:defRPr sz="1800" b="0" i="0" u="none" strike="noStrike" kern="0" cap="none" spc="0" baseline="0">
                <a:solidFill>
                  <a:srgbClr val="000000"/>
                </a:solidFill>
                <a:uFillTx/>
              </a:defRPr>
            </a:pPr>
            <a:r>
              <a:rPr lang="sv-SE" sz="1400" dirty="0"/>
              <a:t> GEMENSKAP </a:t>
            </a:r>
          </a:p>
          <a:p>
            <a:pPr lvl="0" algn="ctr">
              <a:lnSpc>
                <a:spcPct val="95000"/>
              </a:lnSpc>
              <a:spcBef>
                <a:spcPts val="1000"/>
              </a:spcBef>
              <a:buSzPct val="100000"/>
              <a:defRPr sz="1800" b="0" i="0" u="none" strike="noStrike" kern="0" cap="none" spc="0" baseline="0">
                <a:solidFill>
                  <a:srgbClr val="000000"/>
                </a:solidFill>
                <a:uFillTx/>
              </a:defRPr>
            </a:pPr>
            <a:r>
              <a:rPr lang="sv-SE" sz="1400" dirty="0"/>
              <a:t>fotboll och kompisar – tillsammans är vi Sandareds IF och Sjömarkens IF.  Vi vill att alla ska känna en delaktighet i föreningen och sitt lag genom vår gemenskap. Vi ser det som en självklarhet att alla hälsar på varandra på våra anläggningar. Att spelaren får komma till tals, fatta egna beslut och få den stöttningen spelaren behöver både fysiskt, psykiskt och idrottsligt . Vi vill skapa starka spelare på alla plan utifrån våra ledstjärnor</a:t>
            </a:r>
            <a:endParaRPr lang="sv-SE" sz="1400" b="0" i="0" u="none" strike="noStrike" kern="1200" cap="none" spc="0" baseline="0" dirty="0">
              <a:solidFill>
                <a:srgbClr val="000000"/>
              </a:solidFill>
              <a:uFillTx/>
              <a:latin typeface="Calibri"/>
            </a:endParaRPr>
          </a:p>
        </p:txBody>
      </p:sp>
      <p:pic>
        <p:nvPicPr>
          <p:cNvPr id="5" name="Bildobjekt 4">
            <a:extLst>
              <a:ext uri="{FF2B5EF4-FFF2-40B4-BE49-F238E27FC236}">
                <a16:creationId xmlns:a16="http://schemas.microsoft.com/office/drawing/2014/main" id="{A58CBFA1-7A31-DD04-B771-32DD0092D45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09918" y="155430"/>
            <a:ext cx="1482057" cy="1318175"/>
          </a:xfrm>
          <a:prstGeom prst="rect">
            <a:avLst/>
          </a:prstGeom>
        </p:spPr>
      </p:pic>
    </p:spTree>
    <p:extLst>
      <p:ext uri="{BB962C8B-B14F-4D97-AF65-F5344CB8AC3E}">
        <p14:creationId xmlns:p14="http://schemas.microsoft.com/office/powerpoint/2010/main" val="94726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558665-BAD3-4BA2-A072-5297934BF50F}"/>
              </a:ext>
            </a:extLst>
          </p:cNvPr>
          <p:cNvSpPr txBox="1">
            <a:spLocks noGrp="1"/>
          </p:cNvSpPr>
          <p:nvPr>
            <p:ph type="ctrTitle"/>
          </p:nvPr>
        </p:nvSpPr>
        <p:spPr>
          <a:xfrm>
            <a:off x="784226" y="1173476"/>
            <a:ext cx="10242002" cy="770253"/>
          </a:xfrm>
        </p:spPr>
        <p:txBody>
          <a:bodyPr anchorCtr="0"/>
          <a:lstStyle/>
          <a:p>
            <a:pPr lvl="0" algn="l"/>
            <a:r>
              <a:rPr lang="sv-SE" sz="4500" b="1" dirty="0">
                <a:latin typeface="Calibri"/>
              </a:rPr>
              <a:t>Laguttagning och seriespel</a:t>
            </a:r>
          </a:p>
        </p:txBody>
      </p:sp>
      <p:sp>
        <p:nvSpPr>
          <p:cNvPr id="3" name="Platshållare för text 2">
            <a:extLst>
              <a:ext uri="{FF2B5EF4-FFF2-40B4-BE49-F238E27FC236}">
                <a16:creationId xmlns:a16="http://schemas.microsoft.com/office/drawing/2014/main" id="{96BDDDAB-099D-4848-B70B-00C90DBBA34F}"/>
              </a:ext>
            </a:extLst>
          </p:cNvPr>
          <p:cNvSpPr txBox="1"/>
          <p:nvPr/>
        </p:nvSpPr>
        <p:spPr>
          <a:xfrm>
            <a:off x="750849" y="2302686"/>
            <a:ext cx="7043321" cy="3381837"/>
          </a:xfrm>
          <a:prstGeom prst="rect">
            <a:avLst/>
          </a:prstGeom>
          <a:noFill/>
          <a:ln cap="flat">
            <a:noFill/>
          </a:ln>
        </p:spPr>
        <p:txBody>
          <a:bodyPr vert="horz" wrap="square" lIns="91440" tIns="45720" rIns="91440" bIns="45720" anchor="t" anchorCtr="0" compatLnSpc="1">
            <a:noAutofit/>
          </a:bodyPr>
          <a:lstStyle/>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sv-SE" sz="2400" b="0" i="0" u="none" strike="noStrike" kern="1200" cap="none" spc="0" baseline="0" dirty="0">
                <a:solidFill>
                  <a:srgbClr val="000000"/>
                </a:solidFill>
                <a:uFillTx/>
                <a:latin typeface="Calibri"/>
              </a:rPr>
              <a:t>Emelie ansvarar för kallelser</a:t>
            </a: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sv-SE" sz="2400" dirty="0">
                <a:solidFill>
                  <a:srgbClr val="000000"/>
                </a:solidFill>
                <a:latin typeface="Calibri"/>
              </a:rPr>
              <a:t>Rotera på positioner</a:t>
            </a: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sv-SE" sz="2400" b="0" i="0" u="none" strike="noStrike" kern="1200" cap="none" spc="0" baseline="0" dirty="0">
                <a:solidFill>
                  <a:srgbClr val="000000"/>
                </a:solidFill>
                <a:uFillTx/>
                <a:latin typeface="Calibri"/>
              </a:rPr>
              <a:t>Ett lag i seriespel</a:t>
            </a: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sv-SE" sz="2400" dirty="0">
                <a:solidFill>
                  <a:srgbClr val="000000"/>
                </a:solidFill>
                <a:latin typeface="Calibri"/>
              </a:rPr>
              <a:t>16 matcher</a:t>
            </a: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sv-SE" sz="2400" b="0" i="0" u="none" strike="noStrike" kern="1200" cap="none" spc="0" baseline="0" dirty="0">
                <a:solidFill>
                  <a:srgbClr val="000000"/>
                </a:solidFill>
                <a:uFillTx/>
                <a:latin typeface="Calibri"/>
              </a:rPr>
              <a:t>Svara på </a:t>
            </a:r>
            <a:r>
              <a:rPr lang="sv-SE" sz="2400" b="0" i="0" u="none" strike="noStrike" kern="1200" cap="none" spc="0" baseline="0" dirty="0" err="1">
                <a:solidFill>
                  <a:srgbClr val="000000"/>
                </a:solidFill>
                <a:uFillTx/>
                <a:latin typeface="Calibri"/>
              </a:rPr>
              <a:t>kalleser</a:t>
            </a:r>
            <a:endParaRPr lang="sv-SE" sz="2400" b="0" i="0" u="none" strike="noStrike" kern="1200" cap="none" spc="0" baseline="0" dirty="0">
              <a:solidFill>
                <a:srgbClr val="000000"/>
              </a:solidFill>
              <a:uFillTx/>
              <a:latin typeface="Calibri"/>
            </a:endParaRP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sv-SE" sz="2400" b="0" i="0" u="none" strike="noStrike" kern="1200" cap="none" spc="0" baseline="0" dirty="0">
                <a:solidFill>
                  <a:srgbClr val="000000"/>
                </a:solidFill>
                <a:uFillTx/>
                <a:latin typeface="Calibri"/>
              </a:rPr>
              <a:t>Alla ska s</a:t>
            </a:r>
            <a:r>
              <a:rPr lang="sv-SE" sz="2400" dirty="0">
                <a:solidFill>
                  <a:srgbClr val="000000"/>
                </a:solidFill>
                <a:latin typeface="Calibri"/>
              </a:rPr>
              <a:t>pela lika mycket</a:t>
            </a:r>
            <a:endParaRPr lang="sv-SE" sz="2400" b="0" i="0" u="none" strike="noStrike" kern="1200" cap="none" spc="0" baseline="0" dirty="0">
              <a:solidFill>
                <a:srgbClr val="000000"/>
              </a:solidFill>
              <a:uFillTx/>
              <a:latin typeface="Calibri"/>
            </a:endParaRPr>
          </a:p>
        </p:txBody>
      </p:sp>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09918" y="155430"/>
            <a:ext cx="1482057" cy="1318175"/>
          </a:xfrm>
          <a:prstGeom prst="rect">
            <a:avLst/>
          </a:prstGeom>
        </p:spPr>
      </p:pic>
      <p:pic>
        <p:nvPicPr>
          <p:cNvPr id="8" name="Bildobjekt 7">
            <a:extLst>
              <a:ext uri="{FF2B5EF4-FFF2-40B4-BE49-F238E27FC236}">
                <a16:creationId xmlns:a16="http://schemas.microsoft.com/office/drawing/2014/main" id="{93908606-A617-78BD-C195-A1BCB2B5FA53}"/>
              </a:ext>
            </a:extLst>
          </p:cNvPr>
          <p:cNvPicPr>
            <a:picLocks noChangeAspect="1"/>
          </p:cNvPicPr>
          <p:nvPr/>
        </p:nvPicPr>
        <p:blipFill>
          <a:blip r:embed="rId4"/>
          <a:stretch>
            <a:fillRect/>
          </a:stretch>
        </p:blipFill>
        <p:spPr>
          <a:xfrm>
            <a:off x="6718935" y="2137409"/>
            <a:ext cx="3291568" cy="4247185"/>
          </a:xfrm>
          <a:prstGeom prst="rect">
            <a:avLst/>
          </a:prstGeom>
        </p:spPr>
      </p:pic>
    </p:spTree>
    <p:extLst>
      <p:ext uri="{BB962C8B-B14F-4D97-AF65-F5344CB8AC3E}">
        <p14:creationId xmlns:p14="http://schemas.microsoft.com/office/powerpoint/2010/main" val="3836946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7CE6EC5-38D8-1661-1549-2F11708CC185}"/>
              </a:ext>
            </a:extLst>
          </p:cNvPr>
          <p:cNvSpPr>
            <a:spLocks noGrp="1"/>
          </p:cNvSpPr>
          <p:nvPr>
            <p:ph type="title"/>
          </p:nvPr>
        </p:nvSpPr>
        <p:spPr/>
        <p:txBody>
          <a:bodyPr/>
          <a:lstStyle/>
          <a:p>
            <a:r>
              <a:rPr lang="sv-SE" dirty="0" err="1"/>
              <a:t>WhatsApp</a:t>
            </a:r>
            <a:r>
              <a:rPr lang="sv-SE" dirty="0"/>
              <a:t>-grupp</a:t>
            </a:r>
          </a:p>
        </p:txBody>
      </p:sp>
      <p:sp>
        <p:nvSpPr>
          <p:cNvPr id="3" name="Platshållare för innehåll 2">
            <a:extLst>
              <a:ext uri="{FF2B5EF4-FFF2-40B4-BE49-F238E27FC236}">
                <a16:creationId xmlns:a16="http://schemas.microsoft.com/office/drawing/2014/main" id="{F29B5590-89DA-68D4-DC9B-275A05DD0580}"/>
              </a:ext>
            </a:extLst>
          </p:cNvPr>
          <p:cNvSpPr>
            <a:spLocks noGrp="1"/>
          </p:cNvSpPr>
          <p:nvPr>
            <p:ph idx="1"/>
          </p:nvPr>
        </p:nvSpPr>
        <p:spPr/>
        <p:txBody>
          <a:bodyPr/>
          <a:lstStyle/>
          <a:p>
            <a:r>
              <a:rPr lang="sv-SE" dirty="0"/>
              <a:t>Skapa en </a:t>
            </a:r>
            <a:r>
              <a:rPr lang="sv-SE" dirty="0" err="1"/>
              <a:t>WhatsApp</a:t>
            </a:r>
            <a:r>
              <a:rPr lang="sv-SE" dirty="0"/>
              <a:t>-grupp för föräldrarna</a:t>
            </a:r>
          </a:p>
          <a:p>
            <a:pPr lvl="1"/>
            <a:r>
              <a:rPr lang="sv-SE" dirty="0"/>
              <a:t>Allt som berör fotbollen i laget hanteras där (samåkning, upphittade kläder, eventuell sjukdom)</a:t>
            </a:r>
          </a:p>
        </p:txBody>
      </p:sp>
      <p:pic>
        <p:nvPicPr>
          <p:cNvPr id="4" name="Bildobjekt 3">
            <a:extLst>
              <a:ext uri="{FF2B5EF4-FFF2-40B4-BE49-F238E27FC236}">
                <a16:creationId xmlns:a16="http://schemas.microsoft.com/office/drawing/2014/main" id="{D36EEF93-9413-0AFD-916A-42CFADD606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09918" y="155430"/>
            <a:ext cx="1482057" cy="1318175"/>
          </a:xfrm>
          <a:prstGeom prst="rect">
            <a:avLst/>
          </a:prstGeom>
        </p:spPr>
      </p:pic>
    </p:spTree>
    <p:extLst>
      <p:ext uri="{BB962C8B-B14F-4D97-AF65-F5344CB8AC3E}">
        <p14:creationId xmlns:p14="http://schemas.microsoft.com/office/powerpoint/2010/main" val="5494055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A3A8E9-9C7C-D5AC-80C1-BA7F0E97014E}"/>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57AED434-3AD4-F96E-B522-A122AE1805F4}"/>
              </a:ext>
            </a:extLst>
          </p:cNvPr>
          <p:cNvSpPr>
            <a:spLocks noGrp="1"/>
          </p:cNvSpPr>
          <p:nvPr>
            <p:ph type="title"/>
          </p:nvPr>
        </p:nvSpPr>
        <p:spPr/>
        <p:txBody>
          <a:bodyPr/>
          <a:lstStyle/>
          <a:p>
            <a:r>
              <a:rPr lang="sv-SE" dirty="0"/>
              <a:t>Transporter</a:t>
            </a:r>
          </a:p>
        </p:txBody>
      </p:sp>
      <p:sp>
        <p:nvSpPr>
          <p:cNvPr id="3" name="Platshållare för innehåll 2">
            <a:extLst>
              <a:ext uri="{FF2B5EF4-FFF2-40B4-BE49-F238E27FC236}">
                <a16:creationId xmlns:a16="http://schemas.microsoft.com/office/drawing/2014/main" id="{65453161-254C-745B-7A73-8538602B57E5}"/>
              </a:ext>
            </a:extLst>
          </p:cNvPr>
          <p:cNvSpPr>
            <a:spLocks noGrp="1"/>
          </p:cNvSpPr>
          <p:nvPr>
            <p:ph idx="1"/>
          </p:nvPr>
        </p:nvSpPr>
        <p:spPr/>
        <p:txBody>
          <a:bodyPr/>
          <a:lstStyle/>
          <a:p>
            <a:r>
              <a:rPr lang="sv-SE" dirty="0"/>
              <a:t>Ambitionen är att samlas på idrottsgården innan avfärd</a:t>
            </a:r>
          </a:p>
          <a:p>
            <a:r>
              <a:rPr lang="sv-SE" dirty="0"/>
              <a:t>Vi byter om tillsammans och duschar efter match tillsammans</a:t>
            </a:r>
          </a:p>
          <a:p>
            <a:r>
              <a:rPr lang="sv-SE" dirty="0"/>
              <a:t>Inga manliga tränare i omklädningsrummen</a:t>
            </a:r>
          </a:p>
          <a:p>
            <a:r>
              <a:rPr lang="sv-SE" dirty="0"/>
              <a:t>Samåk om möjligt</a:t>
            </a:r>
          </a:p>
          <a:p>
            <a:r>
              <a:rPr lang="sv-SE" dirty="0"/>
              <a:t>Stressa inte till match –kör trafiksäkert</a:t>
            </a:r>
          </a:p>
        </p:txBody>
      </p:sp>
      <p:pic>
        <p:nvPicPr>
          <p:cNvPr id="4" name="Bildobjekt 3">
            <a:extLst>
              <a:ext uri="{FF2B5EF4-FFF2-40B4-BE49-F238E27FC236}">
                <a16:creationId xmlns:a16="http://schemas.microsoft.com/office/drawing/2014/main" id="{5C92DF95-186B-8D09-CA1D-C1DBA226B2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09918" y="155430"/>
            <a:ext cx="1482057" cy="1318175"/>
          </a:xfrm>
          <a:prstGeom prst="rect">
            <a:avLst/>
          </a:prstGeom>
        </p:spPr>
      </p:pic>
    </p:spTree>
    <p:extLst>
      <p:ext uri="{BB962C8B-B14F-4D97-AF65-F5344CB8AC3E}">
        <p14:creationId xmlns:p14="http://schemas.microsoft.com/office/powerpoint/2010/main" val="4271372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5ED8F6-8EE6-463C-8D7C-553A0BBA5981}"/>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5015CEB-2D6B-3E4A-AA2F-0532680FF814}"/>
              </a:ext>
            </a:extLst>
          </p:cNvPr>
          <p:cNvSpPr>
            <a:spLocks noGrp="1"/>
          </p:cNvSpPr>
          <p:nvPr>
            <p:ph type="title"/>
          </p:nvPr>
        </p:nvSpPr>
        <p:spPr/>
        <p:txBody>
          <a:bodyPr/>
          <a:lstStyle/>
          <a:p>
            <a:r>
              <a:rPr lang="sv-SE" dirty="0"/>
              <a:t>Matchvärd</a:t>
            </a:r>
          </a:p>
        </p:txBody>
      </p:sp>
      <p:sp>
        <p:nvSpPr>
          <p:cNvPr id="3" name="Platshållare för innehåll 2">
            <a:extLst>
              <a:ext uri="{FF2B5EF4-FFF2-40B4-BE49-F238E27FC236}">
                <a16:creationId xmlns:a16="http://schemas.microsoft.com/office/drawing/2014/main" id="{49DFBA5C-232E-35A9-C11E-94A128395F48}"/>
              </a:ext>
            </a:extLst>
          </p:cNvPr>
          <p:cNvSpPr>
            <a:spLocks noGrp="1"/>
          </p:cNvSpPr>
          <p:nvPr>
            <p:ph idx="1"/>
          </p:nvPr>
        </p:nvSpPr>
        <p:spPr/>
        <p:txBody>
          <a:bodyPr/>
          <a:lstStyle/>
          <a:p>
            <a:r>
              <a:rPr lang="sv-SE" dirty="0"/>
              <a:t>En matchvärd per match</a:t>
            </a:r>
          </a:p>
          <a:p>
            <a:r>
              <a:rPr lang="sv-SE" dirty="0"/>
              <a:t>Kallelse kommer till er föräldrar</a:t>
            </a:r>
          </a:p>
          <a:p>
            <a:r>
              <a:rPr lang="sv-SE" dirty="0"/>
              <a:t>Hälsar på och välkomnar motståndarlaget och domaren</a:t>
            </a:r>
          </a:p>
          <a:p>
            <a:r>
              <a:rPr lang="sv-SE" dirty="0"/>
              <a:t>Talar med tränare och domare innan match</a:t>
            </a:r>
          </a:p>
          <a:p>
            <a:r>
              <a:rPr lang="sv-SE" dirty="0"/>
              <a:t>Säger till stökig publik </a:t>
            </a:r>
          </a:p>
        </p:txBody>
      </p:sp>
      <p:pic>
        <p:nvPicPr>
          <p:cNvPr id="4" name="Bildobjekt 3">
            <a:extLst>
              <a:ext uri="{FF2B5EF4-FFF2-40B4-BE49-F238E27FC236}">
                <a16:creationId xmlns:a16="http://schemas.microsoft.com/office/drawing/2014/main" id="{1D5E5EAF-39C2-BDBE-028D-2C488EDDBA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09918" y="155430"/>
            <a:ext cx="1482057" cy="1318175"/>
          </a:xfrm>
          <a:prstGeom prst="rect">
            <a:avLst/>
          </a:prstGeom>
        </p:spPr>
      </p:pic>
    </p:spTree>
    <p:extLst>
      <p:ext uri="{BB962C8B-B14F-4D97-AF65-F5344CB8AC3E}">
        <p14:creationId xmlns:p14="http://schemas.microsoft.com/office/powerpoint/2010/main" val="373454237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62</TotalTime>
  <Words>844</Words>
  <Application>Microsoft Office PowerPoint</Application>
  <PresentationFormat>Bredbild</PresentationFormat>
  <Paragraphs>105</Paragraphs>
  <Slides>12</Slides>
  <Notes>7</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12</vt:i4>
      </vt:variant>
    </vt:vector>
  </HeadingPairs>
  <TitlesOfParts>
    <vt:vector size="17" baseType="lpstr">
      <vt:lpstr>Aptos</vt:lpstr>
      <vt:lpstr>Aptos Display</vt:lpstr>
      <vt:lpstr>Arial</vt:lpstr>
      <vt:lpstr>Calibri</vt:lpstr>
      <vt:lpstr>Office-tema</vt:lpstr>
      <vt:lpstr>PowerPoint-presentation</vt:lpstr>
      <vt:lpstr>Dagordning</vt:lpstr>
      <vt:lpstr>Tränare, trivselgrupp och övrigt</vt:lpstr>
      <vt:lpstr>Återkoppling från föregående säsong och vad vi ska ta med oss in i 2026?</vt:lpstr>
      <vt:lpstr>PowerPoint-presentation</vt:lpstr>
      <vt:lpstr>Laguttagning och seriespel</vt:lpstr>
      <vt:lpstr>WhatsApp-grupp</vt:lpstr>
      <vt:lpstr>Transporter</vt:lpstr>
      <vt:lpstr>Matchvärd</vt:lpstr>
      <vt:lpstr>Kick off idrottsgården</vt:lpstr>
      <vt:lpstr>Cuper</vt:lpstr>
      <vt:lpstr>Övriga frågor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Katarina Dunder Olsson</dc:creator>
  <cp:lastModifiedBy>Ylva Wiberg</cp:lastModifiedBy>
  <cp:revision>10</cp:revision>
  <dcterms:created xsi:type="dcterms:W3CDTF">2026-03-18T14:58:25Z</dcterms:created>
  <dcterms:modified xsi:type="dcterms:W3CDTF">2026-03-23T15:49:47Z</dcterms:modified>
</cp:coreProperties>
</file>