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sldIdLst>
    <p:sldId id="261" r:id="rId4"/>
    <p:sldId id="263" r:id="rId5"/>
  </p:sldIdLst>
  <p:sldSz cx="9144000" cy="6858000" type="screen4x3"/>
  <p:notesSz cx="6797675" cy="9926638"/>
  <p:defaultTextStyle>
    <a:defPPr>
      <a:defRPr lang="sv-SE"/>
    </a:defPPr>
    <a:lvl1pPr algn="l" defTabSz="457200" rtl="0" fontAlgn="base">
      <a:spcBef>
        <a:spcPct val="0"/>
      </a:spcBef>
      <a:spcAft>
        <a:spcPct val="0"/>
      </a:spcAft>
      <a:defRPr kern="1200">
        <a:solidFill>
          <a:schemeClr val="tx1"/>
        </a:solidFill>
        <a:latin typeface="Arial" charset="0"/>
        <a:ea typeface="ＭＳ Ｐゴシック" pitchFamily="-65"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65"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65"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65"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65" charset="-128"/>
        <a:cs typeface="+mn-cs"/>
      </a:defRPr>
    </a:lvl5pPr>
    <a:lvl6pPr marL="2286000" algn="l" defTabSz="914400" rtl="0" eaLnBrk="1" latinLnBrk="0" hangingPunct="1">
      <a:defRPr kern="1200">
        <a:solidFill>
          <a:schemeClr val="tx1"/>
        </a:solidFill>
        <a:latin typeface="Arial" charset="0"/>
        <a:ea typeface="ＭＳ Ｐゴシック" pitchFamily="-65" charset="-128"/>
        <a:cs typeface="+mn-cs"/>
      </a:defRPr>
    </a:lvl6pPr>
    <a:lvl7pPr marL="2743200" algn="l" defTabSz="914400" rtl="0" eaLnBrk="1" latinLnBrk="0" hangingPunct="1">
      <a:defRPr kern="1200">
        <a:solidFill>
          <a:schemeClr val="tx1"/>
        </a:solidFill>
        <a:latin typeface="Arial" charset="0"/>
        <a:ea typeface="ＭＳ Ｐゴシック" pitchFamily="-65" charset="-128"/>
        <a:cs typeface="+mn-cs"/>
      </a:defRPr>
    </a:lvl7pPr>
    <a:lvl8pPr marL="3200400" algn="l" defTabSz="914400" rtl="0" eaLnBrk="1" latinLnBrk="0" hangingPunct="1">
      <a:defRPr kern="1200">
        <a:solidFill>
          <a:schemeClr val="tx1"/>
        </a:solidFill>
        <a:latin typeface="Arial" charset="0"/>
        <a:ea typeface="ＭＳ Ｐゴシック" pitchFamily="-65" charset="-128"/>
        <a:cs typeface="+mn-cs"/>
      </a:defRPr>
    </a:lvl8pPr>
    <a:lvl9pPr marL="3657600" algn="l" defTabSz="914400" rtl="0" eaLnBrk="1" latinLnBrk="0" hangingPunct="1">
      <a:defRPr kern="1200">
        <a:solidFill>
          <a:schemeClr val="tx1"/>
        </a:solidFill>
        <a:latin typeface="Arial" charset="0"/>
        <a:ea typeface="ＭＳ Ｐゴシック" pitchFamily="-65"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3693"/>
    <a:srgbClr val="1A299A"/>
    <a:srgbClr val="0000B4"/>
    <a:srgbClr val="0000CC"/>
    <a:srgbClr val="204D84"/>
    <a:srgbClr val="235591"/>
    <a:srgbClr val="2860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5" autoAdjust="0"/>
    <p:restoredTop sz="94718" autoAdjust="0"/>
  </p:normalViewPr>
  <p:slideViewPr>
    <p:cSldViewPr snapToObjects="1">
      <p:cViewPr varScale="1">
        <p:scale>
          <a:sx n="89" d="100"/>
          <a:sy n="89" d="100"/>
        </p:scale>
        <p:origin x="1282"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2.xml"/><Relationship Id="rId4" Type="http://schemas.openxmlformats.org/officeDocument/2006/relationships/slide" Target="slides/slide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lvl1pPr>
              <a:defRPr/>
            </a:lvl1pPr>
          </a:lstStyle>
          <a:p>
            <a:fld id="{583F8533-D125-438E-B32F-D1B9D10EAB9C}" type="datetime1">
              <a:rPr lang="sv-SE"/>
              <a:pPr/>
              <a:t>2025-02-18</a:t>
            </a:fld>
            <a:endParaRPr lang="sv-SE"/>
          </a:p>
        </p:txBody>
      </p:sp>
      <p:sp>
        <p:nvSpPr>
          <p:cNvPr id="5" name="Platshållare för sidfot 4"/>
          <p:cNvSpPr>
            <a:spLocks noGrp="1"/>
          </p:cNvSpPr>
          <p:nvPr>
            <p:ph type="ftr" sz="quarter" idx="11"/>
          </p:nvPr>
        </p:nvSpPr>
        <p:spPr/>
        <p:txBody>
          <a:bodyPr/>
          <a:lstStyle>
            <a:lvl1pPr>
              <a:defRPr/>
            </a:lvl1pPr>
          </a:lstStyle>
          <a:p>
            <a:endParaRPr lang="sv-SE"/>
          </a:p>
        </p:txBody>
      </p:sp>
      <p:sp>
        <p:nvSpPr>
          <p:cNvPr id="6" name="Platshållare för bildnummer 5"/>
          <p:cNvSpPr>
            <a:spLocks noGrp="1"/>
          </p:cNvSpPr>
          <p:nvPr>
            <p:ph type="sldNum" sz="quarter" idx="12"/>
          </p:nvPr>
        </p:nvSpPr>
        <p:spPr/>
        <p:txBody>
          <a:bodyPr/>
          <a:lstStyle>
            <a:lvl1pPr>
              <a:defRPr/>
            </a:lvl1pPr>
          </a:lstStyle>
          <a:p>
            <a:fld id="{B7141F7C-B618-4BDB-86DD-158D828FDD32}" type="slidenum">
              <a:rPr lang="sv-SE"/>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fld id="{2863A1AE-D886-46D5-856B-20B4389EF74F}" type="datetime1">
              <a:rPr lang="sv-SE"/>
              <a:pPr/>
              <a:t>2025-02-18</a:t>
            </a:fld>
            <a:endParaRPr lang="sv-SE"/>
          </a:p>
        </p:txBody>
      </p:sp>
      <p:sp>
        <p:nvSpPr>
          <p:cNvPr id="5" name="Platshållare för sidfot 4"/>
          <p:cNvSpPr>
            <a:spLocks noGrp="1"/>
          </p:cNvSpPr>
          <p:nvPr>
            <p:ph type="ftr" sz="quarter" idx="11"/>
          </p:nvPr>
        </p:nvSpPr>
        <p:spPr/>
        <p:txBody>
          <a:bodyPr/>
          <a:lstStyle>
            <a:lvl1pPr>
              <a:defRPr/>
            </a:lvl1pPr>
          </a:lstStyle>
          <a:p>
            <a:endParaRPr lang="sv-SE"/>
          </a:p>
        </p:txBody>
      </p:sp>
      <p:sp>
        <p:nvSpPr>
          <p:cNvPr id="6" name="Platshållare för bildnummer 5"/>
          <p:cNvSpPr>
            <a:spLocks noGrp="1"/>
          </p:cNvSpPr>
          <p:nvPr>
            <p:ph type="sldNum" sz="quarter" idx="12"/>
          </p:nvPr>
        </p:nvSpPr>
        <p:spPr/>
        <p:txBody>
          <a:bodyPr/>
          <a:lstStyle>
            <a:lvl1pPr>
              <a:defRPr/>
            </a:lvl1pPr>
          </a:lstStyle>
          <a:p>
            <a:fld id="{10DAA786-632C-43C5-909C-D4FD4EEAA29F}" type="slidenum">
              <a:rPr lang="sv-SE"/>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fld id="{44D9AB79-282F-4E11-8A20-5EEBEF4B4338}" type="datetime1">
              <a:rPr lang="sv-SE"/>
              <a:pPr/>
              <a:t>2025-02-18</a:t>
            </a:fld>
            <a:endParaRPr lang="sv-SE"/>
          </a:p>
        </p:txBody>
      </p:sp>
      <p:sp>
        <p:nvSpPr>
          <p:cNvPr id="5" name="Platshållare för sidfot 4"/>
          <p:cNvSpPr>
            <a:spLocks noGrp="1"/>
          </p:cNvSpPr>
          <p:nvPr>
            <p:ph type="ftr" sz="quarter" idx="11"/>
          </p:nvPr>
        </p:nvSpPr>
        <p:spPr/>
        <p:txBody>
          <a:bodyPr/>
          <a:lstStyle>
            <a:lvl1pPr>
              <a:defRPr/>
            </a:lvl1pPr>
          </a:lstStyle>
          <a:p>
            <a:endParaRPr lang="sv-SE"/>
          </a:p>
        </p:txBody>
      </p:sp>
      <p:sp>
        <p:nvSpPr>
          <p:cNvPr id="6" name="Platshållare för bildnummer 5"/>
          <p:cNvSpPr>
            <a:spLocks noGrp="1"/>
          </p:cNvSpPr>
          <p:nvPr>
            <p:ph type="sldNum" sz="quarter" idx="12"/>
          </p:nvPr>
        </p:nvSpPr>
        <p:spPr/>
        <p:txBody>
          <a:bodyPr/>
          <a:lstStyle>
            <a:lvl1pPr>
              <a:defRPr/>
            </a:lvl1pPr>
          </a:lstStyle>
          <a:p>
            <a:fld id="{19D9F411-6294-4814-B1F0-DD4085A66643}" type="slidenum">
              <a:rPr lang="sv-SE"/>
              <a:pPr/>
              <a:t>‹#›</a:t>
            </a:fld>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4A86B2B7-4007-4752-869F-21A02F85878B}" type="datetimeFigureOut">
              <a:rPr lang="sv-SE" smtClean="0"/>
              <a:pPr/>
              <a:t>2025-02-18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9EB1F7C-E0FA-45A3-979E-6B7EC4FBF703}" type="slidenum">
              <a:rPr lang="sv-SE" smtClean="0"/>
              <a:pPr/>
              <a:t>‹#›</a:t>
            </a:fld>
            <a:endParaRPr lang="sv-S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A86B2B7-4007-4752-869F-21A02F85878B}" type="datetimeFigureOut">
              <a:rPr lang="sv-SE" smtClean="0"/>
              <a:pPr/>
              <a:t>2025-02-18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9EB1F7C-E0FA-45A3-979E-6B7EC4FBF703}" type="slidenum">
              <a:rPr lang="sv-SE" smtClean="0"/>
              <a:pPr/>
              <a:t>‹#›</a:t>
            </a:fld>
            <a:endParaRPr lang="sv-S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4A86B2B7-4007-4752-869F-21A02F85878B}" type="datetimeFigureOut">
              <a:rPr lang="sv-SE" smtClean="0"/>
              <a:pPr/>
              <a:t>2025-02-18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9EB1F7C-E0FA-45A3-979E-6B7EC4FBF703}" type="slidenum">
              <a:rPr lang="sv-SE" smtClean="0"/>
              <a:pPr/>
              <a:t>‹#›</a:t>
            </a:fld>
            <a:endParaRPr lang="sv-S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4A86B2B7-4007-4752-869F-21A02F85878B}" type="datetimeFigureOut">
              <a:rPr lang="sv-SE" smtClean="0"/>
              <a:pPr/>
              <a:t>2025-02-18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9EB1F7C-E0FA-45A3-979E-6B7EC4FBF703}" type="slidenum">
              <a:rPr lang="sv-SE" smtClean="0"/>
              <a:pPr/>
              <a:t>‹#›</a:t>
            </a:fld>
            <a:endParaRPr lang="sv-S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4A86B2B7-4007-4752-869F-21A02F85878B}" type="datetimeFigureOut">
              <a:rPr lang="sv-SE" smtClean="0"/>
              <a:pPr/>
              <a:t>2025-02-18</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A9EB1F7C-E0FA-45A3-979E-6B7EC4FBF703}" type="slidenum">
              <a:rPr lang="sv-SE" smtClean="0"/>
              <a:pPr/>
              <a:t>‹#›</a:t>
            </a:fld>
            <a:endParaRPr lang="sv-S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4A86B2B7-4007-4752-869F-21A02F85878B}" type="datetimeFigureOut">
              <a:rPr lang="sv-SE" smtClean="0"/>
              <a:pPr/>
              <a:t>2025-02-18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A9EB1F7C-E0FA-45A3-979E-6B7EC4FBF703}" type="slidenum">
              <a:rPr lang="sv-SE" smtClean="0"/>
              <a:pPr/>
              <a:t>‹#›</a:t>
            </a:fld>
            <a:endParaRPr lang="sv-S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A86B2B7-4007-4752-869F-21A02F85878B}" type="datetimeFigureOut">
              <a:rPr lang="sv-SE" smtClean="0"/>
              <a:pPr/>
              <a:t>2025-02-18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A9EB1F7C-E0FA-45A3-979E-6B7EC4FBF703}"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4A86B2B7-4007-4752-869F-21A02F85878B}" type="datetimeFigureOut">
              <a:rPr lang="sv-SE" smtClean="0"/>
              <a:pPr/>
              <a:t>2025-02-18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9EB1F7C-E0FA-45A3-979E-6B7EC4FBF703}"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lgn="l">
              <a:defRPr sz="3200" b="1">
                <a:solidFill>
                  <a:srgbClr val="1A299A"/>
                </a:solidFill>
                <a:latin typeface="Arial" pitchFamily="34" charset="0"/>
                <a:cs typeface="Arial" pitchFamily="34" charset="0"/>
              </a:defRPr>
            </a:lvl1pPr>
          </a:lstStyle>
          <a:p>
            <a:r>
              <a:rPr lang="sv-SE" dirty="0"/>
              <a:t>Klicka här för att ändra format</a:t>
            </a:r>
          </a:p>
        </p:txBody>
      </p:sp>
      <p:sp>
        <p:nvSpPr>
          <p:cNvPr id="3" name="Platshållare för innehåll 2"/>
          <p:cNvSpPr>
            <a:spLocks noGrp="1"/>
          </p:cNvSpPr>
          <p:nvPr>
            <p:ph idx="1"/>
          </p:nvPr>
        </p:nvSpPr>
        <p:spPr>
          <a:xfrm>
            <a:off x="457200" y="1639341"/>
            <a:ext cx="8229600" cy="4525963"/>
          </a:xfrm>
        </p:spPr>
        <p:txBody>
          <a:bodyPr/>
          <a:lstStyle>
            <a:lvl1pPr>
              <a:buClr>
                <a:srgbClr val="EA0000"/>
              </a:buClr>
              <a:buSzPct val="120000"/>
              <a:defRPr sz="2800">
                <a:latin typeface="Arial" pitchFamily="34" charset="0"/>
                <a:cs typeface="Arial" pitchFamily="34" charset="0"/>
              </a:defRPr>
            </a:lvl1pPr>
            <a:lvl2pPr>
              <a:buClr>
                <a:srgbClr val="EA0000"/>
              </a:buClr>
              <a:buSzPct val="120000"/>
              <a:defRPr sz="2400">
                <a:latin typeface="Arial" pitchFamily="34" charset="0"/>
                <a:cs typeface="Arial" pitchFamily="34" charset="0"/>
              </a:defRPr>
            </a:lvl2pPr>
            <a:lvl3pPr>
              <a:buClr>
                <a:srgbClr val="EA0000"/>
              </a:buClr>
              <a:buSzPct val="120000"/>
              <a:defRPr sz="2000">
                <a:latin typeface="Arial" pitchFamily="34" charset="0"/>
                <a:cs typeface="Arial" pitchFamily="34" charset="0"/>
              </a:defRPr>
            </a:lvl3pPr>
            <a:lvl4pPr>
              <a:buClr>
                <a:srgbClr val="EA0000"/>
              </a:buClr>
              <a:buSzPct val="120000"/>
              <a:defRPr sz="1800">
                <a:latin typeface="Arial" pitchFamily="34" charset="0"/>
                <a:cs typeface="Arial" pitchFamily="34" charset="0"/>
              </a:defRPr>
            </a:lvl4pPr>
            <a:lvl5pPr>
              <a:buClr>
                <a:srgbClr val="EA0000"/>
              </a:buClr>
              <a:buSzPct val="120000"/>
              <a:defRPr sz="1800">
                <a:latin typeface="Arial" pitchFamily="34" charset="0"/>
                <a:cs typeface="Arial"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fld id="{163697B4-CB2B-4C20-8E16-DFE2A552F7F2}" type="datetime1">
              <a:rPr lang="sv-SE"/>
              <a:pPr/>
              <a:t>2025-02-18</a:t>
            </a:fld>
            <a:endParaRPr lang="sv-SE"/>
          </a:p>
        </p:txBody>
      </p:sp>
      <p:sp>
        <p:nvSpPr>
          <p:cNvPr id="5" name="Platshållare för sidfot 4"/>
          <p:cNvSpPr>
            <a:spLocks noGrp="1"/>
          </p:cNvSpPr>
          <p:nvPr>
            <p:ph type="ftr" sz="quarter" idx="11"/>
          </p:nvPr>
        </p:nvSpPr>
        <p:spPr/>
        <p:txBody>
          <a:bodyPr/>
          <a:lstStyle>
            <a:lvl1pPr>
              <a:defRPr/>
            </a:lvl1pPr>
          </a:lstStyle>
          <a:p>
            <a:endParaRPr lang="sv-SE"/>
          </a:p>
        </p:txBody>
      </p:sp>
      <p:sp>
        <p:nvSpPr>
          <p:cNvPr id="6" name="Platshållare för bildnummer 5"/>
          <p:cNvSpPr>
            <a:spLocks noGrp="1"/>
          </p:cNvSpPr>
          <p:nvPr>
            <p:ph type="sldNum" sz="quarter" idx="12"/>
          </p:nvPr>
        </p:nvSpPr>
        <p:spPr/>
        <p:txBody>
          <a:bodyPr/>
          <a:lstStyle>
            <a:lvl1pPr>
              <a:defRPr/>
            </a:lvl1pPr>
          </a:lstStyle>
          <a:p>
            <a:fld id="{AE62688B-D692-4A73-B9A3-5EA97B88A5B5}" type="slidenum">
              <a:rPr lang="sv-SE"/>
              <a:pPr/>
              <a:t>‹#›</a:t>
            </a:fld>
            <a:endParaRPr lang="sv-S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4A86B2B7-4007-4752-869F-21A02F85878B}" type="datetimeFigureOut">
              <a:rPr lang="sv-SE" smtClean="0"/>
              <a:pPr/>
              <a:t>2025-02-18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9EB1F7C-E0FA-45A3-979E-6B7EC4FBF703}"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A86B2B7-4007-4752-869F-21A02F85878B}" type="datetimeFigureOut">
              <a:rPr lang="sv-SE" smtClean="0"/>
              <a:pPr/>
              <a:t>2025-02-18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9EB1F7C-E0FA-45A3-979E-6B7EC4FBF703}"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A86B2B7-4007-4752-869F-21A02F85878B}" type="datetimeFigureOut">
              <a:rPr lang="sv-SE" smtClean="0"/>
              <a:pPr/>
              <a:t>2025-02-18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9EB1F7C-E0FA-45A3-979E-6B7EC4FBF703}"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88B36E79-091B-4A7A-AECE-4DE208E0F905}" type="datetimeFigureOut">
              <a:rPr lang="sv-SE" smtClean="0"/>
              <a:pPr/>
              <a:t>2025-02-18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EB85C51-ACA9-4BC8-807F-875674DAE45A}"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88B36E79-091B-4A7A-AECE-4DE208E0F905}" type="datetimeFigureOut">
              <a:rPr lang="sv-SE" smtClean="0"/>
              <a:pPr/>
              <a:t>2025-02-18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EB85C51-ACA9-4BC8-807F-875674DAE45A}"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88B36E79-091B-4A7A-AECE-4DE208E0F905}" type="datetimeFigureOut">
              <a:rPr lang="sv-SE" smtClean="0"/>
              <a:pPr/>
              <a:t>2025-02-18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EB85C51-ACA9-4BC8-807F-875674DAE45A}"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88B36E79-091B-4A7A-AECE-4DE208E0F905}" type="datetimeFigureOut">
              <a:rPr lang="sv-SE" smtClean="0"/>
              <a:pPr/>
              <a:t>2025-02-18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EB85C51-ACA9-4BC8-807F-875674DAE45A}"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88B36E79-091B-4A7A-AECE-4DE208E0F905}" type="datetimeFigureOut">
              <a:rPr lang="sv-SE" smtClean="0"/>
              <a:pPr/>
              <a:t>2025-02-18</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7EB85C51-ACA9-4BC8-807F-875674DAE45A}"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88B36E79-091B-4A7A-AECE-4DE208E0F905}" type="datetimeFigureOut">
              <a:rPr lang="sv-SE" smtClean="0"/>
              <a:pPr/>
              <a:t>2025-02-18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7EB85C51-ACA9-4BC8-807F-875674DAE45A}"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88B36E79-091B-4A7A-AECE-4DE208E0F905}" type="datetimeFigureOut">
              <a:rPr lang="sv-SE" smtClean="0"/>
              <a:pPr/>
              <a:t>2025-02-18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7EB85C51-ACA9-4BC8-807F-875674DAE45A}"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fld id="{2476CD82-E289-4D6E-B5EA-3449ECD63356}" type="datetime1">
              <a:rPr lang="sv-SE"/>
              <a:pPr/>
              <a:t>2025-02-18</a:t>
            </a:fld>
            <a:endParaRPr lang="sv-SE"/>
          </a:p>
        </p:txBody>
      </p:sp>
      <p:sp>
        <p:nvSpPr>
          <p:cNvPr id="5" name="Platshållare för sidfot 4"/>
          <p:cNvSpPr>
            <a:spLocks noGrp="1"/>
          </p:cNvSpPr>
          <p:nvPr>
            <p:ph type="ftr" sz="quarter" idx="11"/>
          </p:nvPr>
        </p:nvSpPr>
        <p:spPr/>
        <p:txBody>
          <a:bodyPr/>
          <a:lstStyle>
            <a:lvl1pPr>
              <a:defRPr/>
            </a:lvl1pPr>
          </a:lstStyle>
          <a:p>
            <a:endParaRPr lang="sv-SE"/>
          </a:p>
        </p:txBody>
      </p:sp>
      <p:sp>
        <p:nvSpPr>
          <p:cNvPr id="6" name="Platshållare för bildnummer 5"/>
          <p:cNvSpPr>
            <a:spLocks noGrp="1"/>
          </p:cNvSpPr>
          <p:nvPr>
            <p:ph type="sldNum" sz="quarter" idx="12"/>
          </p:nvPr>
        </p:nvSpPr>
        <p:spPr/>
        <p:txBody>
          <a:bodyPr/>
          <a:lstStyle>
            <a:lvl1pPr>
              <a:defRPr/>
            </a:lvl1pPr>
          </a:lstStyle>
          <a:p>
            <a:fld id="{43BF0A0E-F532-47F0-87DF-8235F59A8D96}" type="slidenum">
              <a:rPr lang="sv-SE"/>
              <a:pPr/>
              <a:t>‹#›</a:t>
            </a:fld>
            <a:endParaRPr lang="sv-S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88B36E79-091B-4A7A-AECE-4DE208E0F905}" type="datetimeFigureOut">
              <a:rPr lang="sv-SE" smtClean="0"/>
              <a:pPr/>
              <a:t>2025-02-18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EB85C51-ACA9-4BC8-807F-875674DAE45A}"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88B36E79-091B-4A7A-AECE-4DE208E0F905}" type="datetimeFigureOut">
              <a:rPr lang="sv-SE" smtClean="0"/>
              <a:pPr/>
              <a:t>2025-02-18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EB85C51-ACA9-4BC8-807F-875674DAE45A}"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88B36E79-091B-4A7A-AECE-4DE208E0F905}" type="datetimeFigureOut">
              <a:rPr lang="sv-SE" smtClean="0"/>
              <a:pPr/>
              <a:t>2025-02-18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EB85C51-ACA9-4BC8-807F-875674DAE45A}"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88B36E79-091B-4A7A-AECE-4DE208E0F905}" type="datetimeFigureOut">
              <a:rPr lang="sv-SE" smtClean="0"/>
              <a:pPr/>
              <a:t>2025-02-18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EB85C51-ACA9-4BC8-807F-875674DAE45A}"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p:cNvSpPr>
            <a:spLocks noGrp="1"/>
          </p:cNvSpPr>
          <p:nvPr>
            <p:ph type="dt" sz="half" idx="10"/>
          </p:nvPr>
        </p:nvSpPr>
        <p:spPr/>
        <p:txBody>
          <a:bodyPr/>
          <a:lstStyle>
            <a:lvl1pPr>
              <a:defRPr/>
            </a:lvl1pPr>
          </a:lstStyle>
          <a:p>
            <a:fld id="{7866BED8-F523-49EA-902B-59B5805D045B}" type="datetime1">
              <a:rPr lang="sv-SE"/>
              <a:pPr/>
              <a:t>2025-02-18</a:t>
            </a:fld>
            <a:endParaRPr lang="sv-SE"/>
          </a:p>
        </p:txBody>
      </p:sp>
      <p:sp>
        <p:nvSpPr>
          <p:cNvPr id="6" name="Platshållare för sidfot 4"/>
          <p:cNvSpPr>
            <a:spLocks noGrp="1"/>
          </p:cNvSpPr>
          <p:nvPr>
            <p:ph type="ftr" sz="quarter" idx="11"/>
          </p:nvPr>
        </p:nvSpPr>
        <p:spPr/>
        <p:txBody>
          <a:bodyPr/>
          <a:lstStyle>
            <a:lvl1pPr>
              <a:defRPr/>
            </a:lvl1pPr>
          </a:lstStyle>
          <a:p>
            <a:endParaRPr lang="sv-SE"/>
          </a:p>
        </p:txBody>
      </p:sp>
      <p:sp>
        <p:nvSpPr>
          <p:cNvPr id="7" name="Platshållare för bildnummer 5"/>
          <p:cNvSpPr>
            <a:spLocks noGrp="1"/>
          </p:cNvSpPr>
          <p:nvPr>
            <p:ph type="sldNum" sz="quarter" idx="12"/>
          </p:nvPr>
        </p:nvSpPr>
        <p:spPr/>
        <p:txBody>
          <a:bodyPr/>
          <a:lstStyle>
            <a:lvl1pPr>
              <a:defRPr/>
            </a:lvl1pPr>
          </a:lstStyle>
          <a:p>
            <a:fld id="{A4F738B1-52CF-4474-8E4E-5904E52A74B9}" type="slidenum">
              <a:rPr lang="sv-SE"/>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p:cNvSpPr>
            <a:spLocks noGrp="1"/>
          </p:cNvSpPr>
          <p:nvPr>
            <p:ph type="dt" sz="half" idx="10"/>
          </p:nvPr>
        </p:nvSpPr>
        <p:spPr/>
        <p:txBody>
          <a:bodyPr/>
          <a:lstStyle>
            <a:lvl1pPr>
              <a:defRPr/>
            </a:lvl1pPr>
          </a:lstStyle>
          <a:p>
            <a:fld id="{B99C5844-1922-4AAD-AEF7-37864C96DF43}" type="datetime1">
              <a:rPr lang="sv-SE"/>
              <a:pPr/>
              <a:t>2025-02-18</a:t>
            </a:fld>
            <a:endParaRPr lang="sv-SE"/>
          </a:p>
        </p:txBody>
      </p:sp>
      <p:sp>
        <p:nvSpPr>
          <p:cNvPr id="8" name="Platshållare för sidfot 4"/>
          <p:cNvSpPr>
            <a:spLocks noGrp="1"/>
          </p:cNvSpPr>
          <p:nvPr>
            <p:ph type="ftr" sz="quarter" idx="11"/>
          </p:nvPr>
        </p:nvSpPr>
        <p:spPr/>
        <p:txBody>
          <a:bodyPr/>
          <a:lstStyle>
            <a:lvl1pPr>
              <a:defRPr/>
            </a:lvl1pPr>
          </a:lstStyle>
          <a:p>
            <a:endParaRPr lang="sv-SE"/>
          </a:p>
        </p:txBody>
      </p:sp>
      <p:sp>
        <p:nvSpPr>
          <p:cNvPr id="9" name="Platshållare för bildnummer 5"/>
          <p:cNvSpPr>
            <a:spLocks noGrp="1"/>
          </p:cNvSpPr>
          <p:nvPr>
            <p:ph type="sldNum" sz="quarter" idx="12"/>
          </p:nvPr>
        </p:nvSpPr>
        <p:spPr/>
        <p:txBody>
          <a:bodyPr/>
          <a:lstStyle>
            <a:lvl1pPr>
              <a:defRPr/>
            </a:lvl1pPr>
          </a:lstStyle>
          <a:p>
            <a:fld id="{67E97312-7F1D-433A-90FB-A32DAD28E255}" type="slidenum">
              <a:rPr lang="sv-SE"/>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3"/>
          <p:cNvSpPr>
            <a:spLocks noGrp="1"/>
          </p:cNvSpPr>
          <p:nvPr>
            <p:ph type="dt" sz="half" idx="10"/>
          </p:nvPr>
        </p:nvSpPr>
        <p:spPr/>
        <p:txBody>
          <a:bodyPr/>
          <a:lstStyle>
            <a:lvl1pPr>
              <a:defRPr/>
            </a:lvl1pPr>
          </a:lstStyle>
          <a:p>
            <a:fld id="{246A3A88-413D-4F6E-AEA7-D9D35B27ACA5}" type="datetime1">
              <a:rPr lang="sv-SE"/>
              <a:pPr/>
              <a:t>2025-02-18</a:t>
            </a:fld>
            <a:endParaRPr lang="sv-SE"/>
          </a:p>
        </p:txBody>
      </p:sp>
      <p:sp>
        <p:nvSpPr>
          <p:cNvPr id="4" name="Platshållare för sidfot 4"/>
          <p:cNvSpPr>
            <a:spLocks noGrp="1"/>
          </p:cNvSpPr>
          <p:nvPr>
            <p:ph type="ftr" sz="quarter" idx="11"/>
          </p:nvPr>
        </p:nvSpPr>
        <p:spPr/>
        <p:txBody>
          <a:bodyPr/>
          <a:lstStyle>
            <a:lvl1pPr>
              <a:defRPr/>
            </a:lvl1pPr>
          </a:lstStyle>
          <a:p>
            <a:endParaRPr lang="sv-SE"/>
          </a:p>
        </p:txBody>
      </p:sp>
      <p:sp>
        <p:nvSpPr>
          <p:cNvPr id="5" name="Platshållare för bildnummer 5"/>
          <p:cNvSpPr>
            <a:spLocks noGrp="1"/>
          </p:cNvSpPr>
          <p:nvPr>
            <p:ph type="sldNum" sz="quarter" idx="12"/>
          </p:nvPr>
        </p:nvSpPr>
        <p:spPr/>
        <p:txBody>
          <a:bodyPr/>
          <a:lstStyle>
            <a:lvl1pPr>
              <a:defRPr/>
            </a:lvl1pPr>
          </a:lstStyle>
          <a:p>
            <a:fld id="{BFA253E3-3BB3-4390-8841-4D717DF2E80C}" type="slidenum">
              <a:rPr lang="sv-SE"/>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p:txBody>
          <a:bodyPr/>
          <a:lstStyle>
            <a:lvl1pPr>
              <a:defRPr/>
            </a:lvl1pPr>
          </a:lstStyle>
          <a:p>
            <a:fld id="{478EC918-6427-4C23-94D2-04341ECD65A1}" type="datetime1">
              <a:rPr lang="sv-SE"/>
              <a:pPr/>
              <a:t>2025-02-18</a:t>
            </a:fld>
            <a:endParaRPr lang="sv-SE"/>
          </a:p>
        </p:txBody>
      </p:sp>
      <p:sp>
        <p:nvSpPr>
          <p:cNvPr id="3" name="Platshållare för sidfot 4"/>
          <p:cNvSpPr>
            <a:spLocks noGrp="1"/>
          </p:cNvSpPr>
          <p:nvPr>
            <p:ph type="ftr" sz="quarter" idx="11"/>
          </p:nvPr>
        </p:nvSpPr>
        <p:spPr/>
        <p:txBody>
          <a:bodyPr/>
          <a:lstStyle>
            <a:lvl1pPr>
              <a:defRPr/>
            </a:lvl1pPr>
          </a:lstStyle>
          <a:p>
            <a:endParaRPr lang="sv-SE"/>
          </a:p>
        </p:txBody>
      </p:sp>
      <p:sp>
        <p:nvSpPr>
          <p:cNvPr id="4" name="Platshållare för bildnummer 5"/>
          <p:cNvSpPr>
            <a:spLocks noGrp="1"/>
          </p:cNvSpPr>
          <p:nvPr>
            <p:ph type="sldNum" sz="quarter" idx="12"/>
          </p:nvPr>
        </p:nvSpPr>
        <p:spPr/>
        <p:txBody>
          <a:bodyPr/>
          <a:lstStyle>
            <a:lvl1pPr>
              <a:defRPr/>
            </a:lvl1pPr>
          </a:lstStyle>
          <a:p>
            <a:fld id="{8F11AC11-BD87-4BD5-95EE-E4800EF1B715}" type="slidenum">
              <a:rPr lang="sv-SE"/>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3"/>
          <p:cNvSpPr>
            <a:spLocks noGrp="1"/>
          </p:cNvSpPr>
          <p:nvPr>
            <p:ph type="dt" sz="half" idx="10"/>
          </p:nvPr>
        </p:nvSpPr>
        <p:spPr/>
        <p:txBody>
          <a:bodyPr/>
          <a:lstStyle>
            <a:lvl1pPr>
              <a:defRPr/>
            </a:lvl1pPr>
          </a:lstStyle>
          <a:p>
            <a:fld id="{D4D7DD3A-4FFC-40FA-8BBA-B29AE54FA7F1}" type="datetime1">
              <a:rPr lang="sv-SE"/>
              <a:pPr/>
              <a:t>2025-02-18</a:t>
            </a:fld>
            <a:endParaRPr lang="sv-SE"/>
          </a:p>
        </p:txBody>
      </p:sp>
      <p:sp>
        <p:nvSpPr>
          <p:cNvPr id="6" name="Platshållare för sidfot 4"/>
          <p:cNvSpPr>
            <a:spLocks noGrp="1"/>
          </p:cNvSpPr>
          <p:nvPr>
            <p:ph type="ftr" sz="quarter" idx="11"/>
          </p:nvPr>
        </p:nvSpPr>
        <p:spPr/>
        <p:txBody>
          <a:bodyPr/>
          <a:lstStyle>
            <a:lvl1pPr>
              <a:defRPr/>
            </a:lvl1pPr>
          </a:lstStyle>
          <a:p>
            <a:endParaRPr lang="sv-SE"/>
          </a:p>
        </p:txBody>
      </p:sp>
      <p:sp>
        <p:nvSpPr>
          <p:cNvPr id="7" name="Platshållare för bildnummer 5"/>
          <p:cNvSpPr>
            <a:spLocks noGrp="1"/>
          </p:cNvSpPr>
          <p:nvPr>
            <p:ph type="sldNum" sz="quarter" idx="12"/>
          </p:nvPr>
        </p:nvSpPr>
        <p:spPr/>
        <p:txBody>
          <a:bodyPr/>
          <a:lstStyle>
            <a:lvl1pPr>
              <a:defRPr/>
            </a:lvl1pPr>
          </a:lstStyle>
          <a:p>
            <a:fld id="{3865342E-F1C1-4CC5-8513-052C3928733A}" type="slidenum">
              <a:rPr lang="sv-SE"/>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3"/>
          <p:cNvSpPr>
            <a:spLocks noGrp="1"/>
          </p:cNvSpPr>
          <p:nvPr>
            <p:ph type="dt" sz="half" idx="10"/>
          </p:nvPr>
        </p:nvSpPr>
        <p:spPr/>
        <p:txBody>
          <a:bodyPr/>
          <a:lstStyle>
            <a:lvl1pPr>
              <a:defRPr/>
            </a:lvl1pPr>
          </a:lstStyle>
          <a:p>
            <a:fld id="{82D4CE23-AFEF-45B0-BDFC-09D6CD8822FD}" type="datetime1">
              <a:rPr lang="sv-SE"/>
              <a:pPr/>
              <a:t>2025-02-18</a:t>
            </a:fld>
            <a:endParaRPr lang="sv-SE"/>
          </a:p>
        </p:txBody>
      </p:sp>
      <p:sp>
        <p:nvSpPr>
          <p:cNvPr id="6" name="Platshållare för sidfot 4"/>
          <p:cNvSpPr>
            <a:spLocks noGrp="1"/>
          </p:cNvSpPr>
          <p:nvPr>
            <p:ph type="ftr" sz="quarter" idx="11"/>
          </p:nvPr>
        </p:nvSpPr>
        <p:spPr/>
        <p:txBody>
          <a:bodyPr/>
          <a:lstStyle>
            <a:lvl1pPr>
              <a:defRPr/>
            </a:lvl1pPr>
          </a:lstStyle>
          <a:p>
            <a:endParaRPr lang="sv-SE"/>
          </a:p>
        </p:txBody>
      </p:sp>
      <p:sp>
        <p:nvSpPr>
          <p:cNvPr id="7" name="Platshållare för bildnummer 5"/>
          <p:cNvSpPr>
            <a:spLocks noGrp="1"/>
          </p:cNvSpPr>
          <p:nvPr>
            <p:ph type="sldNum" sz="quarter" idx="12"/>
          </p:nvPr>
        </p:nvSpPr>
        <p:spPr/>
        <p:txBody>
          <a:bodyPr/>
          <a:lstStyle>
            <a:lvl1pPr>
              <a:defRPr/>
            </a:lvl1pPr>
          </a:lstStyle>
          <a:p>
            <a:fld id="{07F42BB3-022A-4762-AEF5-8F3BA3C3D49C}" type="slidenum">
              <a:rPr lang="sv-SE"/>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tshållare för rubrik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dirty="0"/>
              <a:t>Klicka här för att ändra format</a:t>
            </a:r>
          </a:p>
        </p:txBody>
      </p:sp>
      <p:sp>
        <p:nvSpPr>
          <p:cNvPr id="1027" name="Platshållare för tex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65" charset="0"/>
              </a:defRPr>
            </a:lvl1pPr>
          </a:lstStyle>
          <a:p>
            <a:fld id="{61F2076E-0D0B-43E1-B030-3E329BE99D39}" type="datetime1">
              <a:rPr lang="sv-SE"/>
              <a:pPr/>
              <a:t>2025-02-18</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65" charset="0"/>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65" charset="0"/>
              </a:defRPr>
            </a:lvl1pPr>
          </a:lstStyle>
          <a:p>
            <a:fld id="{B7FCF643-1AAE-48B7-BDE1-8520CCCA0F05}" type="slidenum">
              <a:rPr lang="sv-SE"/>
              <a:pPr/>
              <a:t>‹#›</a:t>
            </a:fld>
            <a:endParaRPr lang="sv-SE"/>
          </a:p>
        </p:txBody>
      </p:sp>
      <p:pic>
        <p:nvPicPr>
          <p:cNvPr id="3" name="Bildobjekt 2" descr="mall_pp.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4524"/>
            <a:ext cx="9144000" cy="679347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fontAlgn="base">
        <a:spcBef>
          <a:spcPct val="0"/>
        </a:spcBef>
        <a:spcAft>
          <a:spcPct val="0"/>
        </a:spcAft>
        <a:defRPr sz="3200" b="1" kern="1200">
          <a:solidFill>
            <a:srgbClr val="204D84"/>
          </a:solidFill>
          <a:latin typeface="Arial" pitchFamily="34" charset="0"/>
          <a:ea typeface="ＭＳ Ｐゴシック" pitchFamily="-65" charset="-128"/>
          <a:cs typeface="Arial" pitchFamily="34" charset="0"/>
        </a:defRPr>
      </a:lvl1pPr>
      <a:lvl2pPr algn="ctr" defTabSz="457200" rtl="0" fontAlgn="base">
        <a:spcBef>
          <a:spcPct val="0"/>
        </a:spcBef>
        <a:spcAft>
          <a:spcPct val="0"/>
        </a:spcAft>
        <a:defRPr sz="4400">
          <a:solidFill>
            <a:schemeClr val="tx1"/>
          </a:solidFill>
          <a:latin typeface="Calibri" pitchFamily="-65" charset="0"/>
          <a:ea typeface="ＭＳ Ｐゴシック" pitchFamily="-65" charset="-128"/>
        </a:defRPr>
      </a:lvl2pPr>
      <a:lvl3pPr algn="ctr" defTabSz="457200" rtl="0" fontAlgn="base">
        <a:spcBef>
          <a:spcPct val="0"/>
        </a:spcBef>
        <a:spcAft>
          <a:spcPct val="0"/>
        </a:spcAft>
        <a:defRPr sz="4400">
          <a:solidFill>
            <a:schemeClr val="tx1"/>
          </a:solidFill>
          <a:latin typeface="Calibri" pitchFamily="-65" charset="0"/>
          <a:ea typeface="ＭＳ Ｐゴシック" pitchFamily="-65" charset="-128"/>
        </a:defRPr>
      </a:lvl3pPr>
      <a:lvl4pPr algn="ctr" defTabSz="457200" rtl="0" fontAlgn="base">
        <a:spcBef>
          <a:spcPct val="0"/>
        </a:spcBef>
        <a:spcAft>
          <a:spcPct val="0"/>
        </a:spcAft>
        <a:defRPr sz="4400">
          <a:solidFill>
            <a:schemeClr val="tx1"/>
          </a:solidFill>
          <a:latin typeface="Calibri" pitchFamily="-65" charset="0"/>
          <a:ea typeface="ＭＳ Ｐゴシック" pitchFamily="-65" charset="-128"/>
        </a:defRPr>
      </a:lvl4pPr>
      <a:lvl5pPr algn="ctr" defTabSz="457200" rtl="0" fontAlgn="base">
        <a:spcBef>
          <a:spcPct val="0"/>
        </a:spcBef>
        <a:spcAft>
          <a:spcPct val="0"/>
        </a:spcAft>
        <a:defRPr sz="4400">
          <a:solidFill>
            <a:schemeClr val="tx1"/>
          </a:solidFill>
          <a:latin typeface="Calibri" pitchFamily="-65" charset="0"/>
          <a:ea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defRPr>
      </a:lvl9pPr>
    </p:titleStyle>
    <p:bodyStyle>
      <a:lvl1pPr marL="342900" indent="-342900" algn="l" defTabSz="457200" rtl="0" fontAlgn="base">
        <a:spcBef>
          <a:spcPct val="20000"/>
        </a:spcBef>
        <a:spcAft>
          <a:spcPct val="0"/>
        </a:spcAft>
        <a:buClr>
          <a:srgbClr val="E20000"/>
        </a:buClr>
        <a:buSzPct val="125000"/>
        <a:buFont typeface="Arial" charset="0"/>
        <a:buChar char="•"/>
        <a:defRPr sz="2800" kern="1200">
          <a:solidFill>
            <a:schemeClr val="tx1"/>
          </a:solidFill>
          <a:latin typeface="Arial" pitchFamily="34" charset="0"/>
          <a:ea typeface="ＭＳ Ｐゴシック" pitchFamily="-65" charset="-128"/>
          <a:cs typeface="Arial" pitchFamily="34" charset="0"/>
        </a:defRPr>
      </a:lvl1pPr>
      <a:lvl2pPr marL="742950" indent="-285750" algn="l" defTabSz="457200" rtl="0" fontAlgn="base">
        <a:spcBef>
          <a:spcPct val="20000"/>
        </a:spcBef>
        <a:spcAft>
          <a:spcPct val="0"/>
        </a:spcAft>
        <a:buClr>
          <a:srgbClr val="E20000"/>
        </a:buClr>
        <a:buSzPct val="125000"/>
        <a:buFont typeface="Arial" charset="0"/>
        <a:buChar char="–"/>
        <a:defRPr sz="2400" kern="1200">
          <a:solidFill>
            <a:schemeClr val="tx1"/>
          </a:solidFill>
          <a:latin typeface="Arial" pitchFamily="34" charset="0"/>
          <a:ea typeface="ＭＳ Ｐゴシック" pitchFamily="-65" charset="-128"/>
          <a:cs typeface="Arial" pitchFamily="34" charset="0"/>
        </a:defRPr>
      </a:lvl2pPr>
      <a:lvl3pPr marL="1143000" indent="-228600" algn="l" defTabSz="457200" rtl="0" fontAlgn="base">
        <a:spcBef>
          <a:spcPct val="20000"/>
        </a:spcBef>
        <a:spcAft>
          <a:spcPct val="0"/>
        </a:spcAft>
        <a:buClr>
          <a:srgbClr val="E20000"/>
        </a:buClr>
        <a:buSzPct val="125000"/>
        <a:buFont typeface="Arial" charset="0"/>
        <a:buChar char="•"/>
        <a:defRPr sz="2000" kern="1200">
          <a:solidFill>
            <a:schemeClr val="tx1"/>
          </a:solidFill>
          <a:latin typeface="Arial" pitchFamily="34" charset="0"/>
          <a:ea typeface="ＭＳ Ｐゴシック" pitchFamily="-65" charset="-128"/>
          <a:cs typeface="Arial" pitchFamily="34" charset="0"/>
        </a:defRPr>
      </a:lvl3pPr>
      <a:lvl4pPr marL="1600200" indent="-228600" algn="l" defTabSz="457200" rtl="0" fontAlgn="base">
        <a:spcBef>
          <a:spcPct val="20000"/>
        </a:spcBef>
        <a:spcAft>
          <a:spcPct val="0"/>
        </a:spcAft>
        <a:buClr>
          <a:srgbClr val="E20000"/>
        </a:buClr>
        <a:buSzPct val="125000"/>
        <a:buFont typeface="Arial" charset="0"/>
        <a:buChar char="–"/>
        <a:defRPr sz="1800" kern="1200">
          <a:solidFill>
            <a:schemeClr val="tx1"/>
          </a:solidFill>
          <a:latin typeface="Arial" pitchFamily="34" charset="0"/>
          <a:ea typeface="ＭＳ Ｐゴシック" pitchFamily="-65" charset="-128"/>
          <a:cs typeface="Arial" pitchFamily="34" charset="0"/>
        </a:defRPr>
      </a:lvl4pPr>
      <a:lvl5pPr marL="2057400" indent="-228600" algn="l" defTabSz="457200" rtl="0" fontAlgn="base">
        <a:spcBef>
          <a:spcPct val="20000"/>
        </a:spcBef>
        <a:spcAft>
          <a:spcPct val="0"/>
        </a:spcAft>
        <a:buClr>
          <a:srgbClr val="E20000"/>
        </a:buClr>
        <a:buSzPct val="125000"/>
        <a:buFont typeface="Arial" charset="0"/>
        <a:buChar char="»"/>
        <a:defRPr sz="1800" kern="1200">
          <a:solidFill>
            <a:schemeClr val="tx1"/>
          </a:solidFill>
          <a:latin typeface="Arial" pitchFamily="34" charset="0"/>
          <a:ea typeface="ＭＳ Ｐゴシック" pitchFamily="-65"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86B2B7-4007-4752-869F-21A02F85878B}" type="datetimeFigureOut">
              <a:rPr lang="sv-SE" smtClean="0"/>
              <a:pPr/>
              <a:t>2025-02-18</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EB1F7C-E0FA-45A3-979E-6B7EC4FBF703}"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36E79-091B-4A7A-AECE-4DE208E0F905}" type="datetimeFigureOut">
              <a:rPr lang="sv-SE" smtClean="0"/>
              <a:pPr/>
              <a:t>2025-02-18</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B85C51-ACA9-4BC8-807F-875674DAE45A}"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eam.intersport.se/sif-sif" TargetMode="External"/><Relationship Id="rId7" Type="http://schemas.openxmlformats.org/officeDocument/2006/relationships/image" Target="../media/image5.jpeg"/><Relationship Id="rId2" Type="http://schemas.openxmlformats.org/officeDocument/2006/relationships/hyperlink" Target="https://team.intersport.se/sjomarkens-if" TargetMode="Externa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data:image/jpeg;base64,/9j/4AAQSkZJRgABAQAAAQABAAD/2wCEAAkGBhIGERQUExQWFRQTGRIYGBYVFBYYHBccGBwXGBYaJBcZJyYeGBskHR0YHy8hKicpLSwsFR4xNTAsNSgrLCoBCQoKDgwOFw8PGjUlHSQpNSo0NDQqMCkqNSkuMTU0LCkqLzUpLCwvLCwtLSosLjIvLCwsNiwsLDQrLCwsKSwpNf/AABEIAKAAoAMBIgACEQEDEQH/xAAcAAEAAgMBAQEAAAAAAAAAAAAABgcDBQgEAgH/xABDEAACAQEDBwQPBgYDAAAAAAABAgADBAURBgcSITFBUiJRkrEUFzIzNEJhcXJzgYKRsuETFoOTocFTYsLD0fAVI6L/xAAbAQACAwEBAQAAAAAAAAAAAAAAAQMEBQYCB//EADMRAAEDAgIGCAYDAQAAAAAAAAEAAgMEESExEjNBUmFxBRMUMlGR0fAiNHKBscEjguFC/9oADAMBAAIRAxEAPwC8YiIISIiCEiJjauqaiwB8pERIGaFkiYuyk4l6QjspOJekItIeKdissTF2UnEvSEdlJxL0hDSHiixWWJi7KTiXpCOyk4l6QhpDxRYrLExdlJxL0hHZScS9IQ0h4osVliY1rq5wDAnyETJGCDkkkREaEiIghIiIISIiCElO5wL9N31mZApL1HHKGOpAFP64S0r8vMXVSLeMeSg52Oz4bfZOe8qrx7OrkA4rT5IPOfGPtPUJj15bJIyLO2J/S3uhKbrZtJwwCy/fKvw0+h9Y++Vfhp9D6zQxKnZot0LsexwbgW+++Vfhp9D6x98q/DT6H1mhiHZot0I7HBuBb775V+Gn0PrH3yr8NPofWaGIdmi3QjscG4FvvvlX4afQ+sffKvw0+h9ZoYh2aLdCOxwbgVq5t74Nuqo7hQdJ05IwGtcRLYnOeRl6dgVtHHDT0dE8zqcUPWPbOgLqvFb0pK437RwkbR/vklzo8iNz4f7Dlt8lxnTVN1U9wMCvZERNdYaREQQkRMNsqGlTcjaFYjzgEiImwumMVmngvO+qV1DlHFtyLrY+zd5zKiyqzuvcbmk5qs+irYJoIuDDEDS7ofCVpf2cm1XyGVcKKNjjoEl2B56h1ny4YYzPFTNO0GFlgdp9BmpzGxh+M/YK08o8rfvLUq0aNVDaEXVTB2L46q2w1MNv7Yaq4ZShIIwI1EHdIZZrS1jdXRirKQQwOBBG+WLd94plwmIwS2oOUo1CuB4w5m5x+2ypLTupyXk3BzO2/p+F0PQ/STIz1TxYHI+q1cT6ZShIIwI1EHdPmC7FJnsdje3uEQYs2wfv5B5Z+WWytbXCIMWOwf7sEt3ILINaSh3HJPdNvqEeKOamD8cPh4c5xcGMF3H3c8FnV9cykZc57FUFeg1mYqwIZTgQd0xy2cvcgseWnuOd3MjeTmaVVXoNZmKsCGU4EHdBrjcseLOHu44L1RVrKpmk3PaFjiIntX1+g4SyMhcu2oMFY4ucAyk4CoBvHM4Hx6q2n6DhPD2XsQbEZFU6ukZVM0HrqC7r3pXoMUbXvU6mHnH7z2TnG7csa1hw0uWBsOJVx5nGv44yZ3LnFrW8lUdwVXSwcIw1YDbtO2WB0g6MfzM+49FxtT0LNDcjL37yVtxETXWGk894d6qeg/UZ6J57w71U9B+ozxJ3TyTbmFylnR8O/Co/LIjJdnR8O/Co/LIjK9D8vH9IUs+sdzSZbNaWsbq6MVZSCGBwII3zFEtEXwKhV95K5Orl1RpVnRPtXphnOLKCQxTHBd+qb3tQrw0+nV/xPnMr4LR9R/caWbMalo2SNJJPeIzIwBWo+vqI7Na82sNqg1xZtUuypiwQKdoUsS2GwYtsXnw24ScKoQAAYAagBun7E0oadkN9Hb9yqM08kx0nm5XxWoraFKsAVIwIO+QW+M2K3jU0hoFR3OkXDAcxKjWBuMnsRT00c1i7MbRgU4aiSE3jNlWnahXhp9Or/iRjLTJClk7SbkjTGgQVZyAGbDxpeUq7O9sf0aPzGZtVStha1zSe8BmVsdH11RLUMa55tcbeKqOIiJd2kkGRnfqnq261kfkgyM79U9W3WsgqdU7kqlbqH8l0bEROjXzBJ57w71U9B+oz0Tz3h3qp6D9RniTunkm3MLlLOj4d+FR+WRGS7Oj4d+FR+WRGV6H5eP6QpZ9Y7mk9N3XdUvWotOkpZ2OAA/U+QDaTF3XdUvaotOkpZ22AfqcdwHPOhM2WbFLqTTcYlu7f+J/Ku8Uwd+1sPg55ywhjBd5yH7PBJjL/ABOyW8zW3DUuazoGwKpTCBhiNI6RYkA+KMcMd+E9eXpwNLzVf6JLlUIAAMANQA3SIZfbaXmq/wBEoVsPU0Tm3uczzJxU8L9OYH3kpXZu4X0V6hNPlmcLN76dc3Fl7hfRXqE0+Wfg3v0+uXKv5Z/0qGLWjms2ShxstP3vmMi1usbXjbalNTgWdsMScNQB3SU5J+CU/e+YyM1rcLtt71GBIV21DDHWuG/ATMqtE01OH5XF+Vlaiv1kls8V7rvySr2WrTcuhCsCQGfd5xNdnNuOpeKkjUrKgDbgykkA8wPPJpdV5Le1MVFBAJYYNhjqOG7GemtRW0KVYAqRgQd8uihiMOjCc7OBzx2KNlVJHKHnMLlmvQazMVYEMpwIO6Y5bOXmQWPKT3H5uZGPNzNKqr2drKxVwVYaiDKbXG5Y8WcPdxwXf0VayqZpNz2hY5IMjO/VPVt1rI/JBkZ36p6tutZHU6p3JSVuofyXRsRE6NfMEnnvDvVT0H6jPRPPeHeqnoP1GeJO6eSbcwuUs6Ph34VH5ZEZLs6Ph34VH5ZEZXofl4/pCln1jua9V2XnVueqtWkxV12EfqCNhB3idDZs85tO9qeixw0cNNNppE+MN5pE+1d/l5vnquy8ql0VVq0m0XXYesEbwRqIjngLyHsNnj3Y8EmPt8LsveIXbCsHGI1g75EMvttLzVf6J5s11/1L6s6FgAr0w4XWdE6RUgE+LiMcN2M2uV101bzNL7NdLRFTHWBt0cNvmMpVTzUUbtFuOVs8QcVNEBHMLnD/ABb+y9wvor1CafLPwb36fXNOLHeSjAF9X86Tb3vYK1tsaJhpVf8ArLaxtHda9kb53TwSMEbgdHaPwgMDHtOkDis+SfglP3vmMjyWdbVeTK4DKXfEH0ZJsnrI9hs6I4wYaWIxx2kndNTZ7nrJbzVK/wDXpOdLEb1wGrbtkcsTnRU7dHItvhwxumx4D5DfxUistkSxLoooVdZwHl2zJVqiiCzEADWSd0+pAM5t+1LtUhcNFVQ4c7MSATzgbcJo1Ewp47gcAOKighdPIGDMrV5fZfaI0E91efmdv5eZd8qmvXa0sWYksxxJO+K9drSxZiSzHEk75jmS1puXvN3H3YcF9EoqJlIzRbntKSQZGd+qerbrWR+SDIzv1T1bdayOp1TuSkrdQ/kujYiJ0a+YJPPeHeqnoP1Geiee8O9VPQfqM8Sd08k25hcpZ0fDvwqPyyIyXZ0fDvwqPyyIyvQ/Lx/SFLPrHc0iIltQrpbMr4LR9R/caWbKFyCziWXJuy0Qa1MVBT0WV1qHDls3i+ySft3Wf+NQ6FaZFPUCEOa5ru8f+T4q3JHpkEEZDarTiQPJvOlRvyoVD02VcNIoHBXHYxDayu4kbMRJ2rBxiNYO+aEM7Jb6OY2HA+SrvjLM1+xPmrVFEFmIAGsk7pAL/wA69G5quiXpoCMV+0DliOLBe5B3Y80U1QyKwdmdgFymyMvyVgyrs73cv6NH5jPnt3Wf+NQ6FaaTKDKmll4rpRq03raKkIumukEOkcNPadczaypbIwANIs4HFpAstHo9vV1DHOItcbeKgET6ZShIIwI1EHdPmeV9FSSDIzv1T1bdayPyQZGd+qerbrWQVOqdyVSt1D+S6NiInRr5gkw2ymatNwNpVgPOQcJmiIi4smDZUhlXmke/HNVxWR9FVxQJUXBRgOSOV+srW/s3NquYFlArIu0oDpL56Z1j2Yjyzrma+87jpXqOUMG3Ouph7d48hme2nmgaBC+4Gw+oU5kY8/GLcQuLIlv5z82Rs5erSQCqMWIQYLWUd0wG5xtI3+fDGoJZgnEwOFiMCNoKjewsPBIiJYUa9V2XnUuiqtWk2i67D1gjeCNRE6GzZ5zKd7UwrHDRw002mkT4w3mkT7V6+b56rsvOpc9VatJtF0Oo9YI3g7CJVngLyHsNnjL0PBSsfb4XZe8Qr6zoZ0Fu5dBNbHWlM79ffH/l24LvlBW22veNRqlRizuSWY7zFttr3jUapUYs7nEsd8wRwQaF3vN3HM/ocEnv0sBkky2a0tY3V0YqykEMDgQRvmKJYIvgVGrKu+8Uy4TEYJbUHKUahXA8Yczc4/bZrWQocCMCNWEhtkrvZXVqZKupBUrtB3YToDJLJmpf5p1a1NEtGiv2rDWFO46Oz7Qjdu1zEqIjTuDWC4dkNoPp+F1HRvTBjjLJcQBgf0obduR9a3YaXIB2Aglj5kGv44SZXLm8rXfiyJUJZSvL0FGvA7No2S0LtuildQwRde9jrY+c/tsntkg6PfI3+V/2HqqlT01NLcDJIiJsLCSIiCEiIgha6/bs/wCUpFR3a8pDzMNnx2e2cqZw7jFzWslBo06w+0UAYaJJIdcN2DA6uYideSjs6+Sb39V0KRQNTq1Dy2wGjUAZv/QEzqhzYJmSk2B+E/kKxGC9hZ4Yj9qjYkx7Vls4qH5v0jtWWziofm/SS9vpt8ea89RJuqHRJj2rLZxUPzfpHastnFQ/N+kO302+PNHUSbqh0SY9qy2cVD836R2rLZxUPzfpDt9NvjzR1Em6odEmPastnFQ/N+kdqy2cVD836Q7fTb480dRJur6zXXD/AMtavtCNIUdEgc9RzhTHxBb3Z1JdN3C66SoNo1seJjtP++SVNmiyYa4mWnVKFzUeodA4jBUAUY+fE+2XLIqUtmlfMMR3Ry2+ZXqUFjWs+5SIiaKrpERBCREQQkREEJMbUFfWVBPlAmSIiAc0LF2KnCvREdipwr0RMsRaI8E7lYuxU4V6IjsVOFeiJliGiPBFysXYqcK9ER2KnCvREyxDRHgi5WLsVOFeiI7FThXoiZYhojwRcrGtBUOIUA+QCZIiMADJJIiI0JERBC//2Q=="/>
          <p:cNvSpPr>
            <a:spLocks noChangeAspect="1" noChangeArrowheads="1"/>
          </p:cNvSpPr>
          <p:nvPr/>
        </p:nvSpPr>
        <p:spPr bwMode="auto">
          <a:xfrm>
            <a:off x="103550" y="-4415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4" name="textruta 13"/>
          <p:cNvSpPr txBox="1"/>
          <p:nvPr/>
        </p:nvSpPr>
        <p:spPr>
          <a:xfrm>
            <a:off x="5375282" y="1461186"/>
            <a:ext cx="998509" cy="2985433"/>
          </a:xfrm>
          <a:prstGeom prst="rect">
            <a:avLst/>
          </a:prstGeom>
          <a:noFill/>
          <a:ln w="9525">
            <a:solidFill>
              <a:schemeClr val="tx1"/>
            </a:solidFill>
          </a:ln>
        </p:spPr>
        <p:txBody>
          <a:bodyPr wrap="square" rtlCol="0">
            <a:spAutoFit/>
          </a:bodyPr>
          <a:lstStyle/>
          <a:p>
            <a:r>
              <a:rPr lang="sv-SE" sz="1200" dirty="0"/>
              <a:t>Tiro24</a:t>
            </a:r>
          </a:p>
          <a:p>
            <a:r>
              <a:rPr lang="sv-SE" sz="1200" dirty="0"/>
              <a:t>T-shirt</a:t>
            </a:r>
          </a:p>
          <a:p>
            <a:r>
              <a:rPr lang="sv-SE" sz="1000" dirty="0"/>
              <a:t>(Även Dam storlekar.)</a:t>
            </a:r>
          </a:p>
          <a:p>
            <a:r>
              <a:rPr lang="sv-SE" sz="1200" dirty="0"/>
              <a:t>Jr 249:-</a:t>
            </a:r>
          </a:p>
          <a:p>
            <a:r>
              <a:rPr lang="sv-SE" sz="1200" dirty="0"/>
              <a:t>Sr 289:-</a:t>
            </a:r>
          </a:p>
          <a:p>
            <a:endParaRPr lang="sv-SE" sz="1200" dirty="0"/>
          </a:p>
          <a:p>
            <a:endParaRPr lang="sv-SE" sz="1200" dirty="0"/>
          </a:p>
          <a:p>
            <a:r>
              <a:rPr lang="sv-SE" sz="1200" dirty="0"/>
              <a:t>     +</a:t>
            </a:r>
          </a:p>
          <a:p>
            <a:endParaRPr lang="sv-SE" sz="1200" dirty="0"/>
          </a:p>
          <a:p>
            <a:endParaRPr lang="sv-SE" sz="1200" dirty="0"/>
          </a:p>
          <a:p>
            <a:r>
              <a:rPr lang="sv-SE" sz="1200" dirty="0"/>
              <a:t>Squadra25 </a:t>
            </a:r>
          </a:p>
          <a:p>
            <a:r>
              <a:rPr lang="sv-SE" sz="1200" dirty="0"/>
              <a:t>Shorts.</a:t>
            </a:r>
          </a:p>
          <a:p>
            <a:r>
              <a:rPr lang="sv-SE" sz="1200" dirty="0"/>
              <a:t>Jr 199:-</a:t>
            </a:r>
          </a:p>
          <a:p>
            <a:r>
              <a:rPr lang="sv-SE" sz="1200" dirty="0"/>
              <a:t>Sr 229:-</a:t>
            </a:r>
          </a:p>
          <a:p>
            <a:endParaRPr lang="sv-SE" sz="1200" b="1" dirty="0"/>
          </a:p>
        </p:txBody>
      </p:sp>
      <p:sp>
        <p:nvSpPr>
          <p:cNvPr id="3" name="Rubrik 2"/>
          <p:cNvSpPr>
            <a:spLocks noGrp="1"/>
          </p:cNvSpPr>
          <p:nvPr>
            <p:ph type="title"/>
          </p:nvPr>
        </p:nvSpPr>
        <p:spPr>
          <a:xfrm rot="10800000" flipH="1" flipV="1">
            <a:off x="822901" y="195430"/>
            <a:ext cx="4901226" cy="641282"/>
          </a:xfrm>
        </p:spPr>
        <p:txBody>
          <a:bodyPr/>
          <a:lstStyle/>
          <a:p>
            <a:r>
              <a:rPr lang="sv-SE" sz="2200" dirty="0"/>
              <a:t/>
            </a:r>
            <a:br>
              <a:rPr lang="sv-SE" sz="2200" dirty="0"/>
            </a:br>
            <a:endParaRPr lang="sv-SE" sz="2200" dirty="0"/>
          </a:p>
        </p:txBody>
      </p:sp>
      <p:sp>
        <p:nvSpPr>
          <p:cNvPr id="8" name="textruta 7"/>
          <p:cNvSpPr txBox="1"/>
          <p:nvPr/>
        </p:nvSpPr>
        <p:spPr>
          <a:xfrm>
            <a:off x="510836" y="394692"/>
            <a:ext cx="4682135" cy="6309420"/>
          </a:xfrm>
          <a:prstGeom prst="rect">
            <a:avLst/>
          </a:prstGeom>
          <a:noFill/>
          <a:ln w="12700">
            <a:noFill/>
          </a:ln>
        </p:spPr>
        <p:txBody>
          <a:bodyPr wrap="square" rtlCol="0">
            <a:spAutoFit/>
          </a:bodyPr>
          <a:lstStyle/>
          <a:p>
            <a:r>
              <a:rPr lang="sv-SE" sz="1200" dirty="0"/>
              <a:t>Provkväll I Sjömarken Tisdagen den 20 Feb, ihop med Adidas!</a:t>
            </a:r>
          </a:p>
          <a:p>
            <a:r>
              <a:rPr lang="sv-SE" sz="1200" dirty="0"/>
              <a:t>(</a:t>
            </a:r>
            <a:r>
              <a:rPr lang="sv-SE" sz="1000" dirty="0"/>
              <a:t>Välkomna till ett nytt fotbollsår Med Intersport /Adidas.</a:t>
            </a:r>
          </a:p>
          <a:p>
            <a:r>
              <a:rPr lang="sv-SE" sz="1000" dirty="0"/>
              <a:t>Nytt för i år är en ny overall,  </a:t>
            </a:r>
            <a:r>
              <a:rPr lang="sv-SE" sz="1000" dirty="0" err="1"/>
              <a:t>Squadra</a:t>
            </a:r>
            <a:r>
              <a:rPr lang="sv-SE" sz="1000" dirty="0"/>
              <a:t> 25 </a:t>
            </a:r>
            <a:r>
              <a:rPr lang="sv-SE" sz="1000" dirty="0" err="1"/>
              <a:t>Trg</a:t>
            </a:r>
            <a:r>
              <a:rPr lang="sv-SE" sz="1000" dirty="0"/>
              <a:t> </a:t>
            </a:r>
            <a:r>
              <a:rPr lang="sv-SE" sz="1000" dirty="0" err="1"/>
              <a:t>Top</a:t>
            </a:r>
            <a:r>
              <a:rPr lang="sv-SE" sz="1000" dirty="0"/>
              <a:t> + Pants.</a:t>
            </a:r>
          </a:p>
          <a:p>
            <a:endParaRPr lang="sv-SE" sz="1000" dirty="0"/>
          </a:p>
          <a:p>
            <a:r>
              <a:rPr lang="sv-SE" sz="1000" dirty="0"/>
              <a:t>Dessutom finns den gamla </a:t>
            </a:r>
            <a:r>
              <a:rPr lang="sv-SE" sz="1000" dirty="0" err="1"/>
              <a:t>Tioro</a:t>
            </a:r>
            <a:r>
              <a:rPr lang="sv-SE" sz="1000" dirty="0"/>
              <a:t> 24 TRG </a:t>
            </a:r>
            <a:r>
              <a:rPr lang="sv-SE" sz="1000" dirty="0" err="1"/>
              <a:t>Top</a:t>
            </a:r>
            <a:r>
              <a:rPr lang="sv-SE" sz="1000" dirty="0"/>
              <a:t> kvar en bit in i 2025. Och lite Tiro23 Byxor som Reas.</a:t>
            </a:r>
          </a:p>
          <a:p>
            <a:r>
              <a:rPr lang="sv-SE" sz="1000" dirty="0"/>
              <a:t> </a:t>
            </a:r>
          </a:p>
          <a:p>
            <a:r>
              <a:rPr lang="sv-SE" sz="1000" dirty="0"/>
              <a:t>Det är samma T-shirt, Tiro24 Jersey. Men ihop med </a:t>
            </a:r>
            <a:r>
              <a:rPr lang="sv-SE" sz="1000" dirty="0" err="1"/>
              <a:t>Squadra</a:t>
            </a:r>
            <a:r>
              <a:rPr lang="sv-SE" sz="1000" dirty="0"/>
              <a:t> 25 shorts</a:t>
            </a:r>
          </a:p>
          <a:p>
            <a:endParaRPr lang="sv-SE" sz="1000" dirty="0"/>
          </a:p>
          <a:p>
            <a:r>
              <a:rPr lang="sv-SE" sz="1000" dirty="0"/>
              <a:t>Glöm ej Adidas </a:t>
            </a:r>
            <a:r>
              <a:rPr lang="sv-SE" sz="1000" dirty="0" err="1"/>
              <a:t>Entrada</a:t>
            </a:r>
            <a:r>
              <a:rPr lang="sv-SE" sz="1000" dirty="0"/>
              <a:t> Regnjacka, en modell som kom in sent förra året, prisvärd och bra vid dåligt väder.</a:t>
            </a:r>
          </a:p>
          <a:p>
            <a:endParaRPr lang="sv-SE" sz="1000" dirty="0"/>
          </a:p>
          <a:p>
            <a:r>
              <a:rPr lang="sv-SE" sz="1000" dirty="0"/>
              <a:t>Sjömarkens lag lägger er beställning </a:t>
            </a:r>
          </a:p>
          <a:p>
            <a:r>
              <a:rPr lang="sv-SE" sz="1000" dirty="0"/>
              <a:t>på Intersports websida:</a:t>
            </a:r>
          </a:p>
          <a:p>
            <a:r>
              <a:rPr lang="sv-SE" sz="1000" dirty="0">
                <a:hlinkClick r:id="rId2"/>
              </a:rPr>
              <a:t>https://team.intersport.se/sjomarkens-if</a:t>
            </a:r>
            <a:endParaRPr lang="sv-SE" sz="1000" dirty="0"/>
          </a:p>
          <a:p>
            <a:endParaRPr lang="sv-SE" sz="1000" dirty="0"/>
          </a:p>
          <a:p>
            <a:r>
              <a:rPr lang="sv-SE" sz="1000" dirty="0"/>
              <a:t>Gemensamma lag </a:t>
            </a:r>
            <a:r>
              <a:rPr lang="sv-SE" sz="1000" b="1" u="sng" dirty="0"/>
              <a:t>med dubbla </a:t>
            </a:r>
          </a:p>
          <a:p>
            <a:r>
              <a:rPr lang="sv-SE" sz="1000" b="1" u="sng" dirty="0"/>
              <a:t>klubbmärken</a:t>
            </a:r>
            <a:r>
              <a:rPr lang="sv-SE" sz="1000" dirty="0"/>
              <a:t>, SIF </a:t>
            </a:r>
            <a:r>
              <a:rPr lang="sv-SE" sz="1000" dirty="0" err="1"/>
              <a:t>SIF</a:t>
            </a:r>
            <a:r>
              <a:rPr lang="sv-SE" sz="1000" dirty="0"/>
              <a:t>  beställer på:</a:t>
            </a:r>
          </a:p>
          <a:p>
            <a:r>
              <a:rPr lang="sv-SE" sz="1000" dirty="0">
                <a:hlinkClick r:id="rId3"/>
              </a:rPr>
              <a:t>https://team.intersport.se/sif-sif</a:t>
            </a:r>
            <a:endParaRPr lang="sv-SE" sz="1000" dirty="0"/>
          </a:p>
          <a:p>
            <a:endParaRPr lang="sv-SE" sz="1000" dirty="0"/>
          </a:p>
          <a:p>
            <a:endParaRPr lang="sv-SE" sz="1000" dirty="0"/>
          </a:p>
          <a:p>
            <a:r>
              <a:rPr lang="sv-SE" sz="1000" dirty="0"/>
              <a:t>Vi fortsätter att leverera era beställningar direkt från vårt </a:t>
            </a:r>
            <a:r>
              <a:rPr lang="sv-SE" sz="1000" dirty="0" err="1"/>
              <a:t>huvudlager</a:t>
            </a:r>
            <a:r>
              <a:rPr lang="sv-SE" sz="1000" dirty="0"/>
              <a:t> i Nässjö hem till er via Postnord, eller för avhämtning på Intersport i Knallerian.</a:t>
            </a:r>
          </a:p>
          <a:p>
            <a:r>
              <a:rPr lang="sv-SE" sz="1000" dirty="0"/>
              <a:t>Levereras sker fraktfritt, 4-8 dagar efter er beställning till utvalt postnord utlämningsställe. (Fraktfritt om ni beställer för över 399:-, annars 39:- i frakt.)</a:t>
            </a:r>
          </a:p>
          <a:p>
            <a:r>
              <a:rPr lang="sv-SE" sz="1000" dirty="0"/>
              <a:t>Genom detta så blir leveranserna snabbare och det finns ingen risk för leveransförseningar </a:t>
            </a:r>
            <a:r>
              <a:rPr lang="sv-SE" sz="1000" dirty="0" err="1"/>
              <a:t>pga</a:t>
            </a:r>
            <a:r>
              <a:rPr lang="sv-SE" sz="1000" dirty="0"/>
              <a:t> av varor som tagit slut.</a:t>
            </a:r>
          </a:p>
          <a:p>
            <a:endParaRPr lang="sv-SE" sz="1000" dirty="0"/>
          </a:p>
          <a:p>
            <a:r>
              <a:rPr lang="sv-SE" sz="1000" dirty="0"/>
              <a:t>Glöm ej att ”logga in som Intersport Clubmedlem” när ni gör er beställning för att få ta del av våra teampriser. Och när ni ändå loggar in er på ”Club Intersport/mina sidor” så skall ni välja Sjömarkens IF i rullistan. Då stödjer ni SIF med 3% på allt övrigt ni handlar på Intersport Sverige.</a:t>
            </a:r>
          </a:p>
          <a:p>
            <a:r>
              <a:rPr lang="sv-SE" sz="1000" b="1" i="1" dirty="0"/>
              <a:t>Undvik att bocka i SIF/SIF, anslut er till er moderförening.</a:t>
            </a:r>
            <a:endParaRPr lang="sv-SE" sz="1000" dirty="0"/>
          </a:p>
          <a:p>
            <a:endParaRPr lang="sv-SE" sz="1000" dirty="0"/>
          </a:p>
          <a:p>
            <a:r>
              <a:rPr lang="sv-SE" sz="1000" dirty="0"/>
              <a:t>Kolla med era ledare om de planerar någon gemensam beställning innan ni lägger en order.</a:t>
            </a:r>
          </a:p>
          <a:p>
            <a:endParaRPr lang="sv-SE" sz="1000" dirty="0"/>
          </a:p>
          <a:p>
            <a:r>
              <a:rPr lang="sv-SE" sz="1000" dirty="0"/>
              <a:t>Mvh Anders Persson</a:t>
            </a:r>
          </a:p>
          <a:p>
            <a:r>
              <a:rPr lang="sv-SE" sz="1000" dirty="0"/>
              <a:t>Intersport Borås 0736763282</a:t>
            </a:r>
          </a:p>
        </p:txBody>
      </p:sp>
      <p:pic>
        <p:nvPicPr>
          <p:cNvPr id="5" name="Picture 4" descr="QR-kod för https://team.intersport.se/sif-s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0560" y="2953903"/>
            <a:ext cx="728300" cy="7283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QR-kod för https://team.intersport.se/sjomarkens-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056" y="2283178"/>
            <a:ext cx="667326" cy="66732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humbnai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37172" y="692696"/>
            <a:ext cx="2123536" cy="248623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CC189797-D370-4BDB-BE2E-C094A3A762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45268" y="3429000"/>
            <a:ext cx="2060848" cy="2060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932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data:image/jpeg;base64,/9j/4AAQSkZJRgABAQAAAQABAAD/2wCEAAkGBhIGERQUExQWFRQTGRIYGBYVFBYYHBccGBwXGBYaJBcZJyYeGBskHR0YHy8hKicpLSwsFR4xNTAsNSgrLCoBCQoKDgwOFw8PGjUlHSQpNSo0NDQqMCkqNSkuMTU0LCkqLzUpLCwvLCwtLSosLjIvLCwsNiwsLDQrLCwsKSwpNf/AABEIAKAAoAMBIgACEQEDEQH/xAAcAAEAAgMBAQEAAAAAAAAAAAAABgcDBQgEAgH/xABDEAACAQEDBwQPBgYDAAAAAAABAgADBAURBgcSITFBUiJRkrEUFzIzNEJhcXJzgYKRsuETFoOTocFTYsLD0fAVI6L/xAAbAQACAwEBAQAAAAAAAAAAAAAAAQMEBQYCB//EADMRAAEDAgIGCAYDAQAAAAAAAAEAAgMEESExEjNBUmFxBRMUMlGR0fAiNHKBscEjguFC/9oADAMBAAIRAxEAPwC8YiIISIiCEiJjauqaiwB8pERIGaFkiYuyk4l6QjspOJekItIeKdissTF2UnEvSEdlJxL0hDSHiixWWJi7KTiXpCOyk4l6QhpDxRYrLExdlJxL0hHZScS9IQ0h4osVliY1rq5wDAnyETJGCDkkkREaEiIghIiIISIiCElO5wL9N31mZApL1HHKGOpAFP64S0r8vMXVSLeMeSg52Oz4bfZOe8qrx7OrkA4rT5IPOfGPtPUJj15bJIyLO2J/S3uhKbrZtJwwCy/fKvw0+h9Y++Vfhp9D6zQxKnZot0LsexwbgW+++Vfhp9D6x98q/DT6H1mhiHZot0I7HBuBb775V+Gn0PrH3yr8NPofWaGIdmi3QjscG4FvvvlX4afQ+sffKvw0+h9ZoYh2aLdCOxwbgVq5t74Nuqo7hQdJ05IwGtcRLYnOeRl6dgVtHHDT0dE8zqcUPWPbOgLqvFb0pK437RwkbR/vklzo8iNz4f7Dlt8lxnTVN1U9wMCvZERNdYaREQQkRMNsqGlTcjaFYjzgEiImwumMVmngvO+qV1DlHFtyLrY+zd5zKiyqzuvcbmk5qs+irYJoIuDDEDS7ofCVpf2cm1XyGVcKKNjjoEl2B56h1ny4YYzPFTNO0GFlgdp9BmpzGxh+M/YK08o8rfvLUq0aNVDaEXVTB2L46q2w1MNv7Yaq4ZShIIwI1EHdIZZrS1jdXRirKQQwOBBG+WLd94plwmIwS2oOUo1CuB4w5m5x+2ypLTupyXk3BzO2/p+F0PQ/STIz1TxYHI+q1cT6ZShIIwI1EHdPmC7FJnsdje3uEQYs2wfv5B5Z+WWytbXCIMWOwf7sEt3ILINaSh3HJPdNvqEeKOamD8cPh4c5xcGMF3H3c8FnV9cykZc57FUFeg1mYqwIZTgQd0xy2cvcgseWnuOd3MjeTmaVVXoNZmKsCGU4EHdBrjcseLOHu44L1RVrKpmk3PaFjiIntX1+g4SyMhcu2oMFY4ucAyk4CoBvHM4Hx6q2n6DhPD2XsQbEZFU6ukZVM0HrqC7r3pXoMUbXvU6mHnH7z2TnG7csa1hw0uWBsOJVx5nGv44yZ3LnFrW8lUdwVXSwcIw1YDbtO2WB0g6MfzM+49FxtT0LNDcjL37yVtxETXWGk894d6qeg/UZ6J57w71U9B+ozxJ3TyTbmFylnR8O/Co/LIjJdnR8O/Co/LIjK9D8vH9IUs+sdzSZbNaWsbq6MVZSCGBwII3zFEtEXwKhV95K5Orl1RpVnRPtXphnOLKCQxTHBd+qb3tQrw0+nV/xPnMr4LR9R/caWbMalo2SNJJPeIzIwBWo+vqI7Na82sNqg1xZtUuypiwQKdoUsS2GwYtsXnw24ScKoQAAYAagBun7E0oadkN9Hb9yqM08kx0nm5XxWoraFKsAVIwIO+QW+M2K3jU0hoFR3OkXDAcxKjWBuMnsRT00c1i7MbRgU4aiSE3jNlWnahXhp9Or/iRjLTJClk7SbkjTGgQVZyAGbDxpeUq7O9sf0aPzGZtVStha1zSe8BmVsdH11RLUMa55tcbeKqOIiJd2kkGRnfqnq261kfkgyM79U9W3WsgqdU7kqlbqH8l0bEROjXzBJ57w71U9B+oz0Tz3h3qp6D9RniTunkm3MLlLOj4d+FR+WRGS7Oj4d+FR+WRGV6H5eP6QpZ9Y7mk9N3XdUvWotOkpZ2OAA/U+QDaTF3XdUvaotOkpZ22AfqcdwHPOhM2WbFLqTTcYlu7f+J/Ku8Uwd+1sPg55ywhjBd5yH7PBJjL/ABOyW8zW3DUuazoGwKpTCBhiNI6RYkA+KMcMd+E9eXpwNLzVf6JLlUIAAMANQA3SIZfbaXmq/wBEoVsPU0Tm3uczzJxU8L9OYH3kpXZu4X0V6hNPlmcLN76dc3Fl7hfRXqE0+Wfg3v0+uXKv5Z/0qGLWjms2ShxstP3vmMi1usbXjbalNTgWdsMScNQB3SU5J+CU/e+YyM1rcLtt71GBIV21DDHWuG/ATMqtE01OH5XF+Vlaiv1kls8V7rvySr2WrTcuhCsCQGfd5xNdnNuOpeKkjUrKgDbgykkA8wPPJpdV5Le1MVFBAJYYNhjqOG7GemtRW0KVYAqRgQd8uihiMOjCc7OBzx2KNlVJHKHnMLlmvQazMVYEMpwIO6Y5bOXmQWPKT3H5uZGPNzNKqr2drKxVwVYaiDKbXG5Y8WcPdxwXf0VayqZpNz2hY5IMjO/VPVt1rI/JBkZ36p6tutZHU6p3JSVuofyXRsRE6NfMEnnvDvVT0H6jPRPPeHeqnoP1GeJO6eSbcwuUs6Ph34VH5ZEZLs6Ph34VH5ZEZXofl4/pCln1jua9V2XnVueqtWkxV12EfqCNhB3idDZs85tO9qeixw0cNNNppE+MN5pE+1d/l5vnquy8ql0VVq0m0XXYesEbwRqIjngLyHsNnj3Y8EmPt8LsveIXbCsHGI1g75EMvttLzVf6J5s11/1L6s6FgAr0w4XWdE6RUgE+LiMcN2M2uV101bzNL7NdLRFTHWBt0cNvmMpVTzUUbtFuOVs8QcVNEBHMLnD/ABb+y9wvor1CafLPwb36fXNOLHeSjAF9X86Tb3vYK1tsaJhpVf8ArLaxtHda9kb53TwSMEbgdHaPwgMDHtOkDis+SfglP3vmMjyWdbVeTK4DKXfEH0ZJsnrI9hs6I4wYaWIxx2kndNTZ7nrJbzVK/wDXpOdLEb1wGrbtkcsTnRU7dHItvhwxumx4D5DfxUistkSxLoooVdZwHl2zJVqiiCzEADWSd0+pAM5t+1LtUhcNFVQ4c7MSATzgbcJo1Ewp47gcAOKighdPIGDMrV5fZfaI0E91efmdv5eZd8qmvXa0sWYksxxJO+K9drSxZiSzHEk75jmS1puXvN3H3YcF9EoqJlIzRbntKSQZGd+qerbrWR+SDIzv1T1bdayOp1TuSkrdQ/kujYiJ0a+YJPPeHeqnoP1Geiee8O9VPQfqM8Sd08k25hcpZ0fDvwqPyyIyXZ0fDvwqPyyIyvQ/Lx/SFLPrHc0iIltQrpbMr4LR9R/caWbKFyCziWXJuy0Qa1MVBT0WV1qHDls3i+ySft3Wf+NQ6FaZFPUCEOa5ru8f+T4q3JHpkEEZDarTiQPJvOlRvyoVD02VcNIoHBXHYxDayu4kbMRJ2rBxiNYO+aEM7Jb6OY2HA+SrvjLM1+xPmrVFEFmIAGsk7pAL/wA69G5quiXpoCMV+0DliOLBe5B3Y80U1QyKwdmdgFymyMvyVgyrs73cv6NH5jPnt3Wf+NQ6FaaTKDKmll4rpRq03raKkIumukEOkcNPadczaypbIwANIs4HFpAstHo9vV1DHOItcbeKgET6ZShIIwI1EHdPmeV9FSSDIzv1T1bdayPyQZGd+qerbrWQVOqdyVSt1D+S6NiInRr5gkw2ymatNwNpVgPOQcJmiIi4smDZUhlXmke/HNVxWR9FVxQJUXBRgOSOV+srW/s3NquYFlArIu0oDpL56Z1j2Yjyzrma+87jpXqOUMG3Ouph7d48hme2nmgaBC+4Gw+oU5kY8/GLcQuLIlv5z82Rs5erSQCqMWIQYLWUd0wG5xtI3+fDGoJZgnEwOFiMCNoKjewsPBIiJYUa9V2XnUuiqtWk2i67D1gjeCNRE6GzZ5zKd7UwrHDRw002mkT4w3mkT7V6+b56rsvOpc9VatJtF0Oo9YI3g7CJVngLyHsNnjL0PBSsfb4XZe8Qr6zoZ0Fu5dBNbHWlM79ffH/l24LvlBW22veNRqlRizuSWY7zFttr3jUapUYs7nEsd8wRwQaF3vN3HM/ocEnv0sBkky2a0tY3V0YqykEMDgQRvmKJYIvgVGrKu+8Uy4TEYJbUHKUahXA8Yczc4/bZrWQocCMCNWEhtkrvZXVqZKupBUrtB3YToDJLJmpf5p1a1NEtGiv2rDWFO46Oz7Qjdu1zEqIjTuDWC4dkNoPp+F1HRvTBjjLJcQBgf0obduR9a3YaXIB2Aglj5kGv44SZXLm8rXfiyJUJZSvL0FGvA7No2S0LtuildQwRde9jrY+c/tsntkg6PfI3+V/2HqqlT01NLcDJIiJsLCSIiCEiIgha6/bs/wCUpFR3a8pDzMNnx2e2cqZw7jFzWslBo06w+0UAYaJJIdcN2DA6uYideSjs6+Sb39V0KRQNTq1Dy2wGjUAZv/QEzqhzYJmSk2B+E/kKxGC9hZ4Yj9qjYkx7Vls4qH5v0jtWWziofm/SS9vpt8ea89RJuqHRJj2rLZxUPzfpHastnFQ/N+kO302+PNHUSbqh0SY9qy2cVD836R2rLZxUPzfpDt9NvjzR1Em6odEmPastnFQ/N+kdqy2cVD836Q7fTb480dRJur6zXXD/AMtavtCNIUdEgc9RzhTHxBb3Z1JdN3C66SoNo1seJjtP++SVNmiyYa4mWnVKFzUeodA4jBUAUY+fE+2XLIqUtmlfMMR3Ry2+ZXqUFjWs+5SIiaKrpERBCREQQkREEJMbUFfWVBPlAmSIiAc0LF2KnCvREdipwr0RMsRaI8E7lYuxU4V6IjsVOFeiJliGiPBFysXYqcK9ER2KnCvREyxDRHgi5WLsVOFeiI7FThXoiZYhojwRcrGtBUOIUA+QCZIiMADJJIiI0JERBC//2Q=="/>
          <p:cNvSpPr>
            <a:spLocks noChangeAspect="1" noChangeArrowheads="1"/>
          </p:cNvSpPr>
          <p:nvPr/>
        </p:nvSpPr>
        <p:spPr bwMode="auto">
          <a:xfrm>
            <a:off x="255950" y="44390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4" name="textruta 13"/>
          <p:cNvSpPr txBox="1"/>
          <p:nvPr/>
        </p:nvSpPr>
        <p:spPr>
          <a:xfrm>
            <a:off x="755576" y="4295559"/>
            <a:ext cx="1889222" cy="830997"/>
          </a:xfrm>
          <a:prstGeom prst="rect">
            <a:avLst/>
          </a:prstGeom>
          <a:noFill/>
          <a:ln w="9525">
            <a:solidFill>
              <a:schemeClr val="tx1"/>
            </a:solidFill>
          </a:ln>
        </p:spPr>
        <p:txBody>
          <a:bodyPr wrap="square" rtlCol="0">
            <a:spAutoFit/>
          </a:bodyPr>
          <a:lstStyle/>
          <a:p>
            <a:pPr algn="ctr"/>
            <a:r>
              <a:rPr lang="sv-SE" sz="1200" b="1" dirty="0" err="1"/>
              <a:t>Squadra</a:t>
            </a:r>
            <a:r>
              <a:rPr lang="sv-SE" sz="1200" b="1" dirty="0"/>
              <a:t> 25 </a:t>
            </a:r>
            <a:r>
              <a:rPr lang="sv-SE" sz="1200" b="1" dirty="0" err="1"/>
              <a:t>TrgTop</a:t>
            </a:r>
            <a:r>
              <a:rPr lang="sv-SE" sz="1200" b="1" dirty="0"/>
              <a:t>.</a:t>
            </a:r>
          </a:p>
          <a:p>
            <a:pPr algn="ctr"/>
            <a:r>
              <a:rPr lang="sv-SE" sz="1200" b="1" dirty="0"/>
              <a:t>JR 449:- 	</a:t>
            </a:r>
          </a:p>
          <a:p>
            <a:pPr algn="ctr"/>
            <a:r>
              <a:rPr lang="sv-SE" sz="1200" b="1" dirty="0"/>
              <a:t>SR/DAM 489:-</a:t>
            </a:r>
          </a:p>
          <a:p>
            <a:pPr algn="ctr"/>
            <a:r>
              <a:rPr lang="sv-SE" sz="1200" b="1" dirty="0"/>
              <a:t>Ink klubbmärke </a:t>
            </a:r>
          </a:p>
        </p:txBody>
      </p:sp>
      <p:sp>
        <p:nvSpPr>
          <p:cNvPr id="5" name="textruta 4"/>
          <p:cNvSpPr txBox="1"/>
          <p:nvPr/>
        </p:nvSpPr>
        <p:spPr>
          <a:xfrm>
            <a:off x="3379971" y="4388807"/>
            <a:ext cx="2073278" cy="461665"/>
          </a:xfrm>
          <a:prstGeom prst="rect">
            <a:avLst/>
          </a:prstGeom>
          <a:noFill/>
          <a:ln w="6350">
            <a:solidFill>
              <a:schemeClr val="tx1"/>
            </a:solidFill>
          </a:ln>
        </p:spPr>
        <p:txBody>
          <a:bodyPr wrap="square" rtlCol="0">
            <a:spAutoFit/>
          </a:bodyPr>
          <a:lstStyle/>
          <a:p>
            <a:pPr algn="ctr"/>
            <a:r>
              <a:rPr lang="sv-SE" sz="1200" b="1" dirty="0" err="1"/>
              <a:t>Squad</a:t>
            </a:r>
            <a:r>
              <a:rPr lang="sv-SE" sz="1200" b="1" dirty="0"/>
              <a:t> 25Trg Pants.</a:t>
            </a:r>
          </a:p>
          <a:p>
            <a:pPr algn="ctr"/>
            <a:r>
              <a:rPr lang="sv-SE" sz="1200" b="1" dirty="0"/>
              <a:t>Jr 399:- SR/DAM  439:-</a:t>
            </a:r>
          </a:p>
        </p:txBody>
      </p:sp>
      <p:sp>
        <p:nvSpPr>
          <p:cNvPr id="3" name="AutoShape 2" descr="\\isfs09.intersport.se\home$\b023apn.INTERSPORT\Documents\Adidas Vinterm%C3%B6ten 2021\Nike Order At Once_files\BV6855-010-PV"/>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1032" name="Picture 8" descr="thumbn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1710" y="4319822"/>
            <a:ext cx="1545075" cy="13487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humbn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2963" y="4319822"/>
            <a:ext cx="790245" cy="1348812"/>
          </a:xfrm>
          <a:prstGeom prst="rect">
            <a:avLst/>
          </a:prstGeom>
          <a:noFill/>
          <a:extLst>
            <a:ext uri="{909E8E84-426E-40DD-AFC4-6F175D3DCCD1}">
              <a14:hiddenFill xmlns:a14="http://schemas.microsoft.com/office/drawing/2010/main">
                <a:solidFill>
                  <a:srgbClr val="FFFFFF"/>
                </a:solidFill>
              </a14:hiddenFill>
            </a:ext>
          </a:extLst>
        </p:spPr>
      </p:pic>
      <p:sp>
        <p:nvSpPr>
          <p:cNvPr id="8" name="textruta 7"/>
          <p:cNvSpPr txBox="1"/>
          <p:nvPr/>
        </p:nvSpPr>
        <p:spPr>
          <a:xfrm>
            <a:off x="6067941" y="3608149"/>
            <a:ext cx="2635267" cy="646331"/>
          </a:xfrm>
          <a:prstGeom prst="rect">
            <a:avLst/>
          </a:prstGeom>
          <a:noFill/>
          <a:ln>
            <a:solidFill>
              <a:schemeClr val="tx1"/>
            </a:solidFill>
          </a:ln>
        </p:spPr>
        <p:txBody>
          <a:bodyPr wrap="square" rtlCol="0">
            <a:spAutoFit/>
          </a:bodyPr>
          <a:lstStyle/>
          <a:p>
            <a:pPr algn="ctr"/>
            <a:r>
              <a:rPr lang="sv-SE" sz="1200" b="1" dirty="0"/>
              <a:t>Ny Adidas Väska 409:-</a:t>
            </a:r>
          </a:p>
          <a:p>
            <a:pPr algn="ctr"/>
            <a:r>
              <a:rPr lang="sv-SE" sz="1200" b="1" dirty="0"/>
              <a:t>Ny Ryggsäck 409:- </a:t>
            </a:r>
          </a:p>
          <a:p>
            <a:pPr algn="ctr"/>
            <a:r>
              <a:rPr lang="sv-SE" sz="1200" b="1" dirty="0"/>
              <a:t>Ink Klubbmärke</a:t>
            </a:r>
          </a:p>
        </p:txBody>
      </p:sp>
      <p:pic>
        <p:nvPicPr>
          <p:cNvPr id="4" name="Picture 2">
            <a:extLst>
              <a:ext uri="{FF2B5EF4-FFF2-40B4-BE49-F238E27FC236}">
                <a16:creationId xmlns:a16="http://schemas.microsoft.com/office/drawing/2014/main" id="{DD2FC20B-E405-5C9C-3977-EAC0165DAE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38" y="697186"/>
            <a:ext cx="3284984" cy="32849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0980EC4-7108-4E5E-8FFD-CF0643B23E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7830" y="1124744"/>
            <a:ext cx="2809957" cy="28099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humbnail">
            <a:extLst>
              <a:ext uri="{FF2B5EF4-FFF2-40B4-BE49-F238E27FC236}">
                <a16:creationId xmlns:a16="http://schemas.microsoft.com/office/drawing/2014/main" id="{7C1B8614-29F7-4B00-6A28-71FE2FB30C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1949" y="472113"/>
            <a:ext cx="1764662" cy="20660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62D321D-0F7D-010E-C76A-447E57AED8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03039" y="697186"/>
            <a:ext cx="1889223" cy="1889223"/>
          </a:xfrm>
          <a:prstGeom prst="rect">
            <a:avLst/>
          </a:prstGeom>
          <a:noFill/>
          <a:extLst>
            <a:ext uri="{909E8E84-426E-40DD-AFC4-6F175D3DCCD1}">
              <a14:hiddenFill xmlns:a14="http://schemas.microsoft.com/office/drawing/2010/main">
                <a:solidFill>
                  <a:srgbClr val="FFFFFF"/>
                </a:solidFill>
              </a14:hiddenFill>
            </a:ext>
          </a:extLst>
        </p:spPr>
      </p:pic>
      <p:sp>
        <p:nvSpPr>
          <p:cNvPr id="9" name="textruta 8">
            <a:extLst>
              <a:ext uri="{FF2B5EF4-FFF2-40B4-BE49-F238E27FC236}">
                <a16:creationId xmlns:a16="http://schemas.microsoft.com/office/drawing/2014/main" id="{6A7DC42F-8988-D931-7AFB-94A0FD493092}"/>
              </a:ext>
            </a:extLst>
          </p:cNvPr>
          <p:cNvSpPr txBox="1"/>
          <p:nvPr/>
        </p:nvSpPr>
        <p:spPr>
          <a:xfrm>
            <a:off x="5411848" y="2638710"/>
            <a:ext cx="3157158" cy="646331"/>
          </a:xfrm>
          <a:prstGeom prst="rect">
            <a:avLst/>
          </a:prstGeom>
          <a:noFill/>
          <a:ln w="9525">
            <a:solidFill>
              <a:schemeClr val="tx1"/>
            </a:solidFill>
          </a:ln>
        </p:spPr>
        <p:txBody>
          <a:bodyPr wrap="square" rtlCol="0">
            <a:spAutoFit/>
          </a:bodyPr>
          <a:lstStyle/>
          <a:p>
            <a:r>
              <a:rPr lang="sv-SE" sz="1200" b="1" dirty="0"/>
              <a:t>Tiro24 T-shirt </a:t>
            </a:r>
            <a:r>
              <a:rPr lang="sv-SE" sz="1000" b="1" dirty="0"/>
              <a:t>(Även Dam storlekar.)</a:t>
            </a:r>
          </a:p>
          <a:p>
            <a:r>
              <a:rPr lang="sv-SE" sz="1200" b="1" dirty="0"/>
              <a:t>Jr 249:- Sr 289:-    +</a:t>
            </a:r>
          </a:p>
          <a:p>
            <a:r>
              <a:rPr lang="sv-SE" sz="1200" b="1" dirty="0"/>
              <a:t>Squadra25 Shorts. Jr 199:-  Sr 229:-</a:t>
            </a:r>
          </a:p>
        </p:txBody>
      </p:sp>
    </p:spTree>
    <p:extLst>
      <p:ext uri="{BB962C8B-B14F-4D97-AF65-F5344CB8AC3E}">
        <p14:creationId xmlns:p14="http://schemas.microsoft.com/office/powerpoint/2010/main" val="97403151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10617</TotalTime>
  <Words>370</Words>
  <Application>Microsoft Office PowerPoint</Application>
  <PresentationFormat>Bildspel på skärmen (4:3)</PresentationFormat>
  <Paragraphs>57</Paragraphs>
  <Slides>2</Slides>
  <Notes>0</Notes>
  <HiddenSlides>0</HiddenSlides>
  <MMClips>0</MMClips>
  <ScaleCrop>false</ScaleCrop>
  <HeadingPairs>
    <vt:vector size="6" baseType="variant">
      <vt:variant>
        <vt:lpstr>Använt teckensnitt</vt:lpstr>
      </vt:variant>
      <vt:variant>
        <vt:i4>3</vt:i4>
      </vt:variant>
      <vt:variant>
        <vt:lpstr>Tema</vt:lpstr>
      </vt:variant>
      <vt:variant>
        <vt:i4>3</vt:i4>
      </vt:variant>
      <vt:variant>
        <vt:lpstr>Bildrubriker</vt:lpstr>
      </vt:variant>
      <vt:variant>
        <vt:i4>2</vt:i4>
      </vt:variant>
    </vt:vector>
  </HeadingPairs>
  <TitlesOfParts>
    <vt:vector size="8" baseType="lpstr">
      <vt:lpstr>ＭＳ Ｐゴシック</vt:lpstr>
      <vt:lpstr>Arial</vt:lpstr>
      <vt:lpstr>Calibri</vt:lpstr>
      <vt:lpstr>Office-tema</vt:lpstr>
      <vt:lpstr>Anpassad formgivning</vt:lpstr>
      <vt:lpstr>1_Anpassad formgivning</vt:lpstr>
      <vt:lpstr> </vt:lpstr>
      <vt:lpstr>PowerPoint-presentation</vt:lpstr>
    </vt:vector>
  </TitlesOfParts>
  <Company>ANR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Mattias Olsen</dc:creator>
  <cp:lastModifiedBy>Sjömarkens IF</cp:lastModifiedBy>
  <cp:revision>358</cp:revision>
  <cp:lastPrinted>2025-02-18T13:41:25Z</cp:lastPrinted>
  <dcterms:created xsi:type="dcterms:W3CDTF">2010-08-03T09:59:43Z</dcterms:created>
  <dcterms:modified xsi:type="dcterms:W3CDTF">2025-02-18T13:44:28Z</dcterms:modified>
</cp:coreProperties>
</file>